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4"/>
    <p:sldMasterId id="2147483762" r:id="rId5"/>
  </p:sldMasterIdLst>
  <p:notesMasterIdLst>
    <p:notesMasterId r:id="rId45"/>
  </p:notesMasterIdLst>
  <p:sldIdLst>
    <p:sldId id="1399" r:id="rId6"/>
    <p:sldId id="1363" r:id="rId7"/>
    <p:sldId id="1395" r:id="rId8"/>
    <p:sldId id="1412" r:id="rId9"/>
    <p:sldId id="1413" r:id="rId10"/>
    <p:sldId id="1401" r:id="rId11"/>
    <p:sldId id="1402" r:id="rId12"/>
    <p:sldId id="1403" r:id="rId13"/>
    <p:sldId id="1416" r:id="rId14"/>
    <p:sldId id="1408" r:id="rId15"/>
    <p:sldId id="1409" r:id="rId16"/>
    <p:sldId id="1415" r:id="rId17"/>
    <p:sldId id="1411" r:id="rId18"/>
    <p:sldId id="1397" r:id="rId19"/>
    <p:sldId id="1275" r:id="rId20"/>
    <p:sldId id="1276" r:id="rId21"/>
    <p:sldId id="1279" r:id="rId22"/>
    <p:sldId id="1280" r:id="rId23"/>
    <p:sldId id="1327" r:id="rId24"/>
    <p:sldId id="1387" r:id="rId25"/>
    <p:sldId id="1365" r:id="rId26"/>
    <p:sldId id="1376" r:id="rId27"/>
    <p:sldId id="1386" r:id="rId28"/>
    <p:sldId id="1357" r:id="rId29"/>
    <p:sldId id="1344" r:id="rId30"/>
    <p:sldId id="1390" r:id="rId31"/>
    <p:sldId id="1419" r:id="rId32"/>
    <p:sldId id="1389" r:id="rId33"/>
    <p:sldId id="1332" r:id="rId34"/>
    <p:sldId id="1388" r:id="rId35"/>
    <p:sldId id="1349" r:id="rId36"/>
    <p:sldId id="1417" r:id="rId37"/>
    <p:sldId id="1418" r:id="rId38"/>
    <p:sldId id="1420" r:id="rId39"/>
    <p:sldId id="329" r:id="rId40"/>
    <p:sldId id="3327" r:id="rId41"/>
    <p:sldId id="334" r:id="rId42"/>
    <p:sldId id="3326" r:id="rId43"/>
    <p:sldId id="1398" r:id="rId44"/>
  </p:sldIdLst>
  <p:sldSz cx="12160250" cy="6840538"/>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7" userDrawn="1">
          <p15:clr>
            <a:srgbClr val="A4A3A4"/>
          </p15:clr>
        </p15:guide>
        <p15:guide id="2" pos="292" userDrawn="1">
          <p15:clr>
            <a:srgbClr val="A4A3A4"/>
          </p15:clr>
        </p15:guide>
        <p15:guide id="3" pos="2424" userDrawn="1">
          <p15:clr>
            <a:srgbClr val="A4A3A4"/>
          </p15:clr>
        </p15:guide>
        <p15:guide id="4" orient="horz" pos="3674" userDrawn="1">
          <p15:clr>
            <a:srgbClr val="A4A3A4"/>
          </p15:clr>
        </p15:guide>
        <p15:guide id="5" pos="729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77B252-C011-9AC6-13DB-CD5B7DC3C952}" name="Carlos Recabarren Soto" initials="CRS" userId="S::carlos.recabarren@sii.cl::0d6904ae-1bf5-48e9-9090-d31eb12397c7" providerId="AD"/>
  <p188:author id="{4C0E7253-DE5C-FEA4-C8E0-4DCEF5F7605E}" name="Nicolás Bohme" initials="NB" userId="S::nbohme@hacienda.gov.cl::8391ea2d-a4ea-4c5c-a8b6-80f95a932749" providerId="AD"/>
  <p188:author id="{DD194374-A50E-C27A-AED2-076831D40318}" name="Estefanny Artus" initials="EA" userId="S::eartus@hacienda.gov.cl::92bec9cd-96ee-4e28-b356-a514c5098ea5" providerId="AD"/>
  <p188:author id="{3FB7438F-7394-4F81-A582-9F8E038F44D0}" name="OPCGI" initials="REBB" userId="OPCGI" providerId="None"/>
  <p188:author id="{034D4FA6-E2E0-F459-F16D-38E43DAB5070}" name="Diego Riquelme" initials="DR" userId="6924e717a5880de2" providerId="Windows Live"/>
  <p188:author id="{119529E1-53AF-69D2-2DC2-E5061DF9E847}" name="José Alvarado" initials="JA" userId="S::jalvarado@hacienda.gov.cl::397bdee1-e219-4d03-b5fa-cc6269568c4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mar Eduardo Estrada Gomez" initials="OEEG" lastIdx="1" clrIdx="0">
    <p:extLst>
      <p:ext uri="{19B8F6BF-5375-455C-9EA6-DF929625EA0E}">
        <p15:presenceInfo xmlns:p15="http://schemas.microsoft.com/office/powerpoint/2012/main" userId="S::omar.estrada@sii.cl::6c3a9faa-4ba2-4d8c-986f-80190abd7f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8ACF"/>
    <a:srgbClr val="8FAADC"/>
    <a:srgbClr val="767171"/>
    <a:srgbClr val="548235"/>
    <a:srgbClr val="0070C0"/>
    <a:srgbClr val="C55A11"/>
    <a:srgbClr val="53AFB9"/>
    <a:srgbClr val="68B9C1"/>
    <a:srgbClr val="8E8E8E"/>
    <a:srgbClr val="3B38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0B3AE2-4EA1-4551-B1B1-C295ADB0B0C4}" v="2" dt="2024-03-05T16:39:52.012"/>
    <p1510:client id="{4DF5FA11-9874-4E1F-AA84-42ED73C71BB9}" v="6" dt="2024-03-05T11:54:09.697"/>
    <p1510:client id="{9706E55B-BA6D-4AFB-8F55-49672F2621A4}" v="13" dt="2024-03-05T13:16:10.23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08"/>
    <p:restoredTop sz="94717"/>
  </p:normalViewPr>
  <p:slideViewPr>
    <p:cSldViewPr snapToGrid="0">
      <p:cViewPr varScale="1">
        <p:scale>
          <a:sx n="68" d="100"/>
          <a:sy n="68" d="100"/>
        </p:scale>
        <p:origin x="618" y="66"/>
      </p:cViewPr>
      <p:guideLst>
        <p:guide orient="horz" pos="1157"/>
        <p:guide pos="292"/>
        <p:guide pos="2424"/>
        <p:guide orient="horz" pos="3674"/>
        <p:guide pos="729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rnan Andres Frigolett Cordova" userId="5dfe2c54-324f-4059-a669-989556d9963f" providerId="ADAL" clId="{4DF5FA11-9874-4E1F-AA84-42ED73C71BB9}"/>
    <pc:docChg chg="custSel addSld delSld modSld">
      <pc:chgData name="Hernan Andres Frigolett Cordova" userId="5dfe2c54-324f-4059-a669-989556d9963f" providerId="ADAL" clId="{4DF5FA11-9874-4E1F-AA84-42ED73C71BB9}" dt="2024-03-05T11:55:11.892" v="122" actId="478"/>
      <pc:docMkLst>
        <pc:docMk/>
      </pc:docMkLst>
      <pc:sldChg chg="delSp modSp add mod">
        <pc:chgData name="Hernan Andres Frigolett Cordova" userId="5dfe2c54-324f-4059-a669-989556d9963f" providerId="ADAL" clId="{4DF5FA11-9874-4E1F-AA84-42ED73C71BB9}" dt="2024-03-05T11:55:11.892" v="122" actId="478"/>
        <pc:sldMkLst>
          <pc:docMk/>
          <pc:sldMk cId="1848252431" sldId="1287"/>
        </pc:sldMkLst>
        <pc:spChg chg="mod">
          <ac:chgData name="Hernan Andres Frigolett Cordova" userId="5dfe2c54-324f-4059-a669-989556d9963f" providerId="ADAL" clId="{4DF5FA11-9874-4E1F-AA84-42ED73C71BB9}" dt="2024-03-05T11:51:32.873" v="30" actId="20577"/>
          <ac:spMkLst>
            <pc:docMk/>
            <pc:sldMk cId="1848252431" sldId="1287"/>
            <ac:spMk id="2" creationId="{23B2541B-B1AA-4CA1-A070-C2C63A1C4ADB}"/>
          </ac:spMkLst>
        </pc:spChg>
        <pc:spChg chg="del">
          <ac:chgData name="Hernan Andres Frigolett Cordova" userId="5dfe2c54-324f-4059-a669-989556d9963f" providerId="ADAL" clId="{4DF5FA11-9874-4E1F-AA84-42ED73C71BB9}" dt="2024-03-05T11:55:11.892" v="122" actId="478"/>
          <ac:spMkLst>
            <pc:docMk/>
            <pc:sldMk cId="1848252431" sldId="1287"/>
            <ac:spMk id="8" creationId="{0E51A897-3DC6-21BB-FDAD-1D8A7AA8BF60}"/>
          </ac:spMkLst>
        </pc:spChg>
        <pc:graphicFrameChg chg="del">
          <ac:chgData name="Hernan Andres Frigolett Cordova" userId="5dfe2c54-324f-4059-a669-989556d9963f" providerId="ADAL" clId="{4DF5FA11-9874-4E1F-AA84-42ED73C71BB9}" dt="2024-03-05T11:51:24.463" v="20" actId="478"/>
          <ac:graphicFrameMkLst>
            <pc:docMk/>
            <pc:sldMk cId="1848252431" sldId="1287"/>
            <ac:graphicFrameMk id="7" creationId="{6B18277B-7ABF-4AD8-A8E2-851428B5FE64}"/>
          </ac:graphicFrameMkLst>
        </pc:graphicFrameChg>
      </pc:sldChg>
      <pc:sldChg chg="add">
        <pc:chgData name="Hernan Andres Frigolett Cordova" userId="5dfe2c54-324f-4059-a669-989556d9963f" providerId="ADAL" clId="{4DF5FA11-9874-4E1F-AA84-42ED73C71BB9}" dt="2024-03-05T11:46:27.205" v="4"/>
        <pc:sldMkLst>
          <pc:docMk/>
          <pc:sldMk cId="1932094033" sldId="1332"/>
        </pc:sldMkLst>
      </pc:sldChg>
      <pc:sldChg chg="add">
        <pc:chgData name="Hernan Andres Frigolett Cordova" userId="5dfe2c54-324f-4059-a669-989556d9963f" providerId="ADAL" clId="{4DF5FA11-9874-4E1F-AA84-42ED73C71BB9}" dt="2024-03-05T11:46:27.205" v="4"/>
        <pc:sldMkLst>
          <pc:docMk/>
          <pc:sldMk cId="2611748079" sldId="1344"/>
        </pc:sldMkLst>
      </pc:sldChg>
      <pc:sldChg chg="add">
        <pc:chgData name="Hernan Andres Frigolett Cordova" userId="5dfe2c54-324f-4059-a669-989556d9963f" providerId="ADAL" clId="{4DF5FA11-9874-4E1F-AA84-42ED73C71BB9}" dt="2024-03-05T11:46:27.205" v="4"/>
        <pc:sldMkLst>
          <pc:docMk/>
          <pc:sldMk cId="2719409866" sldId="1349"/>
        </pc:sldMkLst>
      </pc:sldChg>
      <pc:sldChg chg="add">
        <pc:chgData name="Hernan Andres Frigolett Cordova" userId="5dfe2c54-324f-4059-a669-989556d9963f" providerId="ADAL" clId="{4DF5FA11-9874-4E1F-AA84-42ED73C71BB9}" dt="2024-03-05T11:46:27.205" v="4"/>
        <pc:sldMkLst>
          <pc:docMk/>
          <pc:sldMk cId="2880608689" sldId="1357"/>
        </pc:sldMkLst>
      </pc:sldChg>
      <pc:sldChg chg="add">
        <pc:chgData name="Hernan Andres Frigolett Cordova" userId="5dfe2c54-324f-4059-a669-989556d9963f" providerId="ADAL" clId="{4DF5FA11-9874-4E1F-AA84-42ED73C71BB9}" dt="2024-03-05T11:47:30.641" v="7"/>
        <pc:sldMkLst>
          <pc:docMk/>
          <pc:sldMk cId="3294228744" sldId="1365"/>
        </pc:sldMkLst>
      </pc:sldChg>
      <pc:sldChg chg="add">
        <pc:chgData name="Hernan Andres Frigolett Cordova" userId="5dfe2c54-324f-4059-a669-989556d9963f" providerId="ADAL" clId="{4DF5FA11-9874-4E1F-AA84-42ED73C71BB9}" dt="2024-03-05T11:46:27.205" v="4"/>
        <pc:sldMkLst>
          <pc:docMk/>
          <pc:sldMk cId="4075451240" sldId="1376"/>
        </pc:sldMkLst>
      </pc:sldChg>
      <pc:sldChg chg="modSp add mod">
        <pc:chgData name="Hernan Andres Frigolett Cordova" userId="5dfe2c54-324f-4059-a669-989556d9963f" providerId="ADAL" clId="{4DF5FA11-9874-4E1F-AA84-42ED73C71BB9}" dt="2024-03-05T11:47:45.005" v="11" actId="20577"/>
        <pc:sldMkLst>
          <pc:docMk/>
          <pc:sldMk cId="3993199401" sldId="1386"/>
        </pc:sldMkLst>
        <pc:spChg chg="mod">
          <ac:chgData name="Hernan Andres Frigolett Cordova" userId="5dfe2c54-324f-4059-a669-989556d9963f" providerId="ADAL" clId="{4DF5FA11-9874-4E1F-AA84-42ED73C71BB9}" dt="2024-03-05T11:47:45.005" v="11" actId="20577"/>
          <ac:spMkLst>
            <pc:docMk/>
            <pc:sldMk cId="3993199401" sldId="1386"/>
            <ac:spMk id="5" creationId="{96DB242B-CD47-65BF-D7E5-F34CE2EF18AD}"/>
          </ac:spMkLst>
        </pc:spChg>
      </pc:sldChg>
      <pc:sldChg chg="modSp add mod">
        <pc:chgData name="Hernan Andres Frigolett Cordova" userId="5dfe2c54-324f-4059-a669-989556d9963f" providerId="ADAL" clId="{4DF5FA11-9874-4E1F-AA84-42ED73C71BB9}" dt="2024-03-05T11:46:50.885" v="6" actId="20577"/>
        <pc:sldMkLst>
          <pc:docMk/>
          <pc:sldMk cId="3628071020" sldId="1387"/>
        </pc:sldMkLst>
        <pc:spChg chg="mod">
          <ac:chgData name="Hernan Andres Frigolett Cordova" userId="5dfe2c54-324f-4059-a669-989556d9963f" providerId="ADAL" clId="{4DF5FA11-9874-4E1F-AA84-42ED73C71BB9}" dt="2024-03-05T11:46:50.885" v="6" actId="20577"/>
          <ac:spMkLst>
            <pc:docMk/>
            <pc:sldMk cId="3628071020" sldId="1387"/>
            <ac:spMk id="5" creationId="{96DB242B-CD47-65BF-D7E5-F34CE2EF18AD}"/>
          </ac:spMkLst>
        </pc:spChg>
      </pc:sldChg>
      <pc:sldChg chg="modSp add mod">
        <pc:chgData name="Hernan Andres Frigolett Cordova" userId="5dfe2c54-324f-4059-a669-989556d9963f" providerId="ADAL" clId="{4DF5FA11-9874-4E1F-AA84-42ED73C71BB9}" dt="2024-03-05T11:52:13.113" v="39" actId="20577"/>
        <pc:sldMkLst>
          <pc:docMk/>
          <pc:sldMk cId="2085678600" sldId="1388"/>
        </pc:sldMkLst>
        <pc:spChg chg="mod">
          <ac:chgData name="Hernan Andres Frigolett Cordova" userId="5dfe2c54-324f-4059-a669-989556d9963f" providerId="ADAL" clId="{4DF5FA11-9874-4E1F-AA84-42ED73C71BB9}" dt="2024-03-05T11:52:13.113" v="39" actId="20577"/>
          <ac:spMkLst>
            <pc:docMk/>
            <pc:sldMk cId="2085678600" sldId="1388"/>
            <ac:spMk id="5" creationId="{96DB242B-CD47-65BF-D7E5-F34CE2EF18AD}"/>
          </ac:spMkLst>
        </pc:spChg>
      </pc:sldChg>
      <pc:sldChg chg="modSp add mod">
        <pc:chgData name="Hernan Andres Frigolett Cordova" userId="5dfe2c54-324f-4059-a669-989556d9963f" providerId="ADAL" clId="{4DF5FA11-9874-4E1F-AA84-42ED73C71BB9}" dt="2024-03-05T11:51:55.980" v="36" actId="1076"/>
        <pc:sldMkLst>
          <pc:docMk/>
          <pc:sldMk cId="3838474038" sldId="1389"/>
        </pc:sldMkLst>
        <pc:spChg chg="mod">
          <ac:chgData name="Hernan Andres Frigolett Cordova" userId="5dfe2c54-324f-4059-a669-989556d9963f" providerId="ADAL" clId="{4DF5FA11-9874-4E1F-AA84-42ED73C71BB9}" dt="2024-03-05T11:51:51.091" v="35" actId="14100"/>
          <ac:spMkLst>
            <pc:docMk/>
            <pc:sldMk cId="3838474038" sldId="1389"/>
            <ac:spMk id="5" creationId="{96DB242B-CD47-65BF-D7E5-F34CE2EF18AD}"/>
          </ac:spMkLst>
        </pc:spChg>
        <pc:picChg chg="mod">
          <ac:chgData name="Hernan Andres Frigolett Cordova" userId="5dfe2c54-324f-4059-a669-989556d9963f" providerId="ADAL" clId="{4DF5FA11-9874-4E1F-AA84-42ED73C71BB9}" dt="2024-03-05T11:51:55.980" v="36" actId="1076"/>
          <ac:picMkLst>
            <pc:docMk/>
            <pc:sldMk cId="3838474038" sldId="1389"/>
            <ac:picMk id="16" creationId="{116E8976-D64E-E5D4-1E1E-91E8AC50792F}"/>
          </ac:picMkLst>
        </pc:picChg>
      </pc:sldChg>
      <pc:sldChg chg="modSp add mod">
        <pc:chgData name="Hernan Andres Frigolett Cordova" userId="5dfe2c54-324f-4059-a669-989556d9963f" providerId="ADAL" clId="{4DF5FA11-9874-4E1F-AA84-42ED73C71BB9}" dt="2024-03-05T11:50:59.320" v="19" actId="20577"/>
        <pc:sldMkLst>
          <pc:docMk/>
          <pc:sldMk cId="1723226600" sldId="1390"/>
        </pc:sldMkLst>
        <pc:spChg chg="mod">
          <ac:chgData name="Hernan Andres Frigolett Cordova" userId="5dfe2c54-324f-4059-a669-989556d9963f" providerId="ADAL" clId="{4DF5FA11-9874-4E1F-AA84-42ED73C71BB9}" dt="2024-03-05T11:50:59.320" v="19" actId="20577"/>
          <ac:spMkLst>
            <pc:docMk/>
            <pc:sldMk cId="1723226600" sldId="1390"/>
            <ac:spMk id="5" creationId="{96DB242B-CD47-65BF-D7E5-F34CE2EF18AD}"/>
          </ac:spMkLst>
        </pc:spChg>
      </pc:sldChg>
      <pc:sldChg chg="add del">
        <pc:chgData name="Hernan Andres Frigolett Cordova" userId="5dfe2c54-324f-4059-a669-989556d9963f" providerId="ADAL" clId="{4DF5FA11-9874-4E1F-AA84-42ED73C71BB9}" dt="2024-03-05T11:49:37.774" v="12" actId="47"/>
        <pc:sldMkLst>
          <pc:docMk/>
          <pc:sldMk cId="2567516645" sldId="1393"/>
        </pc:sldMkLst>
      </pc:sldChg>
      <pc:sldChg chg="del">
        <pc:chgData name="Hernan Andres Frigolett Cordova" userId="5dfe2c54-324f-4059-a669-989556d9963f" providerId="ADAL" clId="{4DF5FA11-9874-4E1F-AA84-42ED73C71BB9}" dt="2024-03-05T11:34:26.904" v="3" actId="47"/>
        <pc:sldMkLst>
          <pc:docMk/>
          <pc:sldMk cId="2953198996" sldId="1405"/>
        </pc:sldMkLst>
      </pc:sldChg>
      <pc:sldChg chg="del">
        <pc:chgData name="Hernan Andres Frigolett Cordova" userId="5dfe2c54-324f-4059-a669-989556d9963f" providerId="ADAL" clId="{4DF5FA11-9874-4E1F-AA84-42ED73C71BB9}" dt="2024-03-05T11:34:01.433" v="0" actId="47"/>
        <pc:sldMkLst>
          <pc:docMk/>
          <pc:sldMk cId="2521672632" sldId="1406"/>
        </pc:sldMkLst>
      </pc:sldChg>
      <pc:sldChg chg="del">
        <pc:chgData name="Hernan Andres Frigolett Cordova" userId="5dfe2c54-324f-4059-a669-989556d9963f" providerId="ADAL" clId="{4DF5FA11-9874-4E1F-AA84-42ED73C71BB9}" dt="2024-03-05T11:34:26.904" v="3" actId="47"/>
        <pc:sldMkLst>
          <pc:docMk/>
          <pc:sldMk cId="853774338" sldId="1407"/>
        </pc:sldMkLst>
      </pc:sldChg>
      <pc:sldChg chg="modSp mod">
        <pc:chgData name="Hernan Andres Frigolett Cordova" userId="5dfe2c54-324f-4059-a669-989556d9963f" providerId="ADAL" clId="{4DF5FA11-9874-4E1F-AA84-42ED73C71BB9}" dt="2024-03-05T11:34:14.813" v="2" actId="20577"/>
        <pc:sldMkLst>
          <pc:docMk/>
          <pc:sldMk cId="332637601" sldId="1408"/>
        </pc:sldMkLst>
        <pc:spChg chg="mod">
          <ac:chgData name="Hernan Andres Frigolett Cordova" userId="5dfe2c54-324f-4059-a669-989556d9963f" providerId="ADAL" clId="{4DF5FA11-9874-4E1F-AA84-42ED73C71BB9}" dt="2024-03-05T11:34:14.813" v="2" actId="20577"/>
          <ac:spMkLst>
            <pc:docMk/>
            <pc:sldMk cId="332637601" sldId="1408"/>
            <ac:spMk id="16" creationId="{0AEC6FAA-3451-411D-8A13-4193BB99D2F7}"/>
          </ac:spMkLst>
        </pc:spChg>
      </pc:sldChg>
      <pc:sldChg chg="modSp add mod">
        <pc:chgData name="Hernan Andres Frigolett Cordova" userId="5dfe2c54-324f-4059-a669-989556d9963f" providerId="ADAL" clId="{4DF5FA11-9874-4E1F-AA84-42ED73C71BB9}" dt="2024-03-05T11:53:07.132" v="60" actId="20577"/>
        <pc:sldMkLst>
          <pc:docMk/>
          <pc:sldMk cId="149550438" sldId="1417"/>
        </pc:sldMkLst>
        <pc:spChg chg="mod">
          <ac:chgData name="Hernan Andres Frigolett Cordova" userId="5dfe2c54-324f-4059-a669-989556d9963f" providerId="ADAL" clId="{4DF5FA11-9874-4E1F-AA84-42ED73C71BB9}" dt="2024-03-05T11:53:07.132" v="60" actId="20577"/>
          <ac:spMkLst>
            <pc:docMk/>
            <pc:sldMk cId="149550438" sldId="1417"/>
            <ac:spMk id="5" creationId="{96DB242B-CD47-65BF-D7E5-F34CE2EF18AD}"/>
          </ac:spMkLst>
        </pc:spChg>
      </pc:sldChg>
      <pc:sldChg chg="addSp delSp modSp add mod">
        <pc:chgData name="Hernan Andres Frigolett Cordova" userId="5dfe2c54-324f-4059-a669-989556d9963f" providerId="ADAL" clId="{4DF5FA11-9874-4E1F-AA84-42ED73C71BB9}" dt="2024-03-05T11:54:57.403" v="121" actId="1076"/>
        <pc:sldMkLst>
          <pc:docMk/>
          <pc:sldMk cId="1523139840" sldId="1418"/>
        </pc:sldMkLst>
        <pc:spChg chg="mod">
          <ac:chgData name="Hernan Andres Frigolett Cordova" userId="5dfe2c54-324f-4059-a669-989556d9963f" providerId="ADAL" clId="{4DF5FA11-9874-4E1F-AA84-42ED73C71BB9}" dt="2024-03-05T11:53:54.285" v="113" actId="20577"/>
          <ac:spMkLst>
            <pc:docMk/>
            <pc:sldMk cId="1523139840" sldId="1418"/>
            <ac:spMk id="2" creationId="{23B2541B-B1AA-4CA1-A070-C2C63A1C4ADB}"/>
          </ac:spMkLst>
        </pc:spChg>
        <pc:spChg chg="del">
          <ac:chgData name="Hernan Andres Frigolett Cordova" userId="5dfe2c54-324f-4059-a669-989556d9963f" providerId="ADAL" clId="{4DF5FA11-9874-4E1F-AA84-42ED73C71BB9}" dt="2024-03-05T11:53:27.342" v="62" actId="478"/>
          <ac:spMkLst>
            <pc:docMk/>
            <pc:sldMk cId="1523139840" sldId="1418"/>
            <ac:spMk id="8" creationId="{F02EF23A-899A-4E8B-BC6B-49868D7A8A3E}"/>
          </ac:spMkLst>
        </pc:spChg>
        <pc:grpChg chg="del">
          <ac:chgData name="Hernan Andres Frigolett Cordova" userId="5dfe2c54-324f-4059-a669-989556d9963f" providerId="ADAL" clId="{4DF5FA11-9874-4E1F-AA84-42ED73C71BB9}" dt="2024-03-05T11:53:29.920" v="64" actId="478"/>
          <ac:grpSpMkLst>
            <pc:docMk/>
            <pc:sldMk cId="1523139840" sldId="1418"/>
            <ac:grpSpMk id="3" creationId="{617E5544-EF92-47BE-B7D3-993D36A706C3}"/>
          </ac:grpSpMkLst>
        </pc:grpChg>
        <pc:picChg chg="add mod">
          <ac:chgData name="Hernan Andres Frigolett Cordova" userId="5dfe2c54-324f-4059-a669-989556d9963f" providerId="ADAL" clId="{4DF5FA11-9874-4E1F-AA84-42ED73C71BB9}" dt="2024-03-05T11:54:57.403" v="121" actId="1076"/>
          <ac:picMkLst>
            <pc:docMk/>
            <pc:sldMk cId="1523139840" sldId="1418"/>
            <ac:picMk id="6" creationId="{6B3F2017-DF85-475B-A6ED-E85398B5935B}"/>
          </ac:picMkLst>
        </pc:picChg>
        <pc:picChg chg="del">
          <ac:chgData name="Hernan Andres Frigolett Cordova" userId="5dfe2c54-324f-4059-a669-989556d9963f" providerId="ADAL" clId="{4DF5FA11-9874-4E1F-AA84-42ED73C71BB9}" dt="2024-03-05T11:53:28.584" v="63" actId="478"/>
          <ac:picMkLst>
            <pc:docMk/>
            <pc:sldMk cId="1523139840" sldId="1418"/>
            <ac:picMk id="13" creationId="{CCDC8365-3787-42E5-83B8-37A46903FAB9}"/>
          </ac:picMkLst>
        </pc:picChg>
      </pc:sldChg>
      <pc:sldChg chg="add del">
        <pc:chgData name="Hernan Andres Frigolett Cordova" userId="5dfe2c54-324f-4059-a669-989556d9963f" providerId="ADAL" clId="{4DF5FA11-9874-4E1F-AA84-42ED73C71BB9}" dt="2024-03-05T11:54:09.697" v="115"/>
        <pc:sldMkLst>
          <pc:docMk/>
          <pc:sldMk cId="1016533993" sldId="1419"/>
        </pc:sldMkLst>
      </pc:sldChg>
    </pc:docChg>
  </pc:docChgLst>
  <pc:docChgLst>
    <pc:chgData name="Hernan Andres Frigolett Cordova" userId="5dfe2c54-324f-4059-a669-989556d9963f" providerId="ADAL" clId="{1B0B3AE2-4EA1-4551-B1B1-C295ADB0B0C4}"/>
    <pc:docChg chg="addSld modSld">
      <pc:chgData name="Hernan Andres Frigolett Cordova" userId="5dfe2c54-324f-4059-a669-989556d9963f" providerId="ADAL" clId="{1B0B3AE2-4EA1-4551-B1B1-C295ADB0B0C4}" dt="2024-03-05T16:39:52.012" v="26"/>
      <pc:docMkLst>
        <pc:docMk/>
      </pc:docMkLst>
      <pc:sldChg chg="add setBg">
        <pc:chgData name="Hernan Andres Frigolett Cordova" userId="5dfe2c54-324f-4059-a669-989556d9963f" providerId="ADAL" clId="{1B0B3AE2-4EA1-4551-B1B1-C295ADB0B0C4}" dt="2024-03-05T16:39:52.012" v="26"/>
        <pc:sldMkLst>
          <pc:docMk/>
          <pc:sldMk cId="870656903" sldId="329"/>
        </pc:sldMkLst>
      </pc:sldChg>
      <pc:sldChg chg="add">
        <pc:chgData name="Hernan Andres Frigolett Cordova" userId="5dfe2c54-324f-4059-a669-989556d9963f" providerId="ADAL" clId="{1B0B3AE2-4EA1-4551-B1B1-C295ADB0B0C4}" dt="2024-03-05T16:39:52.012" v="26"/>
        <pc:sldMkLst>
          <pc:docMk/>
          <pc:sldMk cId="1166146337" sldId="334"/>
        </pc:sldMkLst>
      </pc:sldChg>
      <pc:sldChg chg="modSp add mod">
        <pc:chgData name="Hernan Andres Frigolett Cordova" userId="5dfe2c54-324f-4059-a669-989556d9963f" providerId="ADAL" clId="{1B0B3AE2-4EA1-4551-B1B1-C295ADB0B0C4}" dt="2024-03-05T16:39:18.410" v="24" actId="20577"/>
        <pc:sldMkLst>
          <pc:docMk/>
          <pc:sldMk cId="1855262121" sldId="1420"/>
        </pc:sldMkLst>
        <pc:spChg chg="mod">
          <ac:chgData name="Hernan Andres Frigolett Cordova" userId="5dfe2c54-324f-4059-a669-989556d9963f" providerId="ADAL" clId="{1B0B3AE2-4EA1-4551-B1B1-C295ADB0B0C4}" dt="2024-03-05T16:39:18.410" v="24" actId="20577"/>
          <ac:spMkLst>
            <pc:docMk/>
            <pc:sldMk cId="1855262121" sldId="1420"/>
            <ac:spMk id="5" creationId="{96DB242B-CD47-65BF-D7E5-F34CE2EF18AD}"/>
          </ac:spMkLst>
        </pc:spChg>
      </pc:sldChg>
      <pc:sldChg chg="delSp add setBg delDesignElem">
        <pc:chgData name="Hernan Andres Frigolett Cordova" userId="5dfe2c54-324f-4059-a669-989556d9963f" providerId="ADAL" clId="{1B0B3AE2-4EA1-4551-B1B1-C295ADB0B0C4}" dt="2024-03-05T16:39:52.012" v="26"/>
        <pc:sldMkLst>
          <pc:docMk/>
          <pc:sldMk cId="1619646909" sldId="3326"/>
        </pc:sldMkLst>
        <pc:spChg chg="del">
          <ac:chgData name="Hernan Andres Frigolett Cordova" userId="5dfe2c54-324f-4059-a669-989556d9963f" providerId="ADAL" clId="{1B0B3AE2-4EA1-4551-B1B1-C295ADB0B0C4}" dt="2024-03-05T16:39:52.012" v="26"/>
          <ac:spMkLst>
            <pc:docMk/>
            <pc:sldMk cId="1619646909" sldId="3326"/>
            <ac:spMk id="1031" creationId="{38CB19FB-7C96-4FEC-9331-E826E4E36CE4}"/>
          </ac:spMkLst>
        </pc:spChg>
        <pc:grpChg chg="del">
          <ac:chgData name="Hernan Andres Frigolett Cordova" userId="5dfe2c54-324f-4059-a669-989556d9963f" providerId="ADAL" clId="{1B0B3AE2-4EA1-4551-B1B1-C295ADB0B0C4}" dt="2024-03-05T16:39:52.012" v="26"/>
          <ac:grpSpMkLst>
            <pc:docMk/>
            <pc:sldMk cId="1619646909" sldId="3326"/>
            <ac:grpSpMk id="1033" creationId="{DF071BB7-867E-46A9-A7C2-3FCB28CB8FBD}"/>
          </ac:grpSpMkLst>
        </pc:grpChg>
      </pc:sldChg>
      <pc:sldChg chg="add">
        <pc:chgData name="Hernan Andres Frigolett Cordova" userId="5dfe2c54-324f-4059-a669-989556d9963f" providerId="ADAL" clId="{1B0B3AE2-4EA1-4551-B1B1-C295ADB0B0C4}" dt="2024-03-05T16:39:52.012" v="26"/>
        <pc:sldMkLst>
          <pc:docMk/>
          <pc:sldMk cId="3480811107" sldId="3327"/>
        </pc:sldMkLst>
      </pc:sldChg>
    </pc:docChg>
  </pc:docChgLst>
  <pc:docChgLst>
    <pc:chgData name="Rodolfo Esteban Bravo Bustos" userId="73fce093-5898-4b87-9a05-7edbf56be354" providerId="ADAL" clId="{9706E55B-BA6D-4AFB-8F55-49672F2621A4}"/>
    <pc:docChg chg="undo custSel addSld delSld modSld">
      <pc:chgData name="Rodolfo Esteban Bravo Bustos" userId="73fce093-5898-4b87-9a05-7edbf56be354" providerId="ADAL" clId="{9706E55B-BA6D-4AFB-8F55-49672F2621A4}" dt="2024-03-05T13:16:10.233" v="477" actId="255"/>
      <pc:docMkLst>
        <pc:docMk/>
      </pc:docMkLst>
      <pc:sldChg chg="modSp mod modCm">
        <pc:chgData name="Rodolfo Esteban Bravo Bustos" userId="73fce093-5898-4b87-9a05-7edbf56be354" providerId="ADAL" clId="{9706E55B-BA6D-4AFB-8F55-49672F2621A4}" dt="2024-03-05T12:48:03.054" v="213" actId="20577"/>
        <pc:sldMkLst>
          <pc:docMk/>
          <pc:sldMk cId="3141868465" sldId="1275"/>
        </pc:sldMkLst>
        <pc:spChg chg="mod">
          <ac:chgData name="Rodolfo Esteban Bravo Bustos" userId="73fce093-5898-4b87-9a05-7edbf56be354" providerId="ADAL" clId="{9706E55B-BA6D-4AFB-8F55-49672F2621A4}" dt="2024-03-05T12:46:55.455" v="182" actId="20577"/>
          <ac:spMkLst>
            <pc:docMk/>
            <pc:sldMk cId="3141868465" sldId="1275"/>
            <ac:spMk id="13" creationId="{F13EE92D-643F-44E8-A2FC-8B22F4E8805D}"/>
          </ac:spMkLst>
        </pc:spChg>
        <pc:spChg chg="mod">
          <ac:chgData name="Rodolfo Esteban Bravo Bustos" userId="73fce093-5898-4b87-9a05-7edbf56be354" providerId="ADAL" clId="{9706E55B-BA6D-4AFB-8F55-49672F2621A4}" dt="2024-03-05T12:48:03.054" v="213" actId="20577"/>
          <ac:spMkLst>
            <pc:docMk/>
            <pc:sldMk cId="3141868465" sldId="1275"/>
            <ac:spMk id="14" creationId="{C41600D9-9D50-4188-B75C-8AC1ECB6997C}"/>
          </ac:spMkLst>
        </pc:spChg>
      </pc:sldChg>
      <pc:sldChg chg="modSp mod modCm">
        <pc:chgData name="Rodolfo Esteban Bravo Bustos" userId="73fce093-5898-4b87-9a05-7edbf56be354" providerId="ADAL" clId="{9706E55B-BA6D-4AFB-8F55-49672F2621A4}" dt="2024-03-05T12:47:04.031" v="184" actId="20577"/>
        <pc:sldMkLst>
          <pc:docMk/>
          <pc:sldMk cId="641819683" sldId="1276"/>
        </pc:sldMkLst>
        <pc:spChg chg="mod">
          <ac:chgData name="Rodolfo Esteban Bravo Bustos" userId="73fce093-5898-4b87-9a05-7edbf56be354" providerId="ADAL" clId="{9706E55B-BA6D-4AFB-8F55-49672F2621A4}" dt="2024-03-05T12:47:04.031" v="184" actId="20577"/>
          <ac:spMkLst>
            <pc:docMk/>
            <pc:sldMk cId="641819683" sldId="1276"/>
            <ac:spMk id="10" creationId="{8B9CEA4B-09F8-458E-BD42-C1361FFED5DE}"/>
          </ac:spMkLst>
        </pc:spChg>
      </pc:sldChg>
      <pc:sldChg chg="addSp modSp del">
        <pc:chgData name="Rodolfo Esteban Bravo Bustos" userId="73fce093-5898-4b87-9a05-7edbf56be354" providerId="ADAL" clId="{9706E55B-BA6D-4AFB-8F55-49672F2621A4}" dt="2024-03-05T13:11:23.686" v="444" actId="47"/>
        <pc:sldMkLst>
          <pc:docMk/>
          <pc:sldMk cId="1848252431" sldId="1287"/>
        </pc:sldMkLst>
        <pc:spChg chg="add mod">
          <ac:chgData name="Rodolfo Esteban Bravo Bustos" userId="73fce093-5898-4b87-9a05-7edbf56be354" providerId="ADAL" clId="{9706E55B-BA6D-4AFB-8F55-49672F2621A4}" dt="2024-03-05T13:11:02.096" v="442"/>
          <ac:spMkLst>
            <pc:docMk/>
            <pc:sldMk cId="1848252431" sldId="1287"/>
            <ac:spMk id="8" creationId="{5DDCBD1B-6315-47EF-A0A2-B83FB2B94A83}"/>
          </ac:spMkLst>
        </pc:spChg>
        <pc:spChg chg="add mod">
          <ac:chgData name="Rodolfo Esteban Bravo Bustos" userId="73fce093-5898-4b87-9a05-7edbf56be354" providerId="ADAL" clId="{9706E55B-BA6D-4AFB-8F55-49672F2621A4}" dt="2024-03-05T13:11:02.096" v="442"/>
          <ac:spMkLst>
            <pc:docMk/>
            <pc:sldMk cId="1848252431" sldId="1287"/>
            <ac:spMk id="9" creationId="{6DC5EF6E-9C9B-4470-A010-939C26AD35A2}"/>
          </ac:spMkLst>
        </pc:spChg>
        <pc:grpChg chg="add mod">
          <ac:chgData name="Rodolfo Esteban Bravo Bustos" userId="73fce093-5898-4b87-9a05-7edbf56be354" providerId="ADAL" clId="{9706E55B-BA6D-4AFB-8F55-49672F2621A4}" dt="2024-03-05T13:11:02.096" v="442"/>
          <ac:grpSpMkLst>
            <pc:docMk/>
            <pc:sldMk cId="1848252431" sldId="1287"/>
            <ac:grpSpMk id="7" creationId="{F8B1E891-01E5-4A14-8C3E-293B08DE2515}"/>
          </ac:grpSpMkLst>
        </pc:grpChg>
      </pc:sldChg>
      <pc:sldChg chg="modSp mod">
        <pc:chgData name="Rodolfo Esteban Bravo Bustos" userId="73fce093-5898-4b87-9a05-7edbf56be354" providerId="ADAL" clId="{9706E55B-BA6D-4AFB-8F55-49672F2621A4}" dt="2024-03-05T12:46:00.574" v="178" actId="20577"/>
        <pc:sldMkLst>
          <pc:docMk/>
          <pc:sldMk cId="345658650" sldId="1327"/>
        </pc:sldMkLst>
        <pc:spChg chg="mod">
          <ac:chgData name="Rodolfo Esteban Bravo Bustos" userId="73fce093-5898-4b87-9a05-7edbf56be354" providerId="ADAL" clId="{9706E55B-BA6D-4AFB-8F55-49672F2621A4}" dt="2024-03-05T12:42:37.297" v="136" actId="1036"/>
          <ac:spMkLst>
            <pc:docMk/>
            <pc:sldMk cId="345658650" sldId="1327"/>
            <ac:spMk id="7" creationId="{32700BE9-F7CB-480E-BFDF-F8205FAC53DA}"/>
          </ac:spMkLst>
        </pc:spChg>
        <pc:graphicFrameChg chg="mod modGraphic">
          <ac:chgData name="Rodolfo Esteban Bravo Bustos" userId="73fce093-5898-4b87-9a05-7edbf56be354" providerId="ADAL" clId="{9706E55B-BA6D-4AFB-8F55-49672F2621A4}" dt="2024-03-05T12:46:00.574" v="178" actId="20577"/>
          <ac:graphicFrameMkLst>
            <pc:docMk/>
            <pc:sldMk cId="345658650" sldId="1327"/>
            <ac:graphicFrameMk id="3" creationId="{1E068E65-8FDF-4573-9B2B-F2C7A36727E1}"/>
          </ac:graphicFrameMkLst>
        </pc:graphicFrameChg>
      </pc:sldChg>
      <pc:sldChg chg="addSp delSp modSp mod">
        <pc:chgData name="Rodolfo Esteban Bravo Bustos" userId="73fce093-5898-4b87-9a05-7edbf56be354" providerId="ADAL" clId="{9706E55B-BA6D-4AFB-8F55-49672F2621A4}" dt="2024-03-05T13:03:11.951" v="425" actId="20577"/>
        <pc:sldMkLst>
          <pc:docMk/>
          <pc:sldMk cId="2880608689" sldId="1357"/>
        </pc:sldMkLst>
        <pc:spChg chg="mod">
          <ac:chgData name="Rodolfo Esteban Bravo Bustos" userId="73fce093-5898-4b87-9a05-7edbf56be354" providerId="ADAL" clId="{9706E55B-BA6D-4AFB-8F55-49672F2621A4}" dt="2024-03-05T13:01:06.725" v="377" actId="20577"/>
          <ac:spMkLst>
            <pc:docMk/>
            <pc:sldMk cId="2880608689" sldId="1357"/>
            <ac:spMk id="8" creationId="{9847893F-5A4F-4DB3-994E-4AAD235B9310}"/>
          </ac:spMkLst>
        </pc:spChg>
        <pc:spChg chg="mod">
          <ac:chgData name="Rodolfo Esteban Bravo Bustos" userId="73fce093-5898-4b87-9a05-7edbf56be354" providerId="ADAL" clId="{9706E55B-BA6D-4AFB-8F55-49672F2621A4}" dt="2024-03-05T13:03:11.951" v="425" actId="20577"/>
          <ac:spMkLst>
            <pc:docMk/>
            <pc:sldMk cId="2880608689" sldId="1357"/>
            <ac:spMk id="13" creationId="{91B99627-A144-4472-B90A-8C96D70115A0}"/>
          </ac:spMkLst>
        </pc:spChg>
        <pc:spChg chg="add del">
          <ac:chgData name="Rodolfo Esteban Bravo Bustos" userId="73fce093-5898-4b87-9a05-7edbf56be354" providerId="ADAL" clId="{9706E55B-BA6D-4AFB-8F55-49672F2621A4}" dt="2024-03-05T13:00:26.149" v="327" actId="478"/>
          <ac:spMkLst>
            <pc:docMk/>
            <pc:sldMk cId="2880608689" sldId="1357"/>
            <ac:spMk id="24" creationId="{E5BF44DD-78F6-49AD-BBE2-CD90834E56FB}"/>
          </ac:spMkLst>
        </pc:spChg>
        <pc:grpChg chg="mod">
          <ac:chgData name="Rodolfo Esteban Bravo Bustos" userId="73fce093-5898-4b87-9a05-7edbf56be354" providerId="ADAL" clId="{9706E55B-BA6D-4AFB-8F55-49672F2621A4}" dt="2024-03-05T13:01:14.334" v="402" actId="1036"/>
          <ac:grpSpMkLst>
            <pc:docMk/>
            <pc:sldMk cId="2880608689" sldId="1357"/>
            <ac:grpSpMk id="3" creationId="{81208817-7C34-448D-B446-C1DBA06EA7A0}"/>
          </ac:grpSpMkLst>
        </pc:grpChg>
        <pc:grpChg chg="mod">
          <ac:chgData name="Rodolfo Esteban Bravo Bustos" userId="73fce093-5898-4b87-9a05-7edbf56be354" providerId="ADAL" clId="{9706E55B-BA6D-4AFB-8F55-49672F2621A4}" dt="2024-03-05T13:01:14.334" v="402" actId="1036"/>
          <ac:grpSpMkLst>
            <pc:docMk/>
            <pc:sldMk cId="2880608689" sldId="1357"/>
            <ac:grpSpMk id="4" creationId="{153FAB7F-340F-4C75-97FE-8CD6466A40EB}"/>
          </ac:grpSpMkLst>
        </pc:grpChg>
        <pc:graphicFrameChg chg="add del">
          <ac:chgData name="Rodolfo Esteban Bravo Bustos" userId="73fce093-5898-4b87-9a05-7edbf56be354" providerId="ADAL" clId="{9706E55B-BA6D-4AFB-8F55-49672F2621A4}" dt="2024-03-05T13:00:26.149" v="327" actId="478"/>
          <ac:graphicFrameMkLst>
            <pc:docMk/>
            <pc:sldMk cId="2880608689" sldId="1357"/>
            <ac:graphicFrameMk id="23" creationId="{4D0779C8-26E7-44A3-ACC7-D83D44AD262E}"/>
          </ac:graphicFrameMkLst>
        </pc:graphicFrameChg>
      </pc:sldChg>
      <pc:sldChg chg="modSp mod">
        <pc:chgData name="Rodolfo Esteban Bravo Bustos" userId="73fce093-5898-4b87-9a05-7edbf56be354" providerId="ADAL" clId="{9706E55B-BA6D-4AFB-8F55-49672F2621A4}" dt="2024-03-05T12:58:25.291" v="324" actId="20577"/>
        <pc:sldMkLst>
          <pc:docMk/>
          <pc:sldMk cId="4075451240" sldId="1376"/>
        </pc:sldMkLst>
        <pc:spChg chg="mod">
          <ac:chgData name="Rodolfo Esteban Bravo Bustos" userId="73fce093-5898-4b87-9a05-7edbf56be354" providerId="ADAL" clId="{9706E55B-BA6D-4AFB-8F55-49672F2621A4}" dt="2024-03-05T12:58:25.291" v="324" actId="20577"/>
          <ac:spMkLst>
            <pc:docMk/>
            <pc:sldMk cId="4075451240" sldId="1376"/>
            <ac:spMk id="15" creationId="{01EEECE9-E775-2D89-6656-CB86A32A063C}"/>
          </ac:spMkLst>
        </pc:spChg>
      </pc:sldChg>
      <pc:sldChg chg="modSp mod">
        <pc:chgData name="Rodolfo Esteban Bravo Bustos" userId="73fce093-5898-4b87-9a05-7edbf56be354" providerId="ADAL" clId="{9706E55B-BA6D-4AFB-8F55-49672F2621A4}" dt="2024-03-05T13:08:24.479" v="440" actId="20577"/>
        <pc:sldMkLst>
          <pc:docMk/>
          <pc:sldMk cId="1535855035" sldId="1399"/>
        </pc:sldMkLst>
        <pc:spChg chg="mod">
          <ac:chgData name="Rodolfo Esteban Bravo Bustos" userId="73fce093-5898-4b87-9a05-7edbf56be354" providerId="ADAL" clId="{9706E55B-BA6D-4AFB-8F55-49672F2621A4}" dt="2024-03-05T13:08:24.479" v="440" actId="20577"/>
          <ac:spMkLst>
            <pc:docMk/>
            <pc:sldMk cId="1535855035" sldId="1399"/>
            <ac:spMk id="18" creationId="{49BA479F-EE41-4C9B-9723-7709951062E7}"/>
          </ac:spMkLst>
        </pc:spChg>
      </pc:sldChg>
      <pc:sldChg chg="modSp mod">
        <pc:chgData name="Rodolfo Esteban Bravo Bustos" userId="73fce093-5898-4b87-9a05-7edbf56be354" providerId="ADAL" clId="{9706E55B-BA6D-4AFB-8F55-49672F2621A4}" dt="2024-03-05T13:15:03.293" v="467" actId="14100"/>
        <pc:sldMkLst>
          <pc:docMk/>
          <pc:sldMk cId="1046343772" sldId="1401"/>
        </pc:sldMkLst>
        <pc:spChg chg="mod">
          <ac:chgData name="Rodolfo Esteban Bravo Bustos" userId="73fce093-5898-4b87-9a05-7edbf56be354" providerId="ADAL" clId="{9706E55B-BA6D-4AFB-8F55-49672F2621A4}" dt="2024-03-05T13:15:03.293" v="467" actId="14100"/>
          <ac:spMkLst>
            <pc:docMk/>
            <pc:sldMk cId="1046343772" sldId="1401"/>
            <ac:spMk id="5" creationId="{96DB242B-CD47-65BF-D7E5-F34CE2EF18AD}"/>
          </ac:spMkLst>
        </pc:spChg>
      </pc:sldChg>
      <pc:sldChg chg="modSp mod modCm">
        <pc:chgData name="Rodolfo Esteban Bravo Bustos" userId="73fce093-5898-4b87-9a05-7edbf56be354" providerId="ADAL" clId="{9706E55B-BA6D-4AFB-8F55-49672F2621A4}" dt="2024-03-05T13:14:40.842" v="455" actId="20577"/>
        <pc:sldMkLst>
          <pc:docMk/>
          <pc:sldMk cId="4170658437" sldId="1412"/>
        </pc:sldMkLst>
        <pc:spChg chg="mod">
          <ac:chgData name="Rodolfo Esteban Bravo Bustos" userId="73fce093-5898-4b87-9a05-7edbf56be354" providerId="ADAL" clId="{9706E55B-BA6D-4AFB-8F55-49672F2621A4}" dt="2024-03-05T13:14:40.842" v="455" actId="20577"/>
          <ac:spMkLst>
            <pc:docMk/>
            <pc:sldMk cId="4170658437" sldId="1412"/>
            <ac:spMk id="13" creationId="{F13EE92D-643F-44E8-A2FC-8B22F4E8805D}"/>
          </ac:spMkLst>
        </pc:spChg>
      </pc:sldChg>
      <pc:sldChg chg="modSp add mod">
        <pc:chgData name="Rodolfo Esteban Bravo Bustos" userId="73fce093-5898-4b87-9a05-7edbf56be354" providerId="ADAL" clId="{9706E55B-BA6D-4AFB-8F55-49672F2621A4}" dt="2024-03-05T13:16:10.233" v="477" actId="255"/>
        <pc:sldMkLst>
          <pc:docMk/>
          <pc:sldMk cId="1254645129" sldId="1419"/>
        </pc:sldMkLst>
        <pc:graphicFrameChg chg="mod modGraphic">
          <ac:chgData name="Rodolfo Esteban Bravo Bustos" userId="73fce093-5898-4b87-9a05-7edbf56be354" providerId="ADAL" clId="{9706E55B-BA6D-4AFB-8F55-49672F2621A4}" dt="2024-03-05T13:16:10.233" v="477" actId="255"/>
          <ac:graphicFrameMkLst>
            <pc:docMk/>
            <pc:sldMk cId="1254645129" sldId="1419"/>
            <ac:graphicFrameMk id="3" creationId="{BC468F39-FAE8-4A2F-8D19-EF641E8304CE}"/>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8E2FC1-3251-4914-95DE-7341AC22EEC0}" type="doc">
      <dgm:prSet loTypeId="urn:microsoft.com/office/officeart/2005/8/layout/vList6" loCatId="list" qsTypeId="urn:microsoft.com/office/officeart/2005/8/quickstyle/simple1" qsCatId="simple" csTypeId="urn:microsoft.com/office/officeart/2005/8/colors/accent1_3" csCatId="accent1" phldr="1"/>
      <dgm:spPr/>
      <dgm:t>
        <a:bodyPr/>
        <a:lstStyle/>
        <a:p>
          <a:endParaRPr lang="es-CL"/>
        </a:p>
      </dgm:t>
    </dgm:pt>
    <dgm:pt modelId="{1CDB3823-E58D-4F48-8335-0EA9FDB32271}">
      <dgm:prSet phldrT="[Texto]" custT="1"/>
      <dgm:spPr/>
      <dgm:t>
        <a:bodyPr/>
        <a:lstStyle/>
        <a:p>
          <a:r>
            <a:rPr lang="es-MX" sz="2400" dirty="0"/>
            <a:t>Fortalecimiento Institucional - Personas</a:t>
          </a:r>
          <a:endParaRPr lang="es-CL" sz="2400" dirty="0"/>
        </a:p>
      </dgm:t>
    </dgm:pt>
    <dgm:pt modelId="{92DA0B22-2B96-43E8-AABB-B60DBE31B613}" type="parTrans" cxnId="{CFEF1C1B-57D1-45F7-9B60-3B1C2108038B}">
      <dgm:prSet/>
      <dgm:spPr/>
      <dgm:t>
        <a:bodyPr/>
        <a:lstStyle/>
        <a:p>
          <a:endParaRPr lang="es-CL"/>
        </a:p>
      </dgm:t>
    </dgm:pt>
    <dgm:pt modelId="{89B93877-08A3-4A96-B0F4-4610689F49E1}" type="sibTrans" cxnId="{CFEF1C1B-57D1-45F7-9B60-3B1C2108038B}">
      <dgm:prSet/>
      <dgm:spPr/>
      <dgm:t>
        <a:bodyPr/>
        <a:lstStyle/>
        <a:p>
          <a:endParaRPr lang="es-CL"/>
        </a:p>
      </dgm:t>
    </dgm:pt>
    <dgm:pt modelId="{28E57680-2D89-47FE-9B0B-899E6A51AD93}">
      <dgm:prSet phldrT="[Texto]" custT="1"/>
      <dgm:spPr/>
      <dgm:t>
        <a:bodyPr/>
        <a:lstStyle/>
        <a:p>
          <a:r>
            <a:rPr lang="es-MX" sz="1400" dirty="0"/>
            <a:t>Rediseño de Plantas del SII de acuerdo a necesidades institucionales, fomentando la </a:t>
          </a:r>
          <a:r>
            <a:rPr lang="es-MX" sz="1400" b="1" dirty="0"/>
            <a:t>retención y atracción de talento y dinamismo en carrera funcionaria.</a:t>
          </a:r>
          <a:endParaRPr lang="es-CL" sz="1400" b="1" dirty="0"/>
        </a:p>
      </dgm:t>
    </dgm:pt>
    <dgm:pt modelId="{A20EEE8B-FB2C-4606-BDCB-A00896C37470}" type="parTrans" cxnId="{0661AB17-9461-4236-8E3B-C5596698E509}">
      <dgm:prSet/>
      <dgm:spPr/>
      <dgm:t>
        <a:bodyPr/>
        <a:lstStyle/>
        <a:p>
          <a:endParaRPr lang="es-CL"/>
        </a:p>
      </dgm:t>
    </dgm:pt>
    <dgm:pt modelId="{720F4B42-A74C-4985-AC82-6D3B671EFD72}" type="sibTrans" cxnId="{0661AB17-9461-4236-8E3B-C5596698E509}">
      <dgm:prSet/>
      <dgm:spPr/>
      <dgm:t>
        <a:bodyPr/>
        <a:lstStyle/>
        <a:p>
          <a:endParaRPr lang="es-CL"/>
        </a:p>
      </dgm:t>
    </dgm:pt>
    <dgm:pt modelId="{EE0F939B-004E-4C30-A608-E1EE3F172D91}">
      <dgm:prSet phldrT="[Texto]" custT="1"/>
      <dgm:spPr/>
      <dgm:t>
        <a:bodyPr/>
        <a:lstStyle/>
        <a:p>
          <a:r>
            <a:rPr lang="es-MX" sz="1400" dirty="0"/>
            <a:t>Disminución de brechas salariales, a través de modificación de asignación fija y tributaria, de estamentos administrativos y axilares</a:t>
          </a:r>
          <a:r>
            <a:rPr lang="es-MX" sz="1300" dirty="0"/>
            <a:t>.</a:t>
          </a:r>
          <a:endParaRPr lang="es-CL" sz="1300" dirty="0"/>
        </a:p>
      </dgm:t>
    </dgm:pt>
    <dgm:pt modelId="{17303A22-69ED-4552-BF4D-BD7C76156360}" type="parTrans" cxnId="{3118FF29-146A-41E7-9B84-90E71F68E878}">
      <dgm:prSet/>
      <dgm:spPr/>
      <dgm:t>
        <a:bodyPr/>
        <a:lstStyle/>
        <a:p>
          <a:endParaRPr lang="es-CL"/>
        </a:p>
      </dgm:t>
    </dgm:pt>
    <dgm:pt modelId="{5D85043B-D136-4CF6-9054-8CBD603E3BB9}" type="sibTrans" cxnId="{3118FF29-146A-41E7-9B84-90E71F68E878}">
      <dgm:prSet/>
      <dgm:spPr/>
      <dgm:t>
        <a:bodyPr/>
        <a:lstStyle/>
        <a:p>
          <a:endParaRPr lang="es-CL"/>
        </a:p>
      </dgm:t>
    </dgm:pt>
    <dgm:pt modelId="{B2293634-C698-48FD-85F5-5097DEC940B2}">
      <dgm:prSet phldrT="[Texto]" custT="1"/>
      <dgm:spPr/>
      <dgm:t>
        <a:bodyPr/>
        <a:lstStyle/>
        <a:p>
          <a:r>
            <a:rPr lang="es-MX" sz="2400" dirty="0"/>
            <a:t>Desarrollo de Carrera</a:t>
          </a:r>
          <a:endParaRPr lang="es-CL" sz="2400" dirty="0"/>
        </a:p>
      </dgm:t>
    </dgm:pt>
    <dgm:pt modelId="{0D1400A5-E6E1-439B-B2C5-1080103760E3}" type="parTrans" cxnId="{C9F39C66-3215-4B9B-975A-21003E2EAE46}">
      <dgm:prSet/>
      <dgm:spPr/>
      <dgm:t>
        <a:bodyPr/>
        <a:lstStyle/>
        <a:p>
          <a:endParaRPr lang="es-CL"/>
        </a:p>
      </dgm:t>
    </dgm:pt>
    <dgm:pt modelId="{F999F159-9B40-4435-A0D5-B84563BF5657}" type="sibTrans" cxnId="{C9F39C66-3215-4B9B-975A-21003E2EAE46}">
      <dgm:prSet/>
      <dgm:spPr/>
      <dgm:t>
        <a:bodyPr/>
        <a:lstStyle/>
        <a:p>
          <a:endParaRPr lang="es-CL"/>
        </a:p>
      </dgm:t>
    </dgm:pt>
    <dgm:pt modelId="{87BA3524-56B6-467B-95B0-52D7609F0B42}">
      <dgm:prSet phldrT="[Texto]"/>
      <dgm:spPr/>
      <dgm:t>
        <a:bodyPr/>
        <a:lstStyle/>
        <a:p>
          <a:r>
            <a:rPr lang="es-MX" dirty="0"/>
            <a:t>Realización de Concursos de Ingreso a la Planta </a:t>
          </a:r>
          <a:endParaRPr lang="es-CL" dirty="0"/>
        </a:p>
      </dgm:t>
    </dgm:pt>
    <dgm:pt modelId="{DCAB9EBC-18F0-4E6D-82B0-1A76D982F104}" type="parTrans" cxnId="{48849016-FE7F-4A73-81DE-5DBD969224DD}">
      <dgm:prSet/>
      <dgm:spPr/>
      <dgm:t>
        <a:bodyPr/>
        <a:lstStyle/>
        <a:p>
          <a:endParaRPr lang="es-CL"/>
        </a:p>
      </dgm:t>
    </dgm:pt>
    <dgm:pt modelId="{14BAB6E9-519D-4041-9056-C5FE1E9C2968}" type="sibTrans" cxnId="{48849016-FE7F-4A73-81DE-5DBD969224DD}">
      <dgm:prSet/>
      <dgm:spPr/>
      <dgm:t>
        <a:bodyPr/>
        <a:lstStyle/>
        <a:p>
          <a:endParaRPr lang="es-CL"/>
        </a:p>
      </dgm:t>
    </dgm:pt>
    <dgm:pt modelId="{56E307A4-FFD3-4267-B499-2E8D7244A8E2}">
      <dgm:prSet phldrT="[Texto]"/>
      <dgm:spPr/>
      <dgm:t>
        <a:bodyPr/>
        <a:lstStyle/>
        <a:p>
          <a:r>
            <a:rPr lang="es-MX" dirty="0"/>
            <a:t>Concursos de Promoción estamentos Fiscalizador y Técnicos y Provisión Estamento Profesional</a:t>
          </a:r>
          <a:endParaRPr lang="es-CL" dirty="0"/>
        </a:p>
      </dgm:t>
    </dgm:pt>
    <dgm:pt modelId="{4441AD84-628F-4008-B344-43DBDCA9B496}" type="parTrans" cxnId="{B5009192-B48B-4C08-B4A1-C3FBB1AB624B}">
      <dgm:prSet/>
      <dgm:spPr/>
      <dgm:t>
        <a:bodyPr/>
        <a:lstStyle/>
        <a:p>
          <a:endParaRPr lang="es-CL"/>
        </a:p>
      </dgm:t>
    </dgm:pt>
    <dgm:pt modelId="{AEB4E833-EA03-4667-8AA8-4591D2881E01}" type="sibTrans" cxnId="{B5009192-B48B-4C08-B4A1-C3FBB1AB624B}">
      <dgm:prSet/>
      <dgm:spPr/>
      <dgm:t>
        <a:bodyPr/>
        <a:lstStyle/>
        <a:p>
          <a:endParaRPr lang="es-CL"/>
        </a:p>
      </dgm:t>
    </dgm:pt>
    <dgm:pt modelId="{D134A80F-D6F4-44F5-9B02-0593B9EC037F}">
      <dgm:prSet phldrT="[Texto]"/>
      <dgm:spPr/>
      <dgm:t>
        <a:bodyPr/>
        <a:lstStyle/>
        <a:p>
          <a:r>
            <a:rPr lang="es-MX" dirty="0"/>
            <a:t>Procesos de Ascensos estamentos administrativo y auxiliar</a:t>
          </a:r>
          <a:endParaRPr lang="es-CL" dirty="0"/>
        </a:p>
      </dgm:t>
    </dgm:pt>
    <dgm:pt modelId="{21F778EA-1BFA-4FC7-BE8A-EE7662123E61}" type="parTrans" cxnId="{4868D7C2-0B2D-48F6-A25B-EA5746750C95}">
      <dgm:prSet/>
      <dgm:spPr/>
      <dgm:t>
        <a:bodyPr/>
        <a:lstStyle/>
        <a:p>
          <a:endParaRPr lang="es-CL"/>
        </a:p>
      </dgm:t>
    </dgm:pt>
    <dgm:pt modelId="{4EF4B75D-A704-4353-95FD-D913EE19EAE9}" type="sibTrans" cxnId="{4868D7C2-0B2D-48F6-A25B-EA5746750C95}">
      <dgm:prSet/>
      <dgm:spPr/>
      <dgm:t>
        <a:bodyPr/>
        <a:lstStyle/>
        <a:p>
          <a:endParaRPr lang="es-CL"/>
        </a:p>
      </dgm:t>
    </dgm:pt>
    <dgm:pt modelId="{6635C1F7-13CB-4F9E-8DE5-F02DB7CEAE72}">
      <dgm:prSet phldrT="[Texto]"/>
      <dgm:spPr/>
      <dgm:t>
        <a:bodyPr/>
        <a:lstStyle/>
        <a:p>
          <a:r>
            <a:rPr lang="es-MX" dirty="0"/>
            <a:t>Reactivar la concursabilidad,  posterior a desarrollo de proceso de modificación de DFL.</a:t>
          </a:r>
          <a:endParaRPr lang="es-CL" dirty="0"/>
        </a:p>
      </dgm:t>
    </dgm:pt>
    <dgm:pt modelId="{22C75EC7-91BC-4F42-A954-63F0CC7D1D2D}" type="parTrans" cxnId="{D7F70458-3499-468E-9C11-91EEE9D08F7A}">
      <dgm:prSet/>
      <dgm:spPr/>
      <dgm:t>
        <a:bodyPr/>
        <a:lstStyle/>
        <a:p>
          <a:endParaRPr lang="es-CL"/>
        </a:p>
      </dgm:t>
    </dgm:pt>
    <dgm:pt modelId="{660343FF-ACA7-4BFC-905B-5925A56FE9B7}" type="sibTrans" cxnId="{D7F70458-3499-468E-9C11-91EEE9D08F7A}">
      <dgm:prSet/>
      <dgm:spPr/>
      <dgm:t>
        <a:bodyPr/>
        <a:lstStyle/>
        <a:p>
          <a:endParaRPr lang="es-CL"/>
        </a:p>
      </dgm:t>
    </dgm:pt>
    <dgm:pt modelId="{9DF90FAF-F8F5-4127-957E-0B159E6DE98D}">
      <dgm:prSet phldrT="[Texto]" custT="1"/>
      <dgm:spPr/>
      <dgm:t>
        <a:bodyPr/>
        <a:lstStyle/>
        <a:p>
          <a:r>
            <a:rPr lang="es-MX" sz="1400" dirty="0"/>
            <a:t>Potenciar el desarrollo de la carrera funcionaria de los estamentos fiscalizadores y profesionales, a través del fortalecimiento de Jefaturas de Unidades y asignación de supervisión.</a:t>
          </a:r>
          <a:endParaRPr lang="es-CL" sz="1400" dirty="0"/>
        </a:p>
      </dgm:t>
    </dgm:pt>
    <dgm:pt modelId="{BA815B93-6132-47C6-B3D5-8977312652C4}" type="parTrans" cxnId="{F59B17E0-6EF4-4371-AD01-AE7C7EBF41BE}">
      <dgm:prSet/>
      <dgm:spPr/>
      <dgm:t>
        <a:bodyPr/>
        <a:lstStyle/>
        <a:p>
          <a:endParaRPr lang="es-CL"/>
        </a:p>
      </dgm:t>
    </dgm:pt>
    <dgm:pt modelId="{AA5543BA-9784-4D5F-9D94-C2B75EB37EE5}" type="sibTrans" cxnId="{F59B17E0-6EF4-4371-AD01-AE7C7EBF41BE}">
      <dgm:prSet/>
      <dgm:spPr/>
      <dgm:t>
        <a:bodyPr/>
        <a:lstStyle/>
        <a:p>
          <a:endParaRPr lang="es-CL"/>
        </a:p>
      </dgm:t>
    </dgm:pt>
    <dgm:pt modelId="{C0FF9E7E-389A-4558-8BAF-E9B2BA928A1B}">
      <dgm:prSet phldrT="[Texto]" custT="1"/>
      <dgm:spPr/>
      <dgm:t>
        <a:bodyPr/>
        <a:lstStyle/>
        <a:p>
          <a:r>
            <a:rPr lang="es-ES" sz="1400" dirty="0"/>
            <a:t>Aumento de dotación que permita tener al personal más calificado y con experiencia certificada, para llevar a cabo las metas de productividad establecidas.</a:t>
          </a:r>
          <a:endParaRPr lang="es-CL" sz="1400" b="1" dirty="0"/>
        </a:p>
      </dgm:t>
    </dgm:pt>
    <dgm:pt modelId="{F1277059-BDB9-4C39-ACF5-DF9F71DC2A14}" type="parTrans" cxnId="{A26C951A-498D-4DD7-8184-7E834392EE14}">
      <dgm:prSet/>
      <dgm:spPr/>
      <dgm:t>
        <a:bodyPr/>
        <a:lstStyle/>
        <a:p>
          <a:endParaRPr lang="es-CL"/>
        </a:p>
      </dgm:t>
    </dgm:pt>
    <dgm:pt modelId="{3B39A866-8772-4FB1-9DEF-8B850C43AEE6}" type="sibTrans" cxnId="{A26C951A-498D-4DD7-8184-7E834392EE14}">
      <dgm:prSet/>
      <dgm:spPr/>
      <dgm:t>
        <a:bodyPr/>
        <a:lstStyle/>
        <a:p>
          <a:endParaRPr lang="es-CL"/>
        </a:p>
      </dgm:t>
    </dgm:pt>
    <dgm:pt modelId="{18865924-3491-416F-89ED-60BF66C1FF56}" type="pres">
      <dgm:prSet presAssocID="{E08E2FC1-3251-4914-95DE-7341AC22EEC0}" presName="Name0" presStyleCnt="0">
        <dgm:presLayoutVars>
          <dgm:dir/>
          <dgm:animLvl val="lvl"/>
          <dgm:resizeHandles/>
        </dgm:presLayoutVars>
      </dgm:prSet>
      <dgm:spPr/>
    </dgm:pt>
    <dgm:pt modelId="{909F8584-8FB8-4542-9475-E07FBFD49676}" type="pres">
      <dgm:prSet presAssocID="{1CDB3823-E58D-4F48-8335-0EA9FDB32271}" presName="linNode" presStyleCnt="0"/>
      <dgm:spPr/>
    </dgm:pt>
    <dgm:pt modelId="{892693BA-C5FB-4657-9C91-9A85700B1D83}" type="pres">
      <dgm:prSet presAssocID="{1CDB3823-E58D-4F48-8335-0EA9FDB32271}" presName="parentShp" presStyleLbl="node1" presStyleIdx="0" presStyleCnt="2" custScaleX="70517">
        <dgm:presLayoutVars>
          <dgm:bulletEnabled val="1"/>
        </dgm:presLayoutVars>
      </dgm:prSet>
      <dgm:spPr/>
    </dgm:pt>
    <dgm:pt modelId="{89480AA3-FA29-46CE-82B8-7B0B24A54F3C}" type="pres">
      <dgm:prSet presAssocID="{1CDB3823-E58D-4F48-8335-0EA9FDB32271}" presName="childShp" presStyleLbl="bgAccFollowNode1" presStyleIdx="0" presStyleCnt="2" custScaleX="119112" custScaleY="169411">
        <dgm:presLayoutVars>
          <dgm:bulletEnabled val="1"/>
        </dgm:presLayoutVars>
      </dgm:prSet>
      <dgm:spPr/>
    </dgm:pt>
    <dgm:pt modelId="{FFEBBE45-F233-4736-916E-0E6393D6A29B}" type="pres">
      <dgm:prSet presAssocID="{89B93877-08A3-4A96-B0F4-4610689F49E1}" presName="spacing" presStyleCnt="0"/>
      <dgm:spPr/>
    </dgm:pt>
    <dgm:pt modelId="{B9109FC0-27EF-44DE-ADB4-24706DDADC42}" type="pres">
      <dgm:prSet presAssocID="{B2293634-C698-48FD-85F5-5097DEC940B2}" presName="linNode" presStyleCnt="0"/>
      <dgm:spPr/>
    </dgm:pt>
    <dgm:pt modelId="{E4797067-9CF7-447C-8CE1-CCD4197787CB}" type="pres">
      <dgm:prSet presAssocID="{B2293634-C698-48FD-85F5-5097DEC940B2}" presName="parentShp" presStyleLbl="node1" presStyleIdx="1" presStyleCnt="2" custScaleX="74519">
        <dgm:presLayoutVars>
          <dgm:bulletEnabled val="1"/>
        </dgm:presLayoutVars>
      </dgm:prSet>
      <dgm:spPr/>
    </dgm:pt>
    <dgm:pt modelId="{A2FAC7A3-00DE-4357-82EE-D525DA8F1D8A}" type="pres">
      <dgm:prSet presAssocID="{B2293634-C698-48FD-85F5-5097DEC940B2}" presName="childShp" presStyleLbl="bgAccFollowNode1" presStyleIdx="1" presStyleCnt="2" custScaleX="117396">
        <dgm:presLayoutVars>
          <dgm:bulletEnabled val="1"/>
        </dgm:presLayoutVars>
      </dgm:prSet>
      <dgm:spPr/>
    </dgm:pt>
  </dgm:ptLst>
  <dgm:cxnLst>
    <dgm:cxn modelId="{48849016-FE7F-4A73-81DE-5DBD969224DD}" srcId="{B2293634-C698-48FD-85F5-5097DEC940B2}" destId="{87BA3524-56B6-467B-95B0-52D7609F0B42}" srcOrd="0" destOrd="0" parTransId="{DCAB9EBC-18F0-4E6D-82B0-1A76D982F104}" sibTransId="{14BAB6E9-519D-4041-9056-C5FE1E9C2968}"/>
    <dgm:cxn modelId="{0661AB17-9461-4236-8E3B-C5596698E509}" srcId="{1CDB3823-E58D-4F48-8335-0EA9FDB32271}" destId="{28E57680-2D89-47FE-9B0B-899E6A51AD93}" srcOrd="0" destOrd="0" parTransId="{A20EEE8B-FB2C-4606-BDCB-A00896C37470}" sibTransId="{720F4B42-A74C-4985-AC82-6D3B671EFD72}"/>
    <dgm:cxn modelId="{A26C951A-498D-4DD7-8184-7E834392EE14}" srcId="{1CDB3823-E58D-4F48-8335-0EA9FDB32271}" destId="{C0FF9E7E-389A-4558-8BAF-E9B2BA928A1B}" srcOrd="1" destOrd="0" parTransId="{F1277059-BDB9-4C39-ACF5-DF9F71DC2A14}" sibTransId="{3B39A866-8772-4FB1-9DEF-8B850C43AEE6}"/>
    <dgm:cxn modelId="{CFEF1C1B-57D1-45F7-9B60-3B1C2108038B}" srcId="{E08E2FC1-3251-4914-95DE-7341AC22EEC0}" destId="{1CDB3823-E58D-4F48-8335-0EA9FDB32271}" srcOrd="0" destOrd="0" parTransId="{92DA0B22-2B96-43E8-AABB-B60DBE31B613}" sibTransId="{89B93877-08A3-4A96-B0F4-4610689F49E1}"/>
    <dgm:cxn modelId="{C5FB9F22-FE4B-4289-9176-F517AAFDB4F9}" type="presOf" srcId="{87BA3524-56B6-467B-95B0-52D7609F0B42}" destId="{A2FAC7A3-00DE-4357-82EE-D525DA8F1D8A}" srcOrd="0" destOrd="0" presId="urn:microsoft.com/office/officeart/2005/8/layout/vList6"/>
    <dgm:cxn modelId="{B85F7527-A48B-43E2-AC19-9411118F494F}" type="presOf" srcId="{9DF90FAF-F8F5-4127-957E-0B159E6DE98D}" destId="{89480AA3-FA29-46CE-82B8-7B0B24A54F3C}" srcOrd="0" destOrd="2" presId="urn:microsoft.com/office/officeart/2005/8/layout/vList6"/>
    <dgm:cxn modelId="{3118FF29-146A-41E7-9B84-90E71F68E878}" srcId="{1CDB3823-E58D-4F48-8335-0EA9FDB32271}" destId="{EE0F939B-004E-4C30-A608-E1EE3F172D91}" srcOrd="3" destOrd="0" parTransId="{17303A22-69ED-4552-BF4D-BD7C76156360}" sibTransId="{5D85043B-D136-4CF6-9054-8CBD603E3BB9}"/>
    <dgm:cxn modelId="{C9F39C66-3215-4B9B-975A-21003E2EAE46}" srcId="{E08E2FC1-3251-4914-95DE-7341AC22EEC0}" destId="{B2293634-C698-48FD-85F5-5097DEC940B2}" srcOrd="1" destOrd="0" parTransId="{0D1400A5-E6E1-439B-B2C5-1080103760E3}" sibTransId="{F999F159-9B40-4435-A0D5-B84563BF5657}"/>
    <dgm:cxn modelId="{A739BA53-3BD5-43A0-9585-DCD7A8426F4C}" type="presOf" srcId="{EE0F939B-004E-4C30-A608-E1EE3F172D91}" destId="{89480AA3-FA29-46CE-82B8-7B0B24A54F3C}" srcOrd="0" destOrd="3" presId="urn:microsoft.com/office/officeart/2005/8/layout/vList6"/>
    <dgm:cxn modelId="{D7F70458-3499-468E-9C11-91EEE9D08F7A}" srcId="{B2293634-C698-48FD-85F5-5097DEC940B2}" destId="{6635C1F7-13CB-4F9E-8DE5-F02DB7CEAE72}" srcOrd="3" destOrd="0" parTransId="{22C75EC7-91BC-4F42-A954-63F0CC7D1D2D}" sibTransId="{660343FF-ACA7-4BFC-905B-5925A56FE9B7}"/>
    <dgm:cxn modelId="{689BFD88-3CFC-4C38-AD3C-AB6C2BB50450}" type="presOf" srcId="{1CDB3823-E58D-4F48-8335-0EA9FDB32271}" destId="{892693BA-C5FB-4657-9C91-9A85700B1D83}" srcOrd="0" destOrd="0" presId="urn:microsoft.com/office/officeart/2005/8/layout/vList6"/>
    <dgm:cxn modelId="{B5009192-B48B-4C08-B4A1-C3FBB1AB624B}" srcId="{B2293634-C698-48FD-85F5-5097DEC940B2}" destId="{56E307A4-FFD3-4267-B499-2E8D7244A8E2}" srcOrd="1" destOrd="0" parTransId="{4441AD84-628F-4008-B344-43DBDCA9B496}" sibTransId="{AEB4E833-EA03-4667-8AA8-4591D2881E01}"/>
    <dgm:cxn modelId="{3B22BAAB-6D9F-43AB-9723-B197F58DF34F}" type="presOf" srcId="{C0FF9E7E-389A-4558-8BAF-E9B2BA928A1B}" destId="{89480AA3-FA29-46CE-82B8-7B0B24A54F3C}" srcOrd="0" destOrd="1" presId="urn:microsoft.com/office/officeart/2005/8/layout/vList6"/>
    <dgm:cxn modelId="{7B20A2AD-D8A8-42DA-9BEA-790513035351}" type="presOf" srcId="{D134A80F-D6F4-44F5-9B02-0593B9EC037F}" destId="{A2FAC7A3-00DE-4357-82EE-D525DA8F1D8A}" srcOrd="0" destOrd="2" presId="urn:microsoft.com/office/officeart/2005/8/layout/vList6"/>
    <dgm:cxn modelId="{B7EF4FB9-0252-4A83-8DE5-57073A7489F0}" type="presOf" srcId="{56E307A4-FFD3-4267-B499-2E8D7244A8E2}" destId="{A2FAC7A3-00DE-4357-82EE-D525DA8F1D8A}" srcOrd="0" destOrd="1" presId="urn:microsoft.com/office/officeart/2005/8/layout/vList6"/>
    <dgm:cxn modelId="{4868D7C2-0B2D-48F6-A25B-EA5746750C95}" srcId="{B2293634-C698-48FD-85F5-5097DEC940B2}" destId="{D134A80F-D6F4-44F5-9B02-0593B9EC037F}" srcOrd="2" destOrd="0" parTransId="{21F778EA-1BFA-4FC7-BE8A-EE7662123E61}" sibTransId="{4EF4B75D-A704-4353-95FD-D913EE19EAE9}"/>
    <dgm:cxn modelId="{444D4BC4-3F9B-4245-AA28-CAD54D54B1B5}" type="presOf" srcId="{B2293634-C698-48FD-85F5-5097DEC940B2}" destId="{E4797067-9CF7-447C-8CE1-CCD4197787CB}" srcOrd="0" destOrd="0" presId="urn:microsoft.com/office/officeart/2005/8/layout/vList6"/>
    <dgm:cxn modelId="{F59B17E0-6EF4-4371-AD01-AE7C7EBF41BE}" srcId="{1CDB3823-E58D-4F48-8335-0EA9FDB32271}" destId="{9DF90FAF-F8F5-4127-957E-0B159E6DE98D}" srcOrd="2" destOrd="0" parTransId="{BA815B93-6132-47C6-B3D5-8977312652C4}" sibTransId="{AA5543BA-9784-4D5F-9D94-C2B75EB37EE5}"/>
    <dgm:cxn modelId="{45E5D9E5-9D62-4EA8-89F9-1A2448DA7945}" type="presOf" srcId="{E08E2FC1-3251-4914-95DE-7341AC22EEC0}" destId="{18865924-3491-416F-89ED-60BF66C1FF56}" srcOrd="0" destOrd="0" presId="urn:microsoft.com/office/officeart/2005/8/layout/vList6"/>
    <dgm:cxn modelId="{652740EB-FB20-4A81-B5F9-F092EE90BA52}" type="presOf" srcId="{28E57680-2D89-47FE-9B0B-899E6A51AD93}" destId="{89480AA3-FA29-46CE-82B8-7B0B24A54F3C}" srcOrd="0" destOrd="0" presId="urn:microsoft.com/office/officeart/2005/8/layout/vList6"/>
    <dgm:cxn modelId="{C079D4FB-B99D-4CDB-99B8-EB54FF141DB0}" type="presOf" srcId="{6635C1F7-13CB-4F9E-8DE5-F02DB7CEAE72}" destId="{A2FAC7A3-00DE-4357-82EE-D525DA8F1D8A}" srcOrd="0" destOrd="3" presId="urn:microsoft.com/office/officeart/2005/8/layout/vList6"/>
    <dgm:cxn modelId="{B484751F-C2B9-449A-8308-5B26487DECFC}" type="presParOf" srcId="{18865924-3491-416F-89ED-60BF66C1FF56}" destId="{909F8584-8FB8-4542-9475-E07FBFD49676}" srcOrd="0" destOrd="0" presId="urn:microsoft.com/office/officeart/2005/8/layout/vList6"/>
    <dgm:cxn modelId="{C46AFF39-2A4A-4753-BFA2-AC6BE690EC8C}" type="presParOf" srcId="{909F8584-8FB8-4542-9475-E07FBFD49676}" destId="{892693BA-C5FB-4657-9C91-9A85700B1D83}" srcOrd="0" destOrd="0" presId="urn:microsoft.com/office/officeart/2005/8/layout/vList6"/>
    <dgm:cxn modelId="{9054FBB4-C62C-400D-A16C-4FA7E0FD8FC2}" type="presParOf" srcId="{909F8584-8FB8-4542-9475-E07FBFD49676}" destId="{89480AA3-FA29-46CE-82B8-7B0B24A54F3C}" srcOrd="1" destOrd="0" presId="urn:microsoft.com/office/officeart/2005/8/layout/vList6"/>
    <dgm:cxn modelId="{6F588AFF-FA0B-43FE-B7E7-C45033004934}" type="presParOf" srcId="{18865924-3491-416F-89ED-60BF66C1FF56}" destId="{FFEBBE45-F233-4736-916E-0E6393D6A29B}" srcOrd="1" destOrd="0" presId="urn:microsoft.com/office/officeart/2005/8/layout/vList6"/>
    <dgm:cxn modelId="{06C717CA-5A46-449B-991B-47747453D3CD}" type="presParOf" srcId="{18865924-3491-416F-89ED-60BF66C1FF56}" destId="{B9109FC0-27EF-44DE-ADB4-24706DDADC42}" srcOrd="2" destOrd="0" presId="urn:microsoft.com/office/officeart/2005/8/layout/vList6"/>
    <dgm:cxn modelId="{30955562-5C08-4D2F-85AA-070CBA3141F0}" type="presParOf" srcId="{B9109FC0-27EF-44DE-ADB4-24706DDADC42}" destId="{E4797067-9CF7-447C-8CE1-CCD4197787CB}" srcOrd="0" destOrd="0" presId="urn:microsoft.com/office/officeart/2005/8/layout/vList6"/>
    <dgm:cxn modelId="{FA3E2230-68E7-473C-911D-F2C46C03C22F}" type="presParOf" srcId="{B9109FC0-27EF-44DE-ADB4-24706DDADC42}" destId="{A2FAC7A3-00DE-4357-82EE-D525DA8F1D8A}"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80AA3-FA29-46CE-82B8-7B0B24A54F3C}">
      <dsp:nvSpPr>
        <dsp:cNvPr id="0" name=""/>
        <dsp:cNvSpPr/>
      </dsp:nvSpPr>
      <dsp:spPr>
        <a:xfrm>
          <a:off x="2885627" y="3291"/>
          <a:ext cx="7256766" cy="3010829"/>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MX" sz="1400" kern="1200" dirty="0"/>
            <a:t>Rediseño de Plantas del SII de acuerdo a necesidades institucionales, fomentando la </a:t>
          </a:r>
          <a:r>
            <a:rPr lang="es-MX" sz="1400" b="1" kern="1200" dirty="0"/>
            <a:t>retención y atracción de talento y dinamismo en carrera funcionaria.</a:t>
          </a:r>
          <a:endParaRPr lang="es-CL" sz="1400" b="1" kern="1200" dirty="0"/>
        </a:p>
        <a:p>
          <a:pPr marL="114300" lvl="1" indent="-114300" algn="l" defTabSz="622300">
            <a:lnSpc>
              <a:spcPct val="90000"/>
            </a:lnSpc>
            <a:spcBef>
              <a:spcPct val="0"/>
            </a:spcBef>
            <a:spcAft>
              <a:spcPct val="15000"/>
            </a:spcAft>
            <a:buChar char="•"/>
          </a:pPr>
          <a:r>
            <a:rPr lang="es-ES" sz="1400" kern="1200" dirty="0"/>
            <a:t>Aumento de dotación que permita tener al personal más calificado y con experiencia certificada, para llevar a cabo las metas de productividad establecidas.</a:t>
          </a:r>
          <a:endParaRPr lang="es-CL" sz="1400" b="1" kern="1200" dirty="0"/>
        </a:p>
        <a:p>
          <a:pPr marL="114300" lvl="1" indent="-114300" algn="l" defTabSz="622300">
            <a:lnSpc>
              <a:spcPct val="90000"/>
            </a:lnSpc>
            <a:spcBef>
              <a:spcPct val="0"/>
            </a:spcBef>
            <a:spcAft>
              <a:spcPct val="15000"/>
            </a:spcAft>
            <a:buChar char="•"/>
          </a:pPr>
          <a:r>
            <a:rPr lang="es-MX" sz="1400" kern="1200" dirty="0"/>
            <a:t>Potenciar el desarrollo de la carrera funcionaria de los estamentos fiscalizadores y profesionales, a través del fortalecimiento de Jefaturas de Unidades y asignación de supervisión.</a:t>
          </a:r>
          <a:endParaRPr lang="es-CL" sz="1400" kern="1200" dirty="0"/>
        </a:p>
        <a:p>
          <a:pPr marL="114300" lvl="1" indent="-114300" algn="l" defTabSz="622300">
            <a:lnSpc>
              <a:spcPct val="90000"/>
            </a:lnSpc>
            <a:spcBef>
              <a:spcPct val="0"/>
            </a:spcBef>
            <a:spcAft>
              <a:spcPct val="15000"/>
            </a:spcAft>
            <a:buChar char="•"/>
          </a:pPr>
          <a:r>
            <a:rPr lang="es-MX" sz="1400" kern="1200" dirty="0"/>
            <a:t>Disminución de brechas salariales, a través de modificación de asignación fija y tributaria, de estamentos administrativos y axilares</a:t>
          </a:r>
          <a:r>
            <a:rPr lang="es-MX" sz="1300" kern="1200" dirty="0"/>
            <a:t>.</a:t>
          </a:r>
          <a:endParaRPr lang="es-CL" sz="1300" kern="1200" dirty="0"/>
        </a:p>
      </dsp:txBody>
      <dsp:txXfrm>
        <a:off x="2885627" y="379645"/>
        <a:ext cx="6127705" cy="2258121"/>
      </dsp:txXfrm>
    </dsp:sp>
    <dsp:sp modelId="{892693BA-C5FB-4657-9C91-9A85700B1D83}">
      <dsp:nvSpPr>
        <dsp:cNvPr id="0" name=""/>
        <dsp:cNvSpPr/>
      </dsp:nvSpPr>
      <dsp:spPr>
        <a:xfrm>
          <a:off x="21513" y="620089"/>
          <a:ext cx="2864113" cy="1777233"/>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MX" sz="2400" kern="1200" dirty="0"/>
            <a:t>Fortalecimiento Institucional - Personas</a:t>
          </a:r>
          <a:endParaRPr lang="es-CL" sz="2400" kern="1200" dirty="0"/>
        </a:p>
      </dsp:txBody>
      <dsp:txXfrm>
        <a:off x="108270" y="706846"/>
        <a:ext cx="2690599" cy="1603719"/>
      </dsp:txXfrm>
    </dsp:sp>
    <dsp:sp modelId="{A2FAC7A3-00DE-4357-82EE-D525DA8F1D8A}">
      <dsp:nvSpPr>
        <dsp:cNvPr id="0" name=""/>
        <dsp:cNvSpPr/>
      </dsp:nvSpPr>
      <dsp:spPr>
        <a:xfrm>
          <a:off x="3023205" y="3191844"/>
          <a:ext cx="7138237" cy="17772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MX" sz="1400" kern="1200" dirty="0"/>
            <a:t>Realización de Concursos de Ingreso a la Planta </a:t>
          </a:r>
          <a:endParaRPr lang="es-CL" sz="1400" kern="1200" dirty="0"/>
        </a:p>
        <a:p>
          <a:pPr marL="114300" lvl="1" indent="-114300" algn="l" defTabSz="622300">
            <a:lnSpc>
              <a:spcPct val="90000"/>
            </a:lnSpc>
            <a:spcBef>
              <a:spcPct val="0"/>
            </a:spcBef>
            <a:spcAft>
              <a:spcPct val="15000"/>
            </a:spcAft>
            <a:buChar char="•"/>
          </a:pPr>
          <a:r>
            <a:rPr lang="es-MX" sz="1400" kern="1200" dirty="0"/>
            <a:t>Concursos de Promoción estamentos Fiscalizador y Técnicos y Provisión Estamento Profesional</a:t>
          </a:r>
          <a:endParaRPr lang="es-CL" sz="1400" kern="1200" dirty="0"/>
        </a:p>
        <a:p>
          <a:pPr marL="114300" lvl="1" indent="-114300" algn="l" defTabSz="622300">
            <a:lnSpc>
              <a:spcPct val="90000"/>
            </a:lnSpc>
            <a:spcBef>
              <a:spcPct val="0"/>
            </a:spcBef>
            <a:spcAft>
              <a:spcPct val="15000"/>
            </a:spcAft>
            <a:buChar char="•"/>
          </a:pPr>
          <a:r>
            <a:rPr lang="es-MX" sz="1400" kern="1200" dirty="0"/>
            <a:t>Procesos de Ascensos estamentos administrativo y auxiliar</a:t>
          </a:r>
          <a:endParaRPr lang="es-CL" sz="1400" kern="1200" dirty="0"/>
        </a:p>
        <a:p>
          <a:pPr marL="114300" lvl="1" indent="-114300" algn="l" defTabSz="622300">
            <a:lnSpc>
              <a:spcPct val="90000"/>
            </a:lnSpc>
            <a:spcBef>
              <a:spcPct val="0"/>
            </a:spcBef>
            <a:spcAft>
              <a:spcPct val="15000"/>
            </a:spcAft>
            <a:buChar char="•"/>
          </a:pPr>
          <a:r>
            <a:rPr lang="es-MX" sz="1400" kern="1200" dirty="0"/>
            <a:t>Reactivar la concursabilidad,  posterior a desarrollo de proceso de modificación de DFL.</a:t>
          </a:r>
          <a:endParaRPr lang="es-CL" sz="1400" kern="1200" dirty="0"/>
        </a:p>
      </dsp:txBody>
      <dsp:txXfrm>
        <a:off x="3023205" y="3413998"/>
        <a:ext cx="6471775" cy="1332925"/>
      </dsp:txXfrm>
    </dsp:sp>
    <dsp:sp modelId="{E4797067-9CF7-447C-8CE1-CCD4197787CB}">
      <dsp:nvSpPr>
        <dsp:cNvPr id="0" name=""/>
        <dsp:cNvSpPr/>
      </dsp:nvSpPr>
      <dsp:spPr>
        <a:xfrm>
          <a:off x="2464" y="3191844"/>
          <a:ext cx="3020740" cy="1777233"/>
        </a:xfrm>
        <a:prstGeom prst="roundRec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MX" sz="2400" kern="1200" dirty="0"/>
            <a:t>Desarrollo de Carrera</a:t>
          </a:r>
          <a:endParaRPr lang="es-CL" sz="2400" kern="1200" dirty="0"/>
        </a:p>
      </dsp:txBody>
      <dsp:txXfrm>
        <a:off x="89221" y="3278601"/>
        <a:ext cx="2847226" cy="1603719"/>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5"/>
          </a:xfrm>
          <a:prstGeom prst="rect">
            <a:avLst/>
          </a:prstGeom>
        </p:spPr>
        <p:txBody>
          <a:bodyPr vert="horz" lIns="92930" tIns="46465" rIns="92930" bIns="46465" rtlCol="0"/>
          <a:lstStyle>
            <a:lvl1pPr algn="l">
              <a:defRPr sz="1200"/>
            </a:lvl1pPr>
          </a:lstStyle>
          <a:p>
            <a:endParaRPr lang="es-CL"/>
          </a:p>
        </p:txBody>
      </p:sp>
      <p:sp>
        <p:nvSpPr>
          <p:cNvPr id="3" name="Marcador de fecha 2"/>
          <p:cNvSpPr>
            <a:spLocks noGrp="1"/>
          </p:cNvSpPr>
          <p:nvPr>
            <p:ph type="dt" idx="1"/>
          </p:nvPr>
        </p:nvSpPr>
        <p:spPr>
          <a:xfrm>
            <a:off x="3970939" y="0"/>
            <a:ext cx="3037840" cy="466435"/>
          </a:xfrm>
          <a:prstGeom prst="rect">
            <a:avLst/>
          </a:prstGeom>
        </p:spPr>
        <p:txBody>
          <a:bodyPr vert="horz" lIns="92930" tIns="46465" rIns="92930" bIns="46465" rtlCol="0"/>
          <a:lstStyle>
            <a:lvl1pPr algn="r">
              <a:defRPr sz="1200"/>
            </a:lvl1pPr>
          </a:lstStyle>
          <a:p>
            <a:fld id="{5300C4F1-DED9-402E-A48B-DA0F2253DE9B}" type="datetimeFigureOut">
              <a:rPr lang="es-CL" smtClean="0"/>
              <a:t>05-03-2024</a:t>
            </a:fld>
            <a:endParaRPr lang="es-CL"/>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2930" tIns="46465" rIns="92930" bIns="46465" rtlCol="0" anchor="ctr"/>
          <a:lstStyle/>
          <a:p>
            <a:endParaRPr lang="es-CL"/>
          </a:p>
        </p:txBody>
      </p:sp>
      <p:sp>
        <p:nvSpPr>
          <p:cNvPr id="5" name="Marcador de notas 4"/>
          <p:cNvSpPr>
            <a:spLocks noGrp="1"/>
          </p:cNvSpPr>
          <p:nvPr>
            <p:ph type="body" sz="quarter" idx="3"/>
          </p:nvPr>
        </p:nvSpPr>
        <p:spPr>
          <a:xfrm>
            <a:off x="701040" y="4473892"/>
            <a:ext cx="5608320" cy="3660457"/>
          </a:xfrm>
          <a:prstGeom prst="rect">
            <a:avLst/>
          </a:prstGeom>
        </p:spPr>
        <p:txBody>
          <a:bodyPr vert="horz" lIns="92930" tIns="46465" rIns="92930" bIns="46465"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829968"/>
            <a:ext cx="3037840" cy="466434"/>
          </a:xfrm>
          <a:prstGeom prst="rect">
            <a:avLst/>
          </a:prstGeom>
        </p:spPr>
        <p:txBody>
          <a:bodyPr vert="horz" lIns="92930" tIns="46465" rIns="92930" bIns="46465"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970939" y="8829968"/>
            <a:ext cx="3037840" cy="466434"/>
          </a:xfrm>
          <a:prstGeom prst="rect">
            <a:avLst/>
          </a:prstGeom>
        </p:spPr>
        <p:txBody>
          <a:bodyPr vert="horz" lIns="92930" tIns="46465" rIns="92930" bIns="46465" rtlCol="0" anchor="b"/>
          <a:lstStyle>
            <a:lvl1pPr algn="r">
              <a:defRPr sz="1200"/>
            </a:lvl1pPr>
          </a:lstStyle>
          <a:p>
            <a:fld id="{A7E115F0-C2A3-47BC-8E2C-778A4EF7EEE5}" type="slidenum">
              <a:rPr lang="es-CL" smtClean="0"/>
              <a:t>‹Nº›</a:t>
            </a:fld>
            <a:endParaRPr lang="es-CL"/>
          </a:p>
        </p:txBody>
      </p:sp>
    </p:spTree>
    <p:extLst>
      <p:ext uri="{BB962C8B-B14F-4D97-AF65-F5344CB8AC3E}">
        <p14:creationId xmlns:p14="http://schemas.microsoft.com/office/powerpoint/2010/main" val="1145880262"/>
      </p:ext>
    </p:extLst>
  </p:cSld>
  <p:clrMap bg1="lt1" tx1="dk1" bg2="lt2" tx2="dk2" accent1="accent1" accent2="accent2" accent3="accent3" accent4="accent4" accent5="accent5" accent6="accent6" hlink="hlink" folHlink="folHlink"/>
  <p:notesStyle>
    <a:lvl1pPr marL="0" algn="l" defTabSz="829361" rtl="0" eaLnBrk="1" latinLnBrk="0" hangingPunct="1">
      <a:defRPr sz="1088" kern="1200">
        <a:solidFill>
          <a:schemeClr val="tx1"/>
        </a:solidFill>
        <a:latin typeface="+mn-lt"/>
        <a:ea typeface="+mn-ea"/>
        <a:cs typeface="+mn-cs"/>
      </a:defRPr>
    </a:lvl1pPr>
    <a:lvl2pPr marL="414680" algn="l" defTabSz="829361" rtl="0" eaLnBrk="1" latinLnBrk="0" hangingPunct="1">
      <a:defRPr sz="1088" kern="1200">
        <a:solidFill>
          <a:schemeClr val="tx1"/>
        </a:solidFill>
        <a:latin typeface="+mn-lt"/>
        <a:ea typeface="+mn-ea"/>
        <a:cs typeface="+mn-cs"/>
      </a:defRPr>
    </a:lvl2pPr>
    <a:lvl3pPr marL="829361" algn="l" defTabSz="829361" rtl="0" eaLnBrk="1" latinLnBrk="0" hangingPunct="1">
      <a:defRPr sz="1088" kern="1200">
        <a:solidFill>
          <a:schemeClr val="tx1"/>
        </a:solidFill>
        <a:latin typeface="+mn-lt"/>
        <a:ea typeface="+mn-ea"/>
        <a:cs typeface="+mn-cs"/>
      </a:defRPr>
    </a:lvl3pPr>
    <a:lvl4pPr marL="1244041" algn="l" defTabSz="829361" rtl="0" eaLnBrk="1" latinLnBrk="0" hangingPunct="1">
      <a:defRPr sz="1088" kern="1200">
        <a:solidFill>
          <a:schemeClr val="tx1"/>
        </a:solidFill>
        <a:latin typeface="+mn-lt"/>
        <a:ea typeface="+mn-ea"/>
        <a:cs typeface="+mn-cs"/>
      </a:defRPr>
    </a:lvl4pPr>
    <a:lvl5pPr marL="1658722" algn="l" defTabSz="829361" rtl="0" eaLnBrk="1" latinLnBrk="0" hangingPunct="1">
      <a:defRPr sz="1088" kern="1200">
        <a:solidFill>
          <a:schemeClr val="tx1"/>
        </a:solidFill>
        <a:latin typeface="+mn-lt"/>
        <a:ea typeface="+mn-ea"/>
        <a:cs typeface="+mn-cs"/>
      </a:defRPr>
    </a:lvl5pPr>
    <a:lvl6pPr marL="2073402" algn="l" defTabSz="829361" rtl="0" eaLnBrk="1" latinLnBrk="0" hangingPunct="1">
      <a:defRPr sz="1088" kern="1200">
        <a:solidFill>
          <a:schemeClr val="tx1"/>
        </a:solidFill>
        <a:latin typeface="+mn-lt"/>
        <a:ea typeface="+mn-ea"/>
        <a:cs typeface="+mn-cs"/>
      </a:defRPr>
    </a:lvl6pPr>
    <a:lvl7pPr marL="2488082" algn="l" defTabSz="829361" rtl="0" eaLnBrk="1" latinLnBrk="0" hangingPunct="1">
      <a:defRPr sz="1088" kern="1200">
        <a:solidFill>
          <a:schemeClr val="tx1"/>
        </a:solidFill>
        <a:latin typeface="+mn-lt"/>
        <a:ea typeface="+mn-ea"/>
        <a:cs typeface="+mn-cs"/>
      </a:defRPr>
    </a:lvl7pPr>
    <a:lvl8pPr marL="2902763" algn="l" defTabSz="829361" rtl="0" eaLnBrk="1" latinLnBrk="0" hangingPunct="1">
      <a:defRPr sz="1088" kern="1200">
        <a:solidFill>
          <a:schemeClr val="tx1"/>
        </a:solidFill>
        <a:latin typeface="+mn-lt"/>
        <a:ea typeface="+mn-ea"/>
        <a:cs typeface="+mn-cs"/>
      </a:defRPr>
    </a:lvl8pPr>
    <a:lvl9pPr marL="3317443" algn="l" defTabSz="829361" rtl="0" eaLnBrk="1" latinLnBrk="0" hangingPunct="1">
      <a:defRPr sz="108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8038" y="1195388"/>
            <a:ext cx="5741987" cy="3230562"/>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4D1A5-22BB-43DA-8428-7EC42149257B}"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589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C0A94-0E82-46FC-8B85-9D5246AED06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2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4863" y="1216025"/>
            <a:ext cx="5840412" cy="3286125"/>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4D1A5-22BB-43DA-8428-7EC42149257B}"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843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4863" y="1216025"/>
            <a:ext cx="5840412" cy="3286125"/>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4D1A5-22BB-43DA-8428-7EC42149257B}"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033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4863" y="1216025"/>
            <a:ext cx="5840412" cy="3286125"/>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4D1A5-22BB-43DA-8428-7EC42149257B}"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619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C0A94-0E82-46FC-8B85-9D5246AED06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2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8038" y="1195388"/>
            <a:ext cx="5741987" cy="3230562"/>
          </a:xfrm>
        </p:spPr>
      </p:sp>
      <p:sp>
        <p:nvSpPr>
          <p:cNvPr id="3" name="Marcador de notas 2"/>
          <p:cNvSpPr>
            <a:spLocks noGrp="1"/>
          </p:cNvSpPr>
          <p:nvPr>
            <p:ph type="body" idx="1"/>
          </p:nvPr>
        </p:nvSpPr>
        <p:spPr/>
        <p:txBody>
          <a:bodyPr/>
          <a:lstStyle/>
          <a:p>
            <a:pPr marL="457200" marR="0" lvl="1" indent="0" algn="l" defTabSz="914400" rtl="0" eaLnBrk="1" fontAlgn="ctr" latinLnBrk="0" hangingPunct="1">
              <a:lnSpc>
                <a:spcPct val="100000"/>
              </a:lnSpc>
              <a:spcBef>
                <a:spcPts val="300"/>
              </a:spcBef>
              <a:spcAft>
                <a:spcPts val="0"/>
              </a:spcAft>
              <a:buClrTx/>
              <a:buSzTx/>
              <a:buFontTx/>
              <a:buNone/>
              <a:tabLst/>
              <a:defRPr/>
            </a:pPr>
            <a:endParaRPr lang="es-CL" sz="1200" b="0" i="0" u="none" strike="noStrike" kern="1200">
              <a:solidFill>
                <a:srgbClr val="000000"/>
              </a:solidFill>
              <a:effectLst/>
              <a:latin typeface="Calibri" panose="020F0502020204030204" pitchFamily="34" charset="0"/>
              <a:ea typeface="+mn-ea"/>
              <a:cs typeface="+mn-cs"/>
            </a:endParaRPr>
          </a:p>
        </p:txBody>
      </p:sp>
      <p:sp>
        <p:nvSpPr>
          <p:cNvPr id="4" name="Marcador de número de diapositiva 3"/>
          <p:cNvSpPr>
            <a:spLocks noGrp="1"/>
          </p:cNvSpPr>
          <p:nvPr>
            <p:ph type="sldNum" sz="quarter" idx="10"/>
          </p:nvPr>
        </p:nvSpPr>
        <p:spPr/>
        <p:txBody>
          <a:bodyPr/>
          <a:lstStyle/>
          <a:p>
            <a:pPr defTabSz="931774">
              <a:defRPr/>
            </a:pPr>
            <a:fld id="{DF04D1A5-22BB-43DA-8428-7EC42149257B}" type="slidenum">
              <a:rPr lang="es-CL">
                <a:solidFill>
                  <a:prstClr val="black"/>
                </a:solidFill>
                <a:latin typeface="Calibri" panose="020F0502020204030204"/>
              </a:rPr>
              <a:pPr defTabSz="931774">
                <a:defRPr/>
              </a:pPr>
              <a:t>15</a:t>
            </a:fld>
            <a:endParaRPr lang="es-CL">
              <a:solidFill>
                <a:prstClr val="black"/>
              </a:solidFill>
              <a:latin typeface="Calibri" panose="020F0502020204030204"/>
            </a:endParaRPr>
          </a:p>
        </p:txBody>
      </p:sp>
    </p:spTree>
    <p:extLst>
      <p:ext uri="{BB962C8B-B14F-4D97-AF65-F5344CB8AC3E}">
        <p14:creationId xmlns:p14="http://schemas.microsoft.com/office/powerpoint/2010/main" val="1386520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8038" y="1195388"/>
            <a:ext cx="5741987" cy="3230562"/>
          </a:xfrm>
        </p:spPr>
      </p:sp>
      <p:sp>
        <p:nvSpPr>
          <p:cNvPr id="3" name="Marcador de notas 2"/>
          <p:cNvSpPr>
            <a:spLocks noGrp="1"/>
          </p:cNvSpPr>
          <p:nvPr>
            <p:ph type="body" idx="1"/>
          </p:nvPr>
        </p:nvSpPr>
        <p:spPr/>
        <p:txBody>
          <a:bodyPr/>
          <a:lstStyle/>
          <a:p>
            <a:pPr marL="457200" marR="0" lvl="1" indent="0" algn="l" defTabSz="914400" rtl="0" eaLnBrk="1" fontAlgn="ctr" latinLnBrk="0" hangingPunct="1">
              <a:lnSpc>
                <a:spcPct val="100000"/>
              </a:lnSpc>
              <a:spcBef>
                <a:spcPts val="300"/>
              </a:spcBef>
              <a:spcAft>
                <a:spcPts val="0"/>
              </a:spcAft>
              <a:buClrTx/>
              <a:buSzTx/>
              <a:buFontTx/>
              <a:buNone/>
              <a:tabLst/>
              <a:defRPr/>
            </a:pPr>
            <a:endParaRPr lang="es-CL" sz="1200" b="0" i="0" u="none" strike="noStrike" kern="1200">
              <a:solidFill>
                <a:srgbClr val="000000"/>
              </a:solidFill>
              <a:effectLst/>
              <a:latin typeface="Calibri" panose="020F0502020204030204" pitchFamily="34" charset="0"/>
              <a:ea typeface="+mn-ea"/>
              <a:cs typeface="+mn-cs"/>
            </a:endParaRPr>
          </a:p>
        </p:txBody>
      </p:sp>
      <p:sp>
        <p:nvSpPr>
          <p:cNvPr id="4" name="Marcador de número de diapositiva 3"/>
          <p:cNvSpPr>
            <a:spLocks noGrp="1"/>
          </p:cNvSpPr>
          <p:nvPr>
            <p:ph type="sldNum" sz="quarter" idx="10"/>
          </p:nvPr>
        </p:nvSpPr>
        <p:spPr/>
        <p:txBody>
          <a:bodyPr/>
          <a:lstStyle/>
          <a:p>
            <a:pPr defTabSz="931774">
              <a:defRPr/>
            </a:pPr>
            <a:fld id="{DF04D1A5-22BB-43DA-8428-7EC42149257B}" type="slidenum">
              <a:rPr lang="es-CL">
                <a:solidFill>
                  <a:prstClr val="black"/>
                </a:solidFill>
                <a:latin typeface="Calibri" panose="020F0502020204030204"/>
              </a:rPr>
              <a:pPr defTabSz="931774">
                <a:defRPr/>
              </a:pPr>
              <a:t>16</a:t>
            </a:fld>
            <a:endParaRPr lang="es-CL">
              <a:solidFill>
                <a:prstClr val="black"/>
              </a:solidFill>
              <a:latin typeface="Calibri" panose="020F0502020204030204"/>
            </a:endParaRPr>
          </a:p>
        </p:txBody>
      </p:sp>
    </p:spTree>
    <p:extLst>
      <p:ext uri="{BB962C8B-B14F-4D97-AF65-F5344CB8AC3E}">
        <p14:creationId xmlns:p14="http://schemas.microsoft.com/office/powerpoint/2010/main" val="293379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8038" y="1195388"/>
            <a:ext cx="5741987" cy="3230562"/>
          </a:xfrm>
        </p:spPr>
      </p:sp>
      <p:sp>
        <p:nvSpPr>
          <p:cNvPr id="3" name="Marcador de notas 2"/>
          <p:cNvSpPr>
            <a:spLocks noGrp="1"/>
          </p:cNvSpPr>
          <p:nvPr>
            <p:ph type="body" idx="1"/>
          </p:nvPr>
        </p:nvSpPr>
        <p:spPr/>
        <p:txBody>
          <a:bodyPr/>
          <a:lstStyle/>
          <a:p>
            <a:pPr marL="457200" marR="0" lvl="1" indent="0" algn="l" defTabSz="914400" rtl="0" eaLnBrk="1" fontAlgn="ctr" latinLnBrk="0" hangingPunct="1">
              <a:lnSpc>
                <a:spcPct val="100000"/>
              </a:lnSpc>
              <a:spcBef>
                <a:spcPts val="300"/>
              </a:spcBef>
              <a:spcAft>
                <a:spcPts val="0"/>
              </a:spcAft>
              <a:buClrTx/>
              <a:buSzTx/>
              <a:buFontTx/>
              <a:buNone/>
              <a:tabLst/>
              <a:defRPr/>
            </a:pPr>
            <a:endParaRPr lang="es-CL" sz="1200" b="0" i="0" u="none" strike="noStrike" kern="1200">
              <a:solidFill>
                <a:srgbClr val="000000"/>
              </a:solidFill>
              <a:effectLst/>
              <a:latin typeface="Calibri" panose="020F0502020204030204" pitchFamily="34" charset="0"/>
              <a:ea typeface="+mn-ea"/>
              <a:cs typeface="+mn-cs"/>
            </a:endParaRPr>
          </a:p>
        </p:txBody>
      </p:sp>
      <p:sp>
        <p:nvSpPr>
          <p:cNvPr id="4" name="Marcador de número de diapositiva 3"/>
          <p:cNvSpPr>
            <a:spLocks noGrp="1"/>
          </p:cNvSpPr>
          <p:nvPr>
            <p:ph type="sldNum" sz="quarter" idx="10"/>
          </p:nvPr>
        </p:nvSpPr>
        <p:spPr/>
        <p:txBody>
          <a:bodyPr/>
          <a:lstStyle/>
          <a:p>
            <a:pPr defTabSz="931774">
              <a:defRPr/>
            </a:pPr>
            <a:fld id="{DF04D1A5-22BB-43DA-8428-7EC42149257B}" type="slidenum">
              <a:rPr lang="es-CL">
                <a:solidFill>
                  <a:prstClr val="black"/>
                </a:solidFill>
                <a:latin typeface="Calibri" panose="020F0502020204030204"/>
              </a:rPr>
              <a:pPr defTabSz="931774">
                <a:defRPr/>
              </a:pPr>
              <a:t>17</a:t>
            </a:fld>
            <a:endParaRPr lang="es-CL">
              <a:solidFill>
                <a:prstClr val="black"/>
              </a:solidFill>
              <a:latin typeface="Calibri" panose="020F0502020204030204"/>
            </a:endParaRPr>
          </a:p>
        </p:txBody>
      </p:sp>
    </p:spTree>
    <p:extLst>
      <p:ext uri="{BB962C8B-B14F-4D97-AF65-F5344CB8AC3E}">
        <p14:creationId xmlns:p14="http://schemas.microsoft.com/office/powerpoint/2010/main" val="4085399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8038" y="1195388"/>
            <a:ext cx="5741987" cy="3230562"/>
          </a:xfrm>
        </p:spPr>
      </p:sp>
      <p:sp>
        <p:nvSpPr>
          <p:cNvPr id="3" name="Marcador de notas 2"/>
          <p:cNvSpPr>
            <a:spLocks noGrp="1"/>
          </p:cNvSpPr>
          <p:nvPr>
            <p:ph type="body" idx="1"/>
          </p:nvPr>
        </p:nvSpPr>
        <p:spPr/>
        <p:txBody>
          <a:bodyPr/>
          <a:lstStyle/>
          <a:p>
            <a:pPr marL="457200" marR="0" lvl="1" indent="0" algn="l" defTabSz="914400" rtl="0" eaLnBrk="1" fontAlgn="ctr" latinLnBrk="0" hangingPunct="1">
              <a:lnSpc>
                <a:spcPct val="100000"/>
              </a:lnSpc>
              <a:spcBef>
                <a:spcPts val="300"/>
              </a:spcBef>
              <a:spcAft>
                <a:spcPts val="0"/>
              </a:spcAft>
              <a:buClrTx/>
              <a:buSzTx/>
              <a:buFontTx/>
              <a:buNone/>
              <a:tabLst/>
              <a:defRPr/>
            </a:pPr>
            <a:endParaRPr lang="es-CL" sz="1200" b="0" i="0" u="none" strike="noStrike" kern="1200">
              <a:solidFill>
                <a:srgbClr val="000000"/>
              </a:solidFill>
              <a:effectLst/>
              <a:latin typeface="Calibri" panose="020F0502020204030204" pitchFamily="34" charset="0"/>
              <a:ea typeface="+mn-ea"/>
              <a:cs typeface="+mn-cs"/>
            </a:endParaRPr>
          </a:p>
        </p:txBody>
      </p:sp>
      <p:sp>
        <p:nvSpPr>
          <p:cNvPr id="4" name="Marcador de número de diapositiva 3"/>
          <p:cNvSpPr>
            <a:spLocks noGrp="1"/>
          </p:cNvSpPr>
          <p:nvPr>
            <p:ph type="sldNum" sz="quarter" idx="10"/>
          </p:nvPr>
        </p:nvSpPr>
        <p:spPr/>
        <p:txBody>
          <a:bodyPr/>
          <a:lstStyle/>
          <a:p>
            <a:pPr defTabSz="931774">
              <a:defRPr/>
            </a:pPr>
            <a:fld id="{DF04D1A5-22BB-43DA-8428-7EC42149257B}" type="slidenum">
              <a:rPr lang="es-CL">
                <a:solidFill>
                  <a:prstClr val="black"/>
                </a:solidFill>
                <a:latin typeface="Calibri" panose="020F0502020204030204"/>
              </a:rPr>
              <a:pPr defTabSz="931774">
                <a:defRPr/>
              </a:pPr>
              <a:t>18</a:t>
            </a:fld>
            <a:endParaRPr lang="es-CL">
              <a:solidFill>
                <a:prstClr val="black"/>
              </a:solidFill>
              <a:latin typeface="Calibri" panose="020F0502020204030204"/>
            </a:endParaRPr>
          </a:p>
        </p:txBody>
      </p:sp>
    </p:spTree>
    <p:extLst>
      <p:ext uri="{BB962C8B-B14F-4D97-AF65-F5344CB8AC3E}">
        <p14:creationId xmlns:p14="http://schemas.microsoft.com/office/powerpoint/2010/main" val="4106993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8038" y="1195388"/>
            <a:ext cx="5741987" cy="3230562"/>
          </a:xfrm>
        </p:spPr>
      </p:sp>
      <p:sp>
        <p:nvSpPr>
          <p:cNvPr id="3" name="Marcador de notas 2"/>
          <p:cNvSpPr>
            <a:spLocks noGrp="1"/>
          </p:cNvSpPr>
          <p:nvPr>
            <p:ph type="body" idx="1"/>
          </p:nvPr>
        </p:nvSpPr>
        <p:spPr/>
        <p:txBody>
          <a:bodyPr/>
          <a:lstStyle/>
          <a:p>
            <a:pPr marL="457200" marR="0" lvl="1" indent="0" algn="l" defTabSz="914400" rtl="0" eaLnBrk="1" fontAlgn="ctr" latinLnBrk="0" hangingPunct="1">
              <a:lnSpc>
                <a:spcPct val="100000"/>
              </a:lnSpc>
              <a:spcBef>
                <a:spcPts val="300"/>
              </a:spcBef>
              <a:spcAft>
                <a:spcPts val="0"/>
              </a:spcAft>
              <a:buClrTx/>
              <a:buSzTx/>
              <a:buFontTx/>
              <a:buNone/>
              <a:tabLst/>
              <a:defRPr/>
            </a:pPr>
            <a:endParaRPr lang="es-CL" sz="1200" b="0" i="0" u="none" strike="noStrike" kern="1200">
              <a:solidFill>
                <a:srgbClr val="000000"/>
              </a:solidFill>
              <a:effectLst/>
              <a:latin typeface="Calibri" panose="020F0502020204030204" pitchFamily="34" charset="0"/>
              <a:ea typeface="+mn-ea"/>
              <a:cs typeface="+mn-cs"/>
            </a:endParaRPr>
          </a:p>
        </p:txBody>
      </p:sp>
      <p:sp>
        <p:nvSpPr>
          <p:cNvPr id="4" name="Marcador de número de diapositiva 3"/>
          <p:cNvSpPr>
            <a:spLocks noGrp="1"/>
          </p:cNvSpPr>
          <p:nvPr>
            <p:ph type="sldNum" sz="quarter" idx="10"/>
          </p:nvPr>
        </p:nvSpPr>
        <p:spPr/>
        <p:txBody>
          <a:bodyPr/>
          <a:lstStyle/>
          <a:p>
            <a:pPr defTabSz="931774">
              <a:defRPr/>
            </a:pPr>
            <a:fld id="{DF04D1A5-22BB-43DA-8428-7EC42149257B}" type="slidenum">
              <a:rPr lang="es-CL">
                <a:solidFill>
                  <a:prstClr val="black"/>
                </a:solidFill>
                <a:latin typeface="Calibri" panose="020F0502020204030204"/>
              </a:rPr>
              <a:pPr defTabSz="931774">
                <a:defRPr/>
              </a:pPr>
              <a:t>19</a:t>
            </a:fld>
            <a:endParaRPr lang="es-CL">
              <a:solidFill>
                <a:prstClr val="black"/>
              </a:solidFill>
              <a:latin typeface="Calibri" panose="020F0502020204030204"/>
            </a:endParaRPr>
          </a:p>
        </p:txBody>
      </p:sp>
    </p:spTree>
    <p:extLst>
      <p:ext uri="{BB962C8B-B14F-4D97-AF65-F5344CB8AC3E}">
        <p14:creationId xmlns:p14="http://schemas.microsoft.com/office/powerpoint/2010/main" val="1049303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4863" y="1216025"/>
            <a:ext cx="5840412" cy="3286125"/>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4D1A5-22BB-43DA-8428-7EC42149257B}"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294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C0A94-0E82-46FC-8B85-9D5246AED06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428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4863" y="1216025"/>
            <a:ext cx="5840412" cy="3286125"/>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4D1A5-22BB-43DA-8428-7EC42149257B}"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236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4863" y="1216025"/>
            <a:ext cx="5840412" cy="3286125"/>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4D1A5-22BB-43DA-8428-7EC42149257B}"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463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C0A94-0E82-46FC-8B85-9D5246AED06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169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4863" y="1216025"/>
            <a:ext cx="5840412" cy="3286125"/>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4D1A5-22BB-43DA-8428-7EC42149257B}"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87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4863" y="1216025"/>
            <a:ext cx="5840412" cy="3286125"/>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4D1A5-22BB-43DA-8428-7EC42149257B}"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187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C0A94-0E82-46FC-8B85-9D5246AED06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87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4863" y="1216025"/>
            <a:ext cx="5840412" cy="3286125"/>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4D1A5-22BB-43DA-8428-7EC42149257B}"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822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C0A94-0E82-46FC-8B85-9D5246AED06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410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4863" y="1216025"/>
            <a:ext cx="5840412" cy="3286125"/>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4D1A5-22BB-43DA-8428-7EC42149257B}"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262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C0A94-0E82-46FC-8B85-9D5246AED06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490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C0A94-0E82-46FC-8B85-9D5246AED06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0676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4863" y="1216025"/>
            <a:ext cx="5840412" cy="3286125"/>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4D1A5-22BB-43DA-8428-7EC42149257B}"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481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C0A94-0E82-46FC-8B85-9D5246AED06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4151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4863" y="1216025"/>
            <a:ext cx="5840412" cy="3286125"/>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4D1A5-22BB-43DA-8428-7EC42149257B}"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702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C0A94-0E82-46FC-8B85-9D5246AED06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965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673052-1C4D-4D99-A058-91D5791083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8272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8038" y="1195388"/>
            <a:ext cx="5741987" cy="3230562"/>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4D1A5-22BB-43DA-8428-7EC42149257B}"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57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8038" y="1195388"/>
            <a:ext cx="5741987" cy="3230562"/>
          </a:xfrm>
        </p:spPr>
      </p:sp>
      <p:sp>
        <p:nvSpPr>
          <p:cNvPr id="3" name="Marcador de notas 2"/>
          <p:cNvSpPr>
            <a:spLocks noGrp="1"/>
          </p:cNvSpPr>
          <p:nvPr>
            <p:ph type="body" idx="1"/>
          </p:nvPr>
        </p:nvSpPr>
        <p:spPr/>
        <p:txBody>
          <a:bodyPr/>
          <a:lstStyle/>
          <a:p>
            <a:pPr marL="457200" marR="0" lvl="1" indent="0" algn="l" defTabSz="914400" rtl="0" eaLnBrk="1" fontAlgn="ctr" latinLnBrk="0" hangingPunct="1">
              <a:lnSpc>
                <a:spcPct val="100000"/>
              </a:lnSpc>
              <a:spcBef>
                <a:spcPts val="300"/>
              </a:spcBef>
              <a:spcAft>
                <a:spcPts val="0"/>
              </a:spcAft>
              <a:buClrTx/>
              <a:buSzTx/>
              <a:buFontTx/>
              <a:buNone/>
              <a:tabLst/>
              <a:defRPr/>
            </a:pPr>
            <a:endParaRPr lang="es-CL" sz="1200" b="0" i="0" u="none" strike="noStrike" kern="1200">
              <a:solidFill>
                <a:srgbClr val="000000"/>
              </a:solidFill>
              <a:effectLst/>
              <a:latin typeface="Calibri" panose="020F0502020204030204" pitchFamily="34" charset="0"/>
              <a:ea typeface="+mn-ea"/>
              <a:cs typeface="+mn-cs"/>
            </a:endParaRPr>
          </a:p>
        </p:txBody>
      </p:sp>
      <p:sp>
        <p:nvSpPr>
          <p:cNvPr id="4" name="Marcador de número de diapositiva 3"/>
          <p:cNvSpPr>
            <a:spLocks noGrp="1"/>
          </p:cNvSpPr>
          <p:nvPr>
            <p:ph type="sldNum" sz="quarter" idx="10"/>
          </p:nvPr>
        </p:nvSpPr>
        <p:spPr/>
        <p:txBody>
          <a:bodyPr/>
          <a:lstStyle/>
          <a:p>
            <a:pPr defTabSz="931774">
              <a:defRPr/>
            </a:pPr>
            <a:fld id="{DF04D1A5-22BB-43DA-8428-7EC42149257B}" type="slidenum">
              <a:rPr lang="es-CL">
                <a:solidFill>
                  <a:prstClr val="black"/>
                </a:solidFill>
                <a:latin typeface="Calibri" panose="020F0502020204030204"/>
              </a:rPr>
              <a:pPr defTabSz="931774">
                <a:defRPr/>
              </a:pPr>
              <a:t>4</a:t>
            </a:fld>
            <a:endParaRPr lang="es-CL">
              <a:solidFill>
                <a:prstClr val="black"/>
              </a:solidFill>
              <a:latin typeface="Calibri" panose="020F0502020204030204"/>
            </a:endParaRPr>
          </a:p>
        </p:txBody>
      </p:sp>
    </p:spTree>
    <p:extLst>
      <p:ext uri="{BB962C8B-B14F-4D97-AF65-F5344CB8AC3E}">
        <p14:creationId xmlns:p14="http://schemas.microsoft.com/office/powerpoint/2010/main" val="3010582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8038" y="1195388"/>
            <a:ext cx="5741987" cy="3230562"/>
          </a:xfrm>
        </p:spPr>
      </p:sp>
      <p:sp>
        <p:nvSpPr>
          <p:cNvPr id="3" name="Marcador de notas 2"/>
          <p:cNvSpPr>
            <a:spLocks noGrp="1"/>
          </p:cNvSpPr>
          <p:nvPr>
            <p:ph type="body" idx="1"/>
          </p:nvPr>
        </p:nvSpPr>
        <p:spPr/>
        <p:txBody>
          <a:bodyPr/>
          <a:lstStyle/>
          <a:p>
            <a:pPr marL="457200" marR="0" lvl="1" indent="0" algn="l" defTabSz="914400" rtl="0" eaLnBrk="1" fontAlgn="ctr" latinLnBrk="0" hangingPunct="1">
              <a:lnSpc>
                <a:spcPct val="100000"/>
              </a:lnSpc>
              <a:spcBef>
                <a:spcPts val="300"/>
              </a:spcBef>
              <a:spcAft>
                <a:spcPts val="0"/>
              </a:spcAft>
              <a:buClrTx/>
              <a:buSzTx/>
              <a:buFontTx/>
              <a:buNone/>
              <a:tabLst/>
              <a:defRPr/>
            </a:pPr>
            <a:endParaRPr lang="es-CL" sz="1200" b="0" i="0" u="none" strike="noStrike" kern="1200">
              <a:solidFill>
                <a:srgbClr val="000000"/>
              </a:solidFill>
              <a:effectLst/>
              <a:latin typeface="Calibri" panose="020F0502020204030204" pitchFamily="34" charset="0"/>
              <a:ea typeface="+mn-ea"/>
              <a:cs typeface="+mn-cs"/>
            </a:endParaRPr>
          </a:p>
        </p:txBody>
      </p:sp>
      <p:sp>
        <p:nvSpPr>
          <p:cNvPr id="4" name="Marcador de número de diapositiva 3"/>
          <p:cNvSpPr>
            <a:spLocks noGrp="1"/>
          </p:cNvSpPr>
          <p:nvPr>
            <p:ph type="sldNum" sz="quarter" idx="10"/>
          </p:nvPr>
        </p:nvSpPr>
        <p:spPr/>
        <p:txBody>
          <a:bodyPr/>
          <a:lstStyle/>
          <a:p>
            <a:pPr defTabSz="931774">
              <a:defRPr/>
            </a:pPr>
            <a:fld id="{DF04D1A5-22BB-43DA-8428-7EC42149257B}" type="slidenum">
              <a:rPr lang="es-CL">
                <a:solidFill>
                  <a:prstClr val="black"/>
                </a:solidFill>
                <a:latin typeface="Calibri" panose="020F0502020204030204"/>
              </a:rPr>
              <a:pPr defTabSz="931774">
                <a:defRPr/>
              </a:pPr>
              <a:t>5</a:t>
            </a:fld>
            <a:endParaRPr lang="es-CL">
              <a:solidFill>
                <a:prstClr val="black"/>
              </a:solidFill>
              <a:latin typeface="Calibri" panose="020F0502020204030204"/>
            </a:endParaRPr>
          </a:p>
        </p:txBody>
      </p:sp>
    </p:spTree>
    <p:extLst>
      <p:ext uri="{BB962C8B-B14F-4D97-AF65-F5344CB8AC3E}">
        <p14:creationId xmlns:p14="http://schemas.microsoft.com/office/powerpoint/2010/main" val="768284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C0A94-0E82-46FC-8B85-9D5246AED06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49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4863" y="1216025"/>
            <a:ext cx="5840412" cy="3286125"/>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4D1A5-22BB-43DA-8428-7EC42149257B}"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824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4863" y="1216025"/>
            <a:ext cx="5840412" cy="3286125"/>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4D1A5-22BB-43DA-8428-7EC42149257B}"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49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4863" y="1216025"/>
            <a:ext cx="5840412" cy="3286125"/>
          </a:xfrm>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4D1A5-22BB-43DA-8428-7EC42149257B}"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307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11.gi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2874F3-2E5B-4E17-870F-66A0F893E68F}"/>
              </a:ext>
            </a:extLst>
          </p:cNvPr>
          <p:cNvSpPr>
            <a:spLocks noGrp="1"/>
          </p:cNvSpPr>
          <p:nvPr>
            <p:ph type="ctrTitle"/>
          </p:nvPr>
        </p:nvSpPr>
        <p:spPr>
          <a:xfrm>
            <a:off x="1520031" y="1119505"/>
            <a:ext cx="9120188" cy="2381521"/>
          </a:xfrm>
        </p:spPr>
        <p:txBody>
          <a:bodyPr anchor="b"/>
          <a:lstStyle>
            <a:lvl1pPr algn="ctr">
              <a:defRPr sz="5984"/>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568CA8D1-F491-4A89-A49D-3C3A58C59EF2}"/>
              </a:ext>
            </a:extLst>
          </p:cNvPr>
          <p:cNvSpPr>
            <a:spLocks noGrp="1"/>
          </p:cNvSpPr>
          <p:nvPr>
            <p:ph type="subTitle" idx="1"/>
          </p:nvPr>
        </p:nvSpPr>
        <p:spPr>
          <a:xfrm>
            <a:off x="1520031" y="3592866"/>
            <a:ext cx="9120188" cy="1651546"/>
          </a:xfrm>
        </p:spPr>
        <p:txBody>
          <a:bodyPr/>
          <a:lstStyle>
            <a:lvl1pPr marL="0" indent="0" algn="ctr">
              <a:buNone/>
              <a:defRPr sz="2394"/>
            </a:lvl1pPr>
            <a:lvl2pPr marL="456011" indent="0" algn="ctr">
              <a:buNone/>
              <a:defRPr sz="1995"/>
            </a:lvl2pPr>
            <a:lvl3pPr marL="912023" indent="0" algn="ctr">
              <a:buNone/>
              <a:defRPr sz="1795"/>
            </a:lvl3pPr>
            <a:lvl4pPr marL="1368034" indent="0" algn="ctr">
              <a:buNone/>
              <a:defRPr sz="1596"/>
            </a:lvl4pPr>
            <a:lvl5pPr marL="1824045" indent="0" algn="ctr">
              <a:buNone/>
              <a:defRPr sz="1596"/>
            </a:lvl5pPr>
            <a:lvl6pPr marL="2280056" indent="0" algn="ctr">
              <a:buNone/>
              <a:defRPr sz="1596"/>
            </a:lvl6pPr>
            <a:lvl7pPr marL="2736068" indent="0" algn="ctr">
              <a:buNone/>
              <a:defRPr sz="1596"/>
            </a:lvl7pPr>
            <a:lvl8pPr marL="3192079" indent="0" algn="ctr">
              <a:buNone/>
              <a:defRPr sz="1596"/>
            </a:lvl8pPr>
            <a:lvl9pPr marL="3648090" indent="0" algn="ctr">
              <a:buNone/>
              <a:defRPr sz="1596"/>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A10B782A-EBFD-4674-999A-04189DA54444}"/>
              </a:ext>
            </a:extLst>
          </p:cNvPr>
          <p:cNvSpPr>
            <a:spLocks noGrp="1"/>
          </p:cNvSpPr>
          <p:nvPr>
            <p:ph type="dt" sz="half" idx="10"/>
          </p:nvPr>
        </p:nvSpPr>
        <p:spPr/>
        <p:txBody>
          <a:bodyPr/>
          <a:lstStyle/>
          <a:p>
            <a:fld id="{40F41639-2A8B-44CC-B49F-1C11E856DC3C}" type="datetimeFigureOut">
              <a:rPr lang="es-CL" smtClean="0"/>
              <a:t>05-03-2024</a:t>
            </a:fld>
            <a:endParaRPr lang="es-CL"/>
          </a:p>
        </p:txBody>
      </p:sp>
      <p:sp>
        <p:nvSpPr>
          <p:cNvPr id="5" name="Marcador de pie de página 4">
            <a:extLst>
              <a:ext uri="{FF2B5EF4-FFF2-40B4-BE49-F238E27FC236}">
                <a16:creationId xmlns:a16="http://schemas.microsoft.com/office/drawing/2014/main" id="{8278421C-A06C-4A3B-BABA-19331B184E1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B1DB8D3-2D85-4E58-88B2-817BFE7E4A08}"/>
              </a:ext>
            </a:extLst>
          </p:cNvPr>
          <p:cNvSpPr>
            <a:spLocks noGrp="1"/>
          </p:cNvSpPr>
          <p:nvPr>
            <p:ph type="sldNum" sz="quarter" idx="12"/>
          </p:nvPr>
        </p:nvSpPr>
        <p:spPr/>
        <p:txBody>
          <a:bodyPr/>
          <a:lstStyle/>
          <a:p>
            <a:fld id="{7BBB712D-4281-4E3B-B6B1-102325F7E430}" type="slidenum">
              <a:rPr lang="es-CL" smtClean="0"/>
              <a:t>‹Nº›</a:t>
            </a:fld>
            <a:endParaRPr lang="es-CL"/>
          </a:p>
        </p:txBody>
      </p:sp>
    </p:spTree>
    <p:extLst>
      <p:ext uri="{BB962C8B-B14F-4D97-AF65-F5344CB8AC3E}">
        <p14:creationId xmlns:p14="http://schemas.microsoft.com/office/powerpoint/2010/main" val="2761860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7B135E-2C07-48FC-B8E2-45EA335EA177}"/>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DB3BBEAC-3B8D-4E21-8DDD-04FAADFC602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4D9BAFA6-900F-4E52-873F-E470E3A29153}"/>
              </a:ext>
            </a:extLst>
          </p:cNvPr>
          <p:cNvSpPr>
            <a:spLocks noGrp="1"/>
          </p:cNvSpPr>
          <p:nvPr>
            <p:ph type="dt" sz="half" idx="10"/>
          </p:nvPr>
        </p:nvSpPr>
        <p:spPr/>
        <p:txBody>
          <a:bodyPr/>
          <a:lstStyle/>
          <a:p>
            <a:fld id="{40F41639-2A8B-44CC-B49F-1C11E856DC3C}" type="datetimeFigureOut">
              <a:rPr lang="es-CL" smtClean="0"/>
              <a:t>05-03-2024</a:t>
            </a:fld>
            <a:endParaRPr lang="es-CL"/>
          </a:p>
        </p:txBody>
      </p:sp>
      <p:sp>
        <p:nvSpPr>
          <p:cNvPr id="5" name="Marcador de pie de página 4">
            <a:extLst>
              <a:ext uri="{FF2B5EF4-FFF2-40B4-BE49-F238E27FC236}">
                <a16:creationId xmlns:a16="http://schemas.microsoft.com/office/drawing/2014/main" id="{DE2A4438-61B1-4516-AA9C-DCBAB92EE7B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23D98ED-F614-4D99-8AFC-64A3B9654918}"/>
              </a:ext>
            </a:extLst>
          </p:cNvPr>
          <p:cNvSpPr>
            <a:spLocks noGrp="1"/>
          </p:cNvSpPr>
          <p:nvPr>
            <p:ph type="sldNum" sz="quarter" idx="12"/>
          </p:nvPr>
        </p:nvSpPr>
        <p:spPr/>
        <p:txBody>
          <a:bodyPr/>
          <a:lstStyle/>
          <a:p>
            <a:fld id="{7BBB712D-4281-4E3B-B6B1-102325F7E430}" type="slidenum">
              <a:rPr lang="es-CL" smtClean="0"/>
              <a:t>‹Nº›</a:t>
            </a:fld>
            <a:endParaRPr lang="es-CL"/>
          </a:p>
        </p:txBody>
      </p:sp>
    </p:spTree>
    <p:extLst>
      <p:ext uri="{BB962C8B-B14F-4D97-AF65-F5344CB8AC3E}">
        <p14:creationId xmlns:p14="http://schemas.microsoft.com/office/powerpoint/2010/main" val="526546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DA94675-2E00-4505-9ABB-E4D1506CE5FE}"/>
              </a:ext>
            </a:extLst>
          </p:cNvPr>
          <p:cNvSpPr>
            <a:spLocks noGrp="1"/>
          </p:cNvSpPr>
          <p:nvPr>
            <p:ph type="title" orient="vert"/>
          </p:nvPr>
        </p:nvSpPr>
        <p:spPr>
          <a:xfrm>
            <a:off x="8702179" y="364195"/>
            <a:ext cx="2622054" cy="5797040"/>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729D7FDF-D80D-4556-BB1C-047D47104F28}"/>
              </a:ext>
            </a:extLst>
          </p:cNvPr>
          <p:cNvSpPr>
            <a:spLocks noGrp="1"/>
          </p:cNvSpPr>
          <p:nvPr>
            <p:ph type="body" orient="vert" idx="1"/>
          </p:nvPr>
        </p:nvSpPr>
        <p:spPr>
          <a:xfrm>
            <a:off x="836017" y="364195"/>
            <a:ext cx="7714159" cy="579704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B66DF0F6-6C73-4E46-872E-EAD1928A96F6}"/>
              </a:ext>
            </a:extLst>
          </p:cNvPr>
          <p:cNvSpPr>
            <a:spLocks noGrp="1"/>
          </p:cNvSpPr>
          <p:nvPr>
            <p:ph type="dt" sz="half" idx="10"/>
          </p:nvPr>
        </p:nvSpPr>
        <p:spPr/>
        <p:txBody>
          <a:bodyPr/>
          <a:lstStyle/>
          <a:p>
            <a:fld id="{40F41639-2A8B-44CC-B49F-1C11E856DC3C}" type="datetimeFigureOut">
              <a:rPr lang="es-CL" smtClean="0"/>
              <a:t>05-03-2024</a:t>
            </a:fld>
            <a:endParaRPr lang="es-CL"/>
          </a:p>
        </p:txBody>
      </p:sp>
      <p:sp>
        <p:nvSpPr>
          <p:cNvPr id="5" name="Marcador de pie de página 4">
            <a:extLst>
              <a:ext uri="{FF2B5EF4-FFF2-40B4-BE49-F238E27FC236}">
                <a16:creationId xmlns:a16="http://schemas.microsoft.com/office/drawing/2014/main" id="{B1C71DB0-A4F3-4901-9444-DDDE39716A9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E140EBA-2259-4AAB-B45E-771DA070A9C2}"/>
              </a:ext>
            </a:extLst>
          </p:cNvPr>
          <p:cNvSpPr>
            <a:spLocks noGrp="1"/>
          </p:cNvSpPr>
          <p:nvPr>
            <p:ph type="sldNum" sz="quarter" idx="12"/>
          </p:nvPr>
        </p:nvSpPr>
        <p:spPr/>
        <p:txBody>
          <a:bodyPr/>
          <a:lstStyle/>
          <a:p>
            <a:fld id="{7BBB712D-4281-4E3B-B6B1-102325F7E430}" type="slidenum">
              <a:rPr lang="es-CL" smtClean="0"/>
              <a:t>‹Nº›</a:t>
            </a:fld>
            <a:endParaRPr lang="es-CL"/>
          </a:p>
        </p:txBody>
      </p:sp>
    </p:spTree>
    <p:extLst>
      <p:ext uri="{BB962C8B-B14F-4D97-AF65-F5344CB8AC3E}">
        <p14:creationId xmlns:p14="http://schemas.microsoft.com/office/powerpoint/2010/main" val="325720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A1BB6CB-B118-4E5A-9BA3-6CAE03BAEC15}"/>
              </a:ext>
            </a:extLst>
          </p:cNvPr>
          <p:cNvSpPr/>
          <p:nvPr userDrawn="1"/>
        </p:nvSpPr>
        <p:spPr>
          <a:xfrm>
            <a:off x="0" y="1"/>
            <a:ext cx="12160250" cy="538950"/>
          </a:xfrm>
          <a:prstGeom prst="rect">
            <a:avLst/>
          </a:prstGeom>
          <a:gradFill>
            <a:gsLst>
              <a:gs pos="67000">
                <a:srgbClr val="006699"/>
              </a:gs>
              <a:gs pos="88000">
                <a:schemeClr val="bg1">
                  <a:alpha val="42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023" rtl="0" eaLnBrk="1" fontAlgn="auto" latinLnBrk="0" hangingPunct="1">
              <a:lnSpc>
                <a:spcPct val="100000"/>
              </a:lnSpc>
              <a:spcBef>
                <a:spcPts val="0"/>
              </a:spcBef>
              <a:spcAft>
                <a:spcPts val="0"/>
              </a:spcAft>
              <a:buClrTx/>
              <a:buSzTx/>
              <a:buFontTx/>
              <a:buNone/>
              <a:tabLst/>
              <a:defRPr/>
            </a:pPr>
            <a:endParaRPr kumimoji="0" lang="es-CL" sz="1795" b="0" i="0" u="none" strike="noStrike" kern="1200" cap="none" spc="0" normalizeH="0" baseline="0" noProof="0">
              <a:ln>
                <a:noFill/>
              </a:ln>
              <a:solidFill>
                <a:prstClr val="white"/>
              </a:solidFill>
              <a:effectLst/>
              <a:uLnTx/>
              <a:uFillTx/>
              <a:latin typeface="Lato"/>
              <a:ea typeface="+mn-ea"/>
              <a:cs typeface="+mn-cs"/>
            </a:endParaRPr>
          </a:p>
        </p:txBody>
      </p:sp>
      <p:pic>
        <p:nvPicPr>
          <p:cNvPr id="7" name="Imagen 6">
            <a:extLst>
              <a:ext uri="{FF2B5EF4-FFF2-40B4-BE49-F238E27FC236}">
                <a16:creationId xmlns:a16="http://schemas.microsoft.com/office/drawing/2014/main" id="{BA38241B-33C0-48C9-9F96-48C631AE7A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9832" y="87715"/>
            <a:ext cx="1012199" cy="363523"/>
          </a:xfrm>
          <a:prstGeom prst="rect">
            <a:avLst/>
          </a:prstGeom>
        </p:spPr>
      </p:pic>
      <p:sp>
        <p:nvSpPr>
          <p:cNvPr id="11" name="Título 10">
            <a:extLst>
              <a:ext uri="{FF2B5EF4-FFF2-40B4-BE49-F238E27FC236}">
                <a16:creationId xmlns:a16="http://schemas.microsoft.com/office/drawing/2014/main" id="{7C4BF48E-EDD2-415A-84DD-7164E7735673}"/>
              </a:ext>
            </a:extLst>
          </p:cNvPr>
          <p:cNvSpPr>
            <a:spLocks noGrp="1"/>
          </p:cNvSpPr>
          <p:nvPr>
            <p:ph type="title"/>
          </p:nvPr>
        </p:nvSpPr>
        <p:spPr>
          <a:xfrm>
            <a:off x="583345" y="118240"/>
            <a:ext cx="8512175" cy="302883"/>
          </a:xfrm>
        </p:spPr>
        <p:txBody>
          <a:bodyPr>
            <a:noAutofit/>
          </a:bodyPr>
          <a:lstStyle>
            <a:lvl1pPr>
              <a:defRPr sz="1995">
                <a:solidFill>
                  <a:schemeClr val="bg1"/>
                </a:solidFill>
              </a:defRPr>
            </a:lvl1pPr>
          </a:lstStyle>
          <a:p>
            <a:r>
              <a:rPr lang="es-ES"/>
              <a:t>Haga clic para modificar el estilo de título del patrón</a:t>
            </a:r>
            <a:endParaRPr lang="es-CL"/>
          </a:p>
        </p:txBody>
      </p:sp>
      <p:sp>
        <p:nvSpPr>
          <p:cNvPr id="13" name="2 Marcador de contenido">
            <a:extLst>
              <a:ext uri="{FF2B5EF4-FFF2-40B4-BE49-F238E27FC236}">
                <a16:creationId xmlns:a16="http://schemas.microsoft.com/office/drawing/2014/main" id="{87C8A2F2-F5DE-4430-8BDF-555B5A00F5E8}"/>
              </a:ext>
            </a:extLst>
          </p:cNvPr>
          <p:cNvSpPr>
            <a:spLocks noGrp="1"/>
          </p:cNvSpPr>
          <p:nvPr>
            <p:ph idx="11" hasCustomPrompt="1"/>
          </p:nvPr>
        </p:nvSpPr>
        <p:spPr>
          <a:xfrm>
            <a:off x="583344" y="777121"/>
            <a:ext cx="11198688" cy="5820482"/>
          </a:xfrm>
        </p:spPr>
        <p:txBody>
          <a:bodyPr>
            <a:noAutofit/>
          </a:bodyPr>
          <a:lstStyle>
            <a:lvl1pPr marL="0" indent="0" algn="just">
              <a:lnSpc>
                <a:spcPts val="2394"/>
              </a:lnSpc>
              <a:spcBef>
                <a:spcPts val="0"/>
              </a:spcBef>
              <a:spcAft>
                <a:spcPts val="1197"/>
              </a:spcAft>
              <a:buNone/>
              <a:defRPr sz="1596"/>
            </a:lvl1pPr>
            <a:lvl2pPr marL="361009" indent="-361009" algn="just">
              <a:lnSpc>
                <a:spcPts val="2394"/>
              </a:lnSpc>
              <a:spcBef>
                <a:spcPts val="0"/>
              </a:spcBef>
              <a:spcAft>
                <a:spcPts val="1197"/>
              </a:spcAft>
              <a:buClr>
                <a:srgbClr val="0061A1"/>
              </a:buClr>
              <a:tabLst>
                <a:tab pos="361009" algn="l"/>
              </a:tabLst>
              <a:defRPr sz="1596"/>
            </a:lvl2pPr>
            <a:lvl3pPr marL="1070360" indent="-349926" algn="just">
              <a:lnSpc>
                <a:spcPts val="2394"/>
              </a:lnSpc>
              <a:spcBef>
                <a:spcPts val="0"/>
              </a:spcBef>
              <a:spcAft>
                <a:spcPts val="1197"/>
              </a:spcAft>
              <a:buClr>
                <a:srgbClr val="0061A1"/>
              </a:buClr>
              <a:buFont typeface="Calibri" panose="020F0502020204030204" pitchFamily="34" charset="0"/>
              <a:buChar char="-"/>
              <a:tabLst>
                <a:tab pos="1070360" algn="l"/>
              </a:tabLst>
              <a:defRPr sz="1596"/>
            </a:lvl3pPr>
            <a:lvl4pPr marL="1429786" indent="-359426" algn="just">
              <a:lnSpc>
                <a:spcPts val="2394"/>
              </a:lnSpc>
              <a:spcBef>
                <a:spcPts val="0"/>
              </a:spcBef>
              <a:spcAft>
                <a:spcPts val="1197"/>
              </a:spcAft>
              <a:buSzPct val="60000"/>
              <a:buFont typeface="Calibri" panose="020F0502020204030204" pitchFamily="34" charset="0"/>
              <a:buChar char="-"/>
              <a:tabLst>
                <a:tab pos="1429786" algn="l"/>
              </a:tabLst>
              <a:defRPr sz="1596"/>
            </a:lvl4pPr>
            <a:lvl5pPr>
              <a:defRPr sz="1795"/>
            </a:lvl5pPr>
            <a:lvl6pPr>
              <a:defRPr sz="1995"/>
            </a:lvl6pPr>
            <a:lvl7pPr>
              <a:defRPr sz="1995"/>
            </a:lvl7pPr>
            <a:lvl8pPr>
              <a:defRPr sz="1995"/>
            </a:lvl8pPr>
            <a:lvl9pPr>
              <a:defRPr sz="1995"/>
            </a:lvl9pPr>
          </a:lstStyle>
          <a:p>
            <a:pPr lvl="0"/>
            <a:r>
              <a:rPr lang="es-ES"/>
              <a:t>Haga clic para modificar el estilo de texto del patrón</a:t>
            </a:r>
          </a:p>
          <a:p>
            <a:pPr lvl="1"/>
            <a:r>
              <a:rPr lang="es-ES"/>
              <a:t>Segundo nivel</a:t>
            </a:r>
          </a:p>
          <a:p>
            <a:pPr lvl="2"/>
            <a:r>
              <a:rPr lang="es-ES"/>
              <a:t>Tercer nivel</a:t>
            </a:r>
          </a:p>
          <a:p>
            <a:pPr lvl="3"/>
            <a:r>
              <a:rPr lang="es-ES"/>
              <a:t>Cuarto nivel</a:t>
            </a:r>
          </a:p>
        </p:txBody>
      </p:sp>
      <p:sp>
        <p:nvSpPr>
          <p:cNvPr id="8" name="Marcador de número de diapositiva 5">
            <a:extLst>
              <a:ext uri="{FF2B5EF4-FFF2-40B4-BE49-F238E27FC236}">
                <a16:creationId xmlns:a16="http://schemas.microsoft.com/office/drawing/2014/main" id="{4E119C18-DA49-4944-BC73-58F98421B872}"/>
              </a:ext>
            </a:extLst>
          </p:cNvPr>
          <p:cNvSpPr>
            <a:spLocks noGrp="1"/>
          </p:cNvSpPr>
          <p:nvPr>
            <p:ph type="sldNum" sz="quarter" idx="4"/>
          </p:nvPr>
        </p:nvSpPr>
        <p:spPr>
          <a:xfrm>
            <a:off x="11666956" y="6476343"/>
            <a:ext cx="493293" cy="36419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912023">
              <a:defRPr/>
            </a:pPr>
            <a:fld id="{3B61D3E7-A61F-485D-AB22-F11455399968}" type="slidenum">
              <a:rPr lang="es-CL" smtClean="0">
                <a:solidFill>
                  <a:prstClr val="black">
                    <a:tint val="75000"/>
                  </a:prstClr>
                </a:solidFill>
              </a:rPr>
              <a:pPr defTabSz="912023">
                <a:defRPr/>
              </a:pPr>
              <a:t>‹Nº›</a:t>
            </a:fld>
            <a:endParaRPr lang="es-CL">
              <a:solidFill>
                <a:prstClr val="black">
                  <a:tint val="75000"/>
                </a:prstClr>
              </a:solidFill>
            </a:endParaRPr>
          </a:p>
        </p:txBody>
      </p:sp>
    </p:spTree>
    <p:extLst>
      <p:ext uri="{BB962C8B-B14F-4D97-AF65-F5344CB8AC3E}">
        <p14:creationId xmlns:p14="http://schemas.microsoft.com/office/powerpoint/2010/main" val="3216234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ítulo">
    <p:spTree>
      <p:nvGrpSpPr>
        <p:cNvPr id="1" name=""/>
        <p:cNvGrpSpPr/>
        <p:nvPr/>
      </p:nvGrpSpPr>
      <p:grpSpPr>
        <a:xfrm>
          <a:off x="0" y="0"/>
          <a:ext cx="0" cy="0"/>
          <a:chOff x="0" y="0"/>
          <a:chExt cx="0" cy="0"/>
        </a:xfrm>
      </p:grpSpPr>
      <p:sp>
        <p:nvSpPr>
          <p:cNvPr id="8" name="Marcador de posición de imagen 7">
            <a:extLst>
              <a:ext uri="{FF2B5EF4-FFF2-40B4-BE49-F238E27FC236}">
                <a16:creationId xmlns:a16="http://schemas.microsoft.com/office/drawing/2014/main" id="{799327B4-ED94-4952-A46B-B6A6C7CFD999}"/>
              </a:ext>
            </a:extLst>
          </p:cNvPr>
          <p:cNvSpPr>
            <a:spLocks noGrp="1"/>
          </p:cNvSpPr>
          <p:nvPr>
            <p:ph type="pic" sz="quarter" idx="10"/>
          </p:nvPr>
        </p:nvSpPr>
        <p:spPr>
          <a:xfrm>
            <a:off x="2238591" y="1"/>
            <a:ext cx="9921659" cy="5091019"/>
          </a:xfrm>
        </p:spPr>
        <p:txBody>
          <a:bodyPr/>
          <a:lstStyle/>
          <a:p>
            <a:endParaRPr lang="es-CL"/>
          </a:p>
        </p:txBody>
      </p:sp>
      <p:pic>
        <p:nvPicPr>
          <p:cNvPr id="3" name="Imagen 2">
            <a:extLst>
              <a:ext uri="{FF2B5EF4-FFF2-40B4-BE49-F238E27FC236}">
                <a16:creationId xmlns:a16="http://schemas.microsoft.com/office/drawing/2014/main" id="{19743764-AD98-483B-A58D-4765F8D0557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0" y="-26620"/>
            <a:ext cx="12160250" cy="6867158"/>
          </a:xfrm>
          <a:prstGeom prst="rect">
            <a:avLst/>
          </a:prstGeom>
        </p:spPr>
      </p:pic>
      <p:sp>
        <p:nvSpPr>
          <p:cNvPr id="12" name="Subtitle 2">
            <a:extLst>
              <a:ext uri="{FF2B5EF4-FFF2-40B4-BE49-F238E27FC236}">
                <a16:creationId xmlns:a16="http://schemas.microsoft.com/office/drawing/2014/main" id="{979938FA-CF7F-4895-9037-7A5BC895FDA8}"/>
              </a:ext>
            </a:extLst>
          </p:cNvPr>
          <p:cNvSpPr>
            <a:spLocks noGrp="1"/>
          </p:cNvSpPr>
          <p:nvPr>
            <p:ph type="subTitle" idx="1"/>
          </p:nvPr>
        </p:nvSpPr>
        <p:spPr>
          <a:xfrm>
            <a:off x="938274" y="5326143"/>
            <a:ext cx="6261146" cy="499130"/>
          </a:xfrm>
        </p:spPr>
        <p:txBody>
          <a:bodyPr>
            <a:normAutofit/>
          </a:bodyPr>
          <a:lstStyle>
            <a:lvl1pPr marL="0" indent="0" algn="ctr">
              <a:buNone/>
              <a:defRPr sz="1995" b="1">
                <a:solidFill>
                  <a:srgbClr val="E9500E"/>
                </a:solidFill>
              </a:defRPr>
            </a:lvl1pPr>
            <a:lvl2pPr marL="342008" indent="0" algn="ctr">
              <a:buNone/>
              <a:defRPr sz="1496"/>
            </a:lvl2pPr>
            <a:lvl3pPr marL="684017" indent="0" algn="ctr">
              <a:buNone/>
              <a:defRPr sz="1346"/>
            </a:lvl3pPr>
            <a:lvl4pPr marL="1026025" indent="0" algn="ctr">
              <a:buNone/>
              <a:defRPr sz="1197"/>
            </a:lvl4pPr>
            <a:lvl5pPr marL="1368034" indent="0" algn="ctr">
              <a:buNone/>
              <a:defRPr sz="1197"/>
            </a:lvl5pPr>
            <a:lvl6pPr marL="1710042" indent="0" algn="ctr">
              <a:buNone/>
              <a:defRPr sz="1197"/>
            </a:lvl6pPr>
            <a:lvl7pPr marL="2052051" indent="0" algn="ctr">
              <a:buNone/>
              <a:defRPr sz="1197"/>
            </a:lvl7pPr>
            <a:lvl8pPr marL="2394059" indent="0" algn="ctr">
              <a:buNone/>
              <a:defRPr sz="1197"/>
            </a:lvl8pPr>
            <a:lvl9pPr marL="2736068" indent="0" algn="ctr">
              <a:buNone/>
              <a:defRPr sz="1197"/>
            </a:lvl9pPr>
          </a:lstStyle>
          <a:p>
            <a:r>
              <a:rPr lang="es-ES"/>
              <a:t>Haga clic para editar el estilo de subtítulo del patrón</a:t>
            </a:r>
            <a:endParaRPr lang="en-US"/>
          </a:p>
        </p:txBody>
      </p:sp>
      <p:sp>
        <p:nvSpPr>
          <p:cNvPr id="13" name="Rectángulo 12">
            <a:extLst>
              <a:ext uri="{FF2B5EF4-FFF2-40B4-BE49-F238E27FC236}">
                <a16:creationId xmlns:a16="http://schemas.microsoft.com/office/drawing/2014/main" id="{E2B2FC99-9288-4F9D-9580-C26AFA486A12}"/>
              </a:ext>
            </a:extLst>
          </p:cNvPr>
          <p:cNvSpPr/>
          <p:nvPr userDrawn="1"/>
        </p:nvSpPr>
        <p:spPr>
          <a:xfrm>
            <a:off x="9078180" y="5991072"/>
            <a:ext cx="3082068" cy="644685"/>
          </a:xfrm>
          <a:prstGeom prst="rect">
            <a:avLst/>
          </a:prstGeom>
        </p:spPr>
        <p:txBody>
          <a:bodyPr wrap="square">
            <a:spAutoFit/>
          </a:bodyPr>
          <a:lstStyle/>
          <a:p>
            <a:pPr marL="0" marR="0" lvl="0" indent="0" algn="ctr" defTabSz="912023" rtl="0" eaLnBrk="1" fontAlgn="auto" latinLnBrk="0" hangingPunct="1">
              <a:lnSpc>
                <a:spcPct val="100000"/>
              </a:lnSpc>
              <a:spcBef>
                <a:spcPts val="0"/>
              </a:spcBef>
              <a:spcAft>
                <a:spcPts val="0"/>
              </a:spcAft>
              <a:buClrTx/>
              <a:buSzTx/>
              <a:buFontTx/>
              <a:buNone/>
              <a:tabLst/>
              <a:defRPr/>
            </a:pPr>
            <a:r>
              <a:rPr kumimoji="0" lang="es-ES" sz="1197" b="0" i="0" u="none" strike="noStrike" kern="1200" cap="none" spc="0" normalizeH="0" baseline="0" noProof="0">
                <a:ln>
                  <a:noFill/>
                </a:ln>
                <a:solidFill>
                  <a:srgbClr val="797777"/>
                </a:solidFill>
                <a:effectLst/>
                <a:uLnTx/>
                <a:uFillTx/>
                <a:latin typeface="Calibri Light" panose="020F0302020204030204" pitchFamily="34" charset="0"/>
                <a:ea typeface="+mn-ea"/>
                <a:cs typeface="Arial" panose="020B0604020202020204" pitchFamily="34" charset="0"/>
              </a:rPr>
              <a:t>Propiedad Intelectual del Estado</a:t>
            </a:r>
          </a:p>
          <a:p>
            <a:pPr marL="0" marR="0" lvl="0" indent="0" algn="ctr" defTabSz="912023" rtl="0" eaLnBrk="1" fontAlgn="auto" latinLnBrk="0" hangingPunct="1">
              <a:lnSpc>
                <a:spcPct val="100000"/>
              </a:lnSpc>
              <a:spcBef>
                <a:spcPts val="0"/>
              </a:spcBef>
              <a:spcAft>
                <a:spcPts val="0"/>
              </a:spcAft>
              <a:buClrTx/>
              <a:buSzTx/>
              <a:buFontTx/>
              <a:buNone/>
              <a:tabLst/>
              <a:defRPr/>
            </a:pPr>
            <a:r>
              <a:rPr kumimoji="0" lang="es-ES" sz="1197" b="0" i="0" u="none" strike="noStrike" kern="1200" cap="none" spc="0" normalizeH="0" baseline="0" noProof="0">
                <a:ln>
                  <a:noFill/>
                </a:ln>
                <a:solidFill>
                  <a:srgbClr val="797777"/>
                </a:solidFill>
                <a:effectLst/>
                <a:uLnTx/>
                <a:uFillTx/>
                <a:latin typeface="Calibri Light" panose="020F0302020204030204" pitchFamily="34" charset="0"/>
                <a:ea typeface="+mn-ea"/>
                <a:cs typeface="Arial" panose="020B0604020202020204" pitchFamily="34" charset="0"/>
              </a:rPr>
              <a:t>Prohibida su reproducción y copia digital</a:t>
            </a:r>
          </a:p>
          <a:p>
            <a:pPr marL="0" marR="0" lvl="0" indent="0" algn="ctr" defTabSz="912023" rtl="0" eaLnBrk="1" fontAlgn="auto" latinLnBrk="0" hangingPunct="1">
              <a:lnSpc>
                <a:spcPct val="100000"/>
              </a:lnSpc>
              <a:spcBef>
                <a:spcPts val="0"/>
              </a:spcBef>
              <a:spcAft>
                <a:spcPts val="0"/>
              </a:spcAft>
              <a:buClrTx/>
              <a:buSzTx/>
              <a:buFontTx/>
              <a:buNone/>
              <a:tabLst/>
              <a:defRPr/>
            </a:pPr>
            <a:r>
              <a:rPr kumimoji="0" lang="es-ES" sz="1197" b="0" i="0" u="none" strike="noStrike" kern="1200" cap="none" spc="0" normalizeH="0" baseline="0" noProof="0">
                <a:ln>
                  <a:noFill/>
                </a:ln>
                <a:solidFill>
                  <a:srgbClr val="797777"/>
                </a:solidFill>
                <a:effectLst/>
                <a:uLnTx/>
                <a:uFillTx/>
                <a:latin typeface="Calibri Light" panose="020F0302020204030204" pitchFamily="34" charset="0"/>
                <a:ea typeface="+mn-ea"/>
                <a:cs typeface="Arial" panose="020B0604020202020204" pitchFamily="34" charset="0"/>
              </a:rPr>
              <a:t>D.F.L. </a:t>
            </a:r>
            <a:r>
              <a:rPr kumimoji="0" lang="es-ES" sz="1197" b="0" i="0" u="none" strike="noStrike" kern="1200" cap="none" spc="0" normalizeH="0" baseline="0" noProof="0" err="1">
                <a:ln>
                  <a:noFill/>
                </a:ln>
                <a:solidFill>
                  <a:srgbClr val="797777"/>
                </a:solidFill>
                <a:effectLst/>
                <a:uLnTx/>
                <a:uFillTx/>
                <a:latin typeface="Calibri Light" panose="020F0302020204030204" pitchFamily="34" charset="0"/>
                <a:ea typeface="+mn-ea"/>
                <a:cs typeface="Arial" panose="020B0604020202020204" pitchFamily="34" charset="0"/>
              </a:rPr>
              <a:t>N°</a:t>
            </a:r>
            <a:r>
              <a:rPr kumimoji="0" lang="es-ES" sz="1197" b="0" i="0" u="none" strike="noStrike" kern="1200" cap="none" spc="0" normalizeH="0" baseline="0" noProof="0">
                <a:ln>
                  <a:noFill/>
                </a:ln>
                <a:solidFill>
                  <a:srgbClr val="797777"/>
                </a:solidFill>
                <a:effectLst/>
                <a:uLnTx/>
                <a:uFillTx/>
                <a:latin typeface="Calibri Light" panose="020F0302020204030204" pitchFamily="34" charset="0"/>
                <a:ea typeface="+mn-ea"/>
                <a:cs typeface="Arial" panose="020B0604020202020204" pitchFamily="34" charset="0"/>
              </a:rPr>
              <a:t> 7 de 1980, Art. 50°.</a:t>
            </a:r>
            <a:endParaRPr kumimoji="0" lang="es-CL" sz="1197" b="0" i="0" u="none" strike="noStrike" kern="1200" cap="none" spc="0" normalizeH="0" baseline="0" noProof="0">
              <a:ln>
                <a:noFill/>
              </a:ln>
              <a:solidFill>
                <a:srgbClr val="797777"/>
              </a:solidFill>
              <a:effectLst/>
              <a:uLnTx/>
              <a:uFillTx/>
              <a:latin typeface="Calibri Light" panose="020F0302020204030204" pitchFamily="34" charset="0"/>
              <a:ea typeface="+mn-ea"/>
              <a:cs typeface="Arial" panose="020B0604020202020204" pitchFamily="34" charset="0"/>
            </a:endParaRPr>
          </a:p>
        </p:txBody>
      </p:sp>
      <p:sp>
        <p:nvSpPr>
          <p:cNvPr id="14" name="Rectángulo 13">
            <a:extLst>
              <a:ext uri="{FF2B5EF4-FFF2-40B4-BE49-F238E27FC236}">
                <a16:creationId xmlns:a16="http://schemas.microsoft.com/office/drawing/2014/main" id="{099BCEAF-3189-4AC4-9498-3DBD738D7B34}"/>
              </a:ext>
            </a:extLst>
          </p:cNvPr>
          <p:cNvSpPr/>
          <p:nvPr userDrawn="1"/>
        </p:nvSpPr>
        <p:spPr>
          <a:xfrm>
            <a:off x="424403" y="6133359"/>
            <a:ext cx="778949" cy="399091"/>
          </a:xfrm>
          <a:prstGeom prst="rect">
            <a:avLst/>
          </a:prstGeom>
        </p:spPr>
        <p:txBody>
          <a:bodyPr wrap="none">
            <a:spAutoFit/>
          </a:bodyPr>
          <a:lstStyle/>
          <a:p>
            <a:pPr marL="0" marR="0" lvl="0" indent="0" algn="ctr" defTabSz="912023" rtl="0" eaLnBrk="1" fontAlgn="auto" latinLnBrk="0" hangingPunct="1">
              <a:lnSpc>
                <a:spcPct val="100000"/>
              </a:lnSpc>
              <a:spcBef>
                <a:spcPts val="0"/>
              </a:spcBef>
              <a:spcAft>
                <a:spcPts val="0"/>
              </a:spcAft>
              <a:buClrTx/>
              <a:buSzTx/>
              <a:buFontTx/>
              <a:buNone/>
              <a:tabLst/>
              <a:defRPr/>
            </a:pPr>
            <a:r>
              <a:rPr kumimoji="0" lang="es-CL" sz="1995" b="1" i="0" u="none" strike="noStrike" kern="1200" cap="none" spc="0" normalizeH="0" baseline="0" noProof="0">
                <a:ln>
                  <a:noFill/>
                </a:ln>
                <a:solidFill>
                  <a:srgbClr val="0061A1"/>
                </a:solidFill>
                <a:effectLst/>
                <a:uLnTx/>
                <a:uFillTx/>
                <a:latin typeface="Lato"/>
                <a:ea typeface="+mn-ea"/>
                <a:cs typeface="Arial" panose="020B0604020202020204" pitchFamily="34" charset="0"/>
              </a:rPr>
              <a:t>2023</a:t>
            </a:r>
          </a:p>
        </p:txBody>
      </p:sp>
      <p:pic>
        <p:nvPicPr>
          <p:cNvPr id="16" name="Imagen 15">
            <a:extLst>
              <a:ext uri="{FF2B5EF4-FFF2-40B4-BE49-F238E27FC236}">
                <a16:creationId xmlns:a16="http://schemas.microsoft.com/office/drawing/2014/main" id="{5202DB63-D156-4EA6-A781-A729FB8DB49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4403" y="516135"/>
            <a:ext cx="1389785" cy="499131"/>
          </a:xfrm>
          <a:prstGeom prst="rect">
            <a:avLst/>
          </a:prstGeom>
        </p:spPr>
      </p:pic>
      <p:sp>
        <p:nvSpPr>
          <p:cNvPr id="11" name="Título 10">
            <a:extLst>
              <a:ext uri="{FF2B5EF4-FFF2-40B4-BE49-F238E27FC236}">
                <a16:creationId xmlns:a16="http://schemas.microsoft.com/office/drawing/2014/main" id="{F52DA971-7709-4BFD-B295-D89326458249}"/>
              </a:ext>
            </a:extLst>
          </p:cNvPr>
          <p:cNvSpPr>
            <a:spLocks noGrp="1"/>
          </p:cNvSpPr>
          <p:nvPr>
            <p:ph type="title"/>
          </p:nvPr>
        </p:nvSpPr>
        <p:spPr>
          <a:xfrm>
            <a:off x="938274" y="2876540"/>
            <a:ext cx="6261146" cy="2396894"/>
          </a:xfrm>
          <a:solidFill>
            <a:schemeClr val="bg1"/>
          </a:solidFill>
          <a:ln>
            <a:noFill/>
          </a:ln>
        </p:spPr>
        <p:txBody>
          <a:bodyPr>
            <a:normAutofit/>
          </a:bodyPr>
          <a:lstStyle>
            <a:lvl1pPr>
              <a:defRPr sz="3990">
                <a:solidFill>
                  <a:schemeClr val="accent1">
                    <a:lumMod val="75000"/>
                  </a:schemeClr>
                </a:solidFill>
                <a:latin typeface="Lato Black" panose="020F0A02020204030203" pitchFamily="34" charset="0"/>
              </a:defRPr>
            </a:lvl1pPr>
          </a:lstStyle>
          <a:p>
            <a:r>
              <a:rPr lang="es-ES"/>
              <a:t>Haga clic para modificar el estilo de título del patrón</a:t>
            </a:r>
            <a:endParaRPr lang="es-CL"/>
          </a:p>
        </p:txBody>
      </p:sp>
    </p:spTree>
    <p:extLst>
      <p:ext uri="{BB962C8B-B14F-4D97-AF65-F5344CB8AC3E}">
        <p14:creationId xmlns:p14="http://schemas.microsoft.com/office/powerpoint/2010/main" val="65589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16A715B-B360-4011-A95A-3425D1C4DD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1102" y="0"/>
            <a:ext cx="10259149" cy="6840538"/>
          </a:xfrm>
          <a:prstGeom prst="rect">
            <a:avLst/>
          </a:prstGeom>
        </p:spPr>
      </p:pic>
      <p:pic>
        <p:nvPicPr>
          <p:cNvPr id="9" name="Imagen 8">
            <a:extLst>
              <a:ext uri="{FF2B5EF4-FFF2-40B4-BE49-F238E27FC236}">
                <a16:creationId xmlns:a16="http://schemas.microsoft.com/office/drawing/2014/main" id="{BA95452B-1B86-429A-8232-5B13BF2C5F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4511" y="345515"/>
            <a:ext cx="1074900" cy="386043"/>
          </a:xfrm>
          <a:prstGeom prst="rect">
            <a:avLst/>
          </a:prstGeom>
        </p:spPr>
      </p:pic>
      <p:sp>
        <p:nvSpPr>
          <p:cNvPr id="10" name="Rectángulo 9">
            <a:extLst>
              <a:ext uri="{FF2B5EF4-FFF2-40B4-BE49-F238E27FC236}">
                <a16:creationId xmlns:a16="http://schemas.microsoft.com/office/drawing/2014/main" id="{26C6C236-1FD8-4596-B157-318276E93A78}"/>
              </a:ext>
            </a:extLst>
          </p:cNvPr>
          <p:cNvSpPr/>
          <p:nvPr userDrawn="1"/>
        </p:nvSpPr>
        <p:spPr>
          <a:xfrm>
            <a:off x="484510" y="1102087"/>
            <a:ext cx="8113167" cy="5187408"/>
          </a:xfrm>
          <a:prstGeom prst="rect">
            <a:avLst/>
          </a:prstGeom>
          <a:solidFill>
            <a:srgbClr val="006699">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023" rtl="0" eaLnBrk="1" fontAlgn="auto" latinLnBrk="0" hangingPunct="1">
              <a:lnSpc>
                <a:spcPct val="100000"/>
              </a:lnSpc>
              <a:spcBef>
                <a:spcPts val="0"/>
              </a:spcBef>
              <a:spcAft>
                <a:spcPts val="0"/>
              </a:spcAft>
              <a:buClrTx/>
              <a:buSzTx/>
              <a:buFontTx/>
              <a:buNone/>
              <a:tabLst/>
              <a:defRPr/>
            </a:pPr>
            <a:endParaRPr kumimoji="0" lang="es-CL" sz="1795" b="0" i="0" u="none" strike="noStrike" kern="1200" cap="none" spc="0" normalizeH="0" baseline="0" noProof="0">
              <a:ln>
                <a:noFill/>
              </a:ln>
              <a:solidFill>
                <a:prstClr val="white"/>
              </a:solidFill>
              <a:effectLst/>
              <a:uLnTx/>
              <a:uFillTx/>
              <a:latin typeface="Lato"/>
              <a:ea typeface="+mn-ea"/>
              <a:cs typeface="+mn-cs"/>
            </a:endParaRPr>
          </a:p>
        </p:txBody>
      </p:sp>
      <p:sp>
        <p:nvSpPr>
          <p:cNvPr id="12" name="Marcador de contenido 11">
            <a:extLst>
              <a:ext uri="{FF2B5EF4-FFF2-40B4-BE49-F238E27FC236}">
                <a16:creationId xmlns:a16="http://schemas.microsoft.com/office/drawing/2014/main" id="{DD0C1960-FFF3-44DD-9FD1-4A6125DF14AC}"/>
              </a:ext>
            </a:extLst>
          </p:cNvPr>
          <p:cNvSpPr>
            <a:spLocks noGrp="1"/>
          </p:cNvSpPr>
          <p:nvPr>
            <p:ph sz="quarter" idx="10"/>
          </p:nvPr>
        </p:nvSpPr>
        <p:spPr>
          <a:xfrm>
            <a:off x="693514" y="1292102"/>
            <a:ext cx="7676158" cy="48168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13" name="CuadroTexto 12">
            <a:extLst>
              <a:ext uri="{FF2B5EF4-FFF2-40B4-BE49-F238E27FC236}">
                <a16:creationId xmlns:a16="http://schemas.microsoft.com/office/drawing/2014/main" id="{406A6C2B-0E58-4AA7-AFD8-DAC7F521A89E}"/>
              </a:ext>
            </a:extLst>
          </p:cNvPr>
          <p:cNvSpPr txBox="1"/>
          <p:nvPr userDrawn="1"/>
        </p:nvSpPr>
        <p:spPr>
          <a:xfrm>
            <a:off x="1985541" y="246893"/>
            <a:ext cx="6612136" cy="583286"/>
          </a:xfrm>
          <a:prstGeom prst="rect">
            <a:avLst/>
          </a:prstGeom>
          <a:noFill/>
        </p:spPr>
        <p:txBody>
          <a:bodyPr wrap="square" rtlCol="0">
            <a:spAutoFit/>
          </a:bodyPr>
          <a:lstStyle/>
          <a:p>
            <a:pPr marL="0" marR="0" lvl="0" indent="0" algn="l" defTabSz="912023" rtl="0" eaLnBrk="1" fontAlgn="auto" latinLnBrk="0" hangingPunct="1">
              <a:lnSpc>
                <a:spcPct val="100000"/>
              </a:lnSpc>
              <a:spcBef>
                <a:spcPts val="0"/>
              </a:spcBef>
              <a:spcAft>
                <a:spcPts val="0"/>
              </a:spcAft>
              <a:buClrTx/>
              <a:buSzTx/>
              <a:buFontTx/>
              <a:buNone/>
              <a:tabLst/>
              <a:defRPr/>
            </a:pPr>
            <a:r>
              <a:rPr kumimoji="0" lang="es-CL" sz="3192" b="0" i="0" u="none" strike="noStrike" kern="1200" cap="none" spc="0" normalizeH="0" baseline="0" noProof="0">
                <a:ln>
                  <a:noFill/>
                </a:ln>
                <a:solidFill>
                  <a:srgbClr val="4472C4">
                    <a:lumMod val="50000"/>
                  </a:srgbClr>
                </a:solidFill>
                <a:effectLst/>
                <a:uLnTx/>
                <a:uFillTx/>
                <a:latin typeface="Lato Black"/>
                <a:ea typeface="+mn-ea"/>
                <a:cs typeface="+mn-cs"/>
              </a:rPr>
              <a:t>Objetivos</a:t>
            </a:r>
          </a:p>
        </p:txBody>
      </p:sp>
      <p:sp>
        <p:nvSpPr>
          <p:cNvPr id="7" name="Marcador de número de diapositiva 5">
            <a:extLst>
              <a:ext uri="{FF2B5EF4-FFF2-40B4-BE49-F238E27FC236}">
                <a16:creationId xmlns:a16="http://schemas.microsoft.com/office/drawing/2014/main" id="{D10AB354-A8D7-4137-8BED-FAF166477CB4}"/>
              </a:ext>
            </a:extLst>
          </p:cNvPr>
          <p:cNvSpPr>
            <a:spLocks noGrp="1"/>
          </p:cNvSpPr>
          <p:nvPr>
            <p:ph type="sldNum" sz="quarter" idx="4"/>
          </p:nvPr>
        </p:nvSpPr>
        <p:spPr>
          <a:xfrm>
            <a:off x="11666956" y="6476343"/>
            <a:ext cx="493293" cy="36419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912023">
              <a:defRPr/>
            </a:pPr>
            <a:fld id="{3B61D3E7-A61F-485D-AB22-F11455399968}" type="slidenum">
              <a:rPr lang="es-CL" smtClean="0">
                <a:solidFill>
                  <a:prstClr val="black">
                    <a:tint val="75000"/>
                  </a:prstClr>
                </a:solidFill>
              </a:rPr>
              <a:pPr defTabSz="912023">
                <a:defRPr/>
              </a:pPr>
              <a:t>‹Nº›</a:t>
            </a:fld>
            <a:endParaRPr lang="es-CL">
              <a:solidFill>
                <a:prstClr val="black">
                  <a:tint val="75000"/>
                </a:prstClr>
              </a:solidFill>
            </a:endParaRPr>
          </a:p>
        </p:txBody>
      </p:sp>
    </p:spTree>
    <p:custDataLst>
      <p:tags r:id="rId1"/>
    </p:custDataLst>
    <p:extLst>
      <p:ext uri="{BB962C8B-B14F-4D97-AF65-F5344CB8AC3E}">
        <p14:creationId xmlns:p14="http://schemas.microsoft.com/office/powerpoint/2010/main" val="4109364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589CCC1-A554-4F0B-B7EE-22147901C7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87603" y="0"/>
            <a:ext cx="10272647" cy="6835010"/>
          </a:xfrm>
          <a:prstGeom prst="rect">
            <a:avLst/>
          </a:prstGeom>
        </p:spPr>
      </p:pic>
      <p:pic>
        <p:nvPicPr>
          <p:cNvPr id="9" name="Imagen 8">
            <a:extLst>
              <a:ext uri="{FF2B5EF4-FFF2-40B4-BE49-F238E27FC236}">
                <a16:creationId xmlns:a16="http://schemas.microsoft.com/office/drawing/2014/main" id="{B4F5E686-6C26-4876-A0AC-CBAB89A59B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8848" y="432576"/>
            <a:ext cx="1112801" cy="399654"/>
          </a:xfrm>
          <a:prstGeom prst="rect">
            <a:avLst/>
          </a:prstGeom>
        </p:spPr>
      </p:pic>
      <p:sp>
        <p:nvSpPr>
          <p:cNvPr id="10" name="Rectángulo 9">
            <a:extLst>
              <a:ext uri="{FF2B5EF4-FFF2-40B4-BE49-F238E27FC236}">
                <a16:creationId xmlns:a16="http://schemas.microsoft.com/office/drawing/2014/main" id="{9163542D-48AE-45D5-B954-3D621E171003}"/>
              </a:ext>
            </a:extLst>
          </p:cNvPr>
          <p:cNvSpPr/>
          <p:nvPr userDrawn="1"/>
        </p:nvSpPr>
        <p:spPr>
          <a:xfrm>
            <a:off x="448848" y="1106837"/>
            <a:ext cx="8113167" cy="5187408"/>
          </a:xfrm>
          <a:prstGeom prst="rect">
            <a:avLst/>
          </a:prstGeom>
          <a:solidFill>
            <a:srgbClr val="006699">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023" rtl="0" eaLnBrk="1" fontAlgn="auto" latinLnBrk="0" hangingPunct="1">
              <a:lnSpc>
                <a:spcPct val="100000"/>
              </a:lnSpc>
              <a:spcBef>
                <a:spcPts val="0"/>
              </a:spcBef>
              <a:spcAft>
                <a:spcPts val="0"/>
              </a:spcAft>
              <a:buClrTx/>
              <a:buSzTx/>
              <a:buFontTx/>
              <a:buNone/>
              <a:tabLst/>
              <a:defRPr/>
            </a:pPr>
            <a:endParaRPr kumimoji="0" lang="es-CL" sz="1795" b="0" i="0" u="none" strike="noStrike" kern="1200" cap="none" spc="0" normalizeH="0" baseline="0" noProof="0">
              <a:ln>
                <a:noFill/>
              </a:ln>
              <a:solidFill>
                <a:prstClr val="white"/>
              </a:solidFill>
              <a:effectLst/>
              <a:uLnTx/>
              <a:uFillTx/>
              <a:latin typeface="Lato"/>
              <a:ea typeface="+mn-ea"/>
              <a:cs typeface="+mn-cs"/>
            </a:endParaRPr>
          </a:p>
        </p:txBody>
      </p:sp>
      <p:sp>
        <p:nvSpPr>
          <p:cNvPr id="11" name="Marcador de contenido 11">
            <a:extLst>
              <a:ext uri="{FF2B5EF4-FFF2-40B4-BE49-F238E27FC236}">
                <a16:creationId xmlns:a16="http://schemas.microsoft.com/office/drawing/2014/main" id="{DCEAB5A0-8E3C-49A6-A8F0-C38DD98DF5E0}"/>
              </a:ext>
            </a:extLst>
          </p:cNvPr>
          <p:cNvSpPr>
            <a:spLocks noGrp="1"/>
          </p:cNvSpPr>
          <p:nvPr>
            <p:ph sz="quarter" idx="10"/>
          </p:nvPr>
        </p:nvSpPr>
        <p:spPr>
          <a:xfrm>
            <a:off x="693514" y="1292102"/>
            <a:ext cx="7676158" cy="48168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12" name="CuadroTexto 11">
            <a:extLst>
              <a:ext uri="{FF2B5EF4-FFF2-40B4-BE49-F238E27FC236}">
                <a16:creationId xmlns:a16="http://schemas.microsoft.com/office/drawing/2014/main" id="{4C36A03F-EA4B-4336-8C60-EAA2DB7B6DCC}"/>
              </a:ext>
            </a:extLst>
          </p:cNvPr>
          <p:cNvSpPr txBox="1"/>
          <p:nvPr userDrawn="1"/>
        </p:nvSpPr>
        <p:spPr>
          <a:xfrm>
            <a:off x="2043578" y="340761"/>
            <a:ext cx="6612136" cy="583286"/>
          </a:xfrm>
          <a:prstGeom prst="rect">
            <a:avLst/>
          </a:prstGeom>
          <a:noFill/>
        </p:spPr>
        <p:txBody>
          <a:bodyPr wrap="square" rtlCol="0">
            <a:spAutoFit/>
          </a:bodyPr>
          <a:lstStyle/>
          <a:p>
            <a:pPr marL="0" marR="0" lvl="0" indent="0" algn="l" defTabSz="912023" rtl="0" eaLnBrk="1" fontAlgn="auto" latinLnBrk="0" hangingPunct="1">
              <a:lnSpc>
                <a:spcPct val="100000"/>
              </a:lnSpc>
              <a:spcBef>
                <a:spcPts val="0"/>
              </a:spcBef>
              <a:spcAft>
                <a:spcPts val="0"/>
              </a:spcAft>
              <a:buClrTx/>
              <a:buSzTx/>
              <a:buFontTx/>
              <a:buNone/>
              <a:tabLst/>
              <a:defRPr/>
            </a:pPr>
            <a:r>
              <a:rPr kumimoji="0" lang="es-CL" sz="3192" b="0" i="0" u="none" strike="noStrike" kern="1200" cap="none" spc="0" normalizeH="0" baseline="0" noProof="0">
                <a:ln>
                  <a:noFill/>
                </a:ln>
                <a:solidFill>
                  <a:srgbClr val="4472C4">
                    <a:lumMod val="50000"/>
                  </a:srgbClr>
                </a:solidFill>
                <a:effectLst/>
                <a:uLnTx/>
                <a:uFillTx/>
                <a:latin typeface="Lato Black"/>
                <a:ea typeface="+mn-ea"/>
                <a:cs typeface="+mn-cs"/>
              </a:rPr>
              <a:t>Estructura de la presentación.</a:t>
            </a:r>
          </a:p>
        </p:txBody>
      </p:sp>
      <p:sp>
        <p:nvSpPr>
          <p:cNvPr id="7" name="Marcador de número de diapositiva 5">
            <a:extLst>
              <a:ext uri="{FF2B5EF4-FFF2-40B4-BE49-F238E27FC236}">
                <a16:creationId xmlns:a16="http://schemas.microsoft.com/office/drawing/2014/main" id="{E9222241-B7FE-4A86-9086-52E3649E041B}"/>
              </a:ext>
            </a:extLst>
          </p:cNvPr>
          <p:cNvSpPr>
            <a:spLocks noGrp="1"/>
          </p:cNvSpPr>
          <p:nvPr>
            <p:ph type="sldNum" sz="quarter" idx="4"/>
          </p:nvPr>
        </p:nvSpPr>
        <p:spPr>
          <a:xfrm>
            <a:off x="11666956" y="6476343"/>
            <a:ext cx="493293" cy="36419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912023">
              <a:defRPr/>
            </a:pPr>
            <a:fld id="{3B61D3E7-A61F-485D-AB22-F11455399968}" type="slidenum">
              <a:rPr lang="es-CL" smtClean="0">
                <a:solidFill>
                  <a:prstClr val="black">
                    <a:tint val="75000"/>
                  </a:prstClr>
                </a:solidFill>
              </a:rPr>
              <a:pPr defTabSz="912023">
                <a:defRPr/>
              </a:pPr>
              <a:t>‹Nº›</a:t>
            </a:fld>
            <a:endParaRPr lang="es-CL">
              <a:solidFill>
                <a:prstClr val="black">
                  <a:tint val="75000"/>
                </a:prstClr>
              </a:solidFill>
            </a:endParaRPr>
          </a:p>
        </p:txBody>
      </p:sp>
    </p:spTree>
    <p:custDataLst>
      <p:tags r:id="rId1"/>
    </p:custDataLst>
    <p:extLst>
      <p:ext uri="{BB962C8B-B14F-4D97-AF65-F5344CB8AC3E}">
        <p14:creationId xmlns:p14="http://schemas.microsoft.com/office/powerpoint/2010/main" val="269917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4B1EDE0-4B4D-401D-8285-53EB0458FF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0062" y="0"/>
            <a:ext cx="9120188" cy="6840538"/>
          </a:xfrm>
          <a:prstGeom prst="rect">
            <a:avLst/>
          </a:prstGeom>
        </p:spPr>
      </p:pic>
      <p:pic>
        <p:nvPicPr>
          <p:cNvPr id="9" name="Imagen 8">
            <a:extLst>
              <a:ext uri="{FF2B5EF4-FFF2-40B4-BE49-F238E27FC236}">
                <a16:creationId xmlns:a16="http://schemas.microsoft.com/office/drawing/2014/main" id="{B4F5E686-6C26-4876-A0AC-CBAB89A59B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8848" y="432576"/>
            <a:ext cx="1112801" cy="399654"/>
          </a:xfrm>
          <a:prstGeom prst="rect">
            <a:avLst/>
          </a:prstGeom>
        </p:spPr>
      </p:pic>
      <p:sp>
        <p:nvSpPr>
          <p:cNvPr id="10" name="Rectángulo 9">
            <a:extLst>
              <a:ext uri="{FF2B5EF4-FFF2-40B4-BE49-F238E27FC236}">
                <a16:creationId xmlns:a16="http://schemas.microsoft.com/office/drawing/2014/main" id="{9163542D-48AE-45D5-B954-3D621E171003}"/>
              </a:ext>
            </a:extLst>
          </p:cNvPr>
          <p:cNvSpPr/>
          <p:nvPr userDrawn="1"/>
        </p:nvSpPr>
        <p:spPr>
          <a:xfrm>
            <a:off x="448848" y="1106837"/>
            <a:ext cx="8113167" cy="5187408"/>
          </a:xfrm>
          <a:prstGeom prst="rect">
            <a:avLst/>
          </a:prstGeom>
          <a:solidFill>
            <a:srgbClr val="006699">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023" rtl="0" eaLnBrk="1" fontAlgn="auto" latinLnBrk="0" hangingPunct="1">
              <a:lnSpc>
                <a:spcPct val="100000"/>
              </a:lnSpc>
              <a:spcBef>
                <a:spcPts val="0"/>
              </a:spcBef>
              <a:spcAft>
                <a:spcPts val="0"/>
              </a:spcAft>
              <a:buClrTx/>
              <a:buSzTx/>
              <a:buFontTx/>
              <a:buNone/>
              <a:tabLst/>
              <a:defRPr/>
            </a:pPr>
            <a:endParaRPr kumimoji="0" lang="es-CL" sz="1795" b="0" i="0" u="none" strike="noStrike" kern="1200" cap="none" spc="0" normalizeH="0" baseline="0" noProof="0">
              <a:ln>
                <a:noFill/>
              </a:ln>
              <a:solidFill>
                <a:prstClr val="white"/>
              </a:solidFill>
              <a:effectLst/>
              <a:uLnTx/>
              <a:uFillTx/>
              <a:latin typeface="Lato"/>
              <a:ea typeface="+mn-ea"/>
              <a:cs typeface="+mn-cs"/>
            </a:endParaRPr>
          </a:p>
        </p:txBody>
      </p:sp>
      <p:sp>
        <p:nvSpPr>
          <p:cNvPr id="11" name="Marcador de contenido 11">
            <a:extLst>
              <a:ext uri="{FF2B5EF4-FFF2-40B4-BE49-F238E27FC236}">
                <a16:creationId xmlns:a16="http://schemas.microsoft.com/office/drawing/2014/main" id="{DCEAB5A0-8E3C-49A6-A8F0-C38DD98DF5E0}"/>
              </a:ext>
            </a:extLst>
          </p:cNvPr>
          <p:cNvSpPr>
            <a:spLocks noGrp="1"/>
          </p:cNvSpPr>
          <p:nvPr>
            <p:ph sz="quarter" idx="10"/>
          </p:nvPr>
        </p:nvSpPr>
        <p:spPr>
          <a:xfrm>
            <a:off x="693514" y="1292102"/>
            <a:ext cx="7676158" cy="48168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12" name="CuadroTexto 11">
            <a:extLst>
              <a:ext uri="{FF2B5EF4-FFF2-40B4-BE49-F238E27FC236}">
                <a16:creationId xmlns:a16="http://schemas.microsoft.com/office/drawing/2014/main" id="{4C36A03F-EA4B-4336-8C60-EAA2DB7B6DCC}"/>
              </a:ext>
            </a:extLst>
          </p:cNvPr>
          <p:cNvSpPr txBox="1"/>
          <p:nvPr userDrawn="1"/>
        </p:nvSpPr>
        <p:spPr>
          <a:xfrm>
            <a:off x="2043578" y="340761"/>
            <a:ext cx="6612136" cy="583286"/>
          </a:xfrm>
          <a:prstGeom prst="rect">
            <a:avLst/>
          </a:prstGeom>
          <a:noFill/>
        </p:spPr>
        <p:txBody>
          <a:bodyPr wrap="square" rtlCol="0">
            <a:spAutoFit/>
          </a:bodyPr>
          <a:lstStyle/>
          <a:p>
            <a:pPr marL="0" marR="0" lvl="0" indent="0" algn="l" defTabSz="912023" rtl="0" eaLnBrk="1" fontAlgn="auto" latinLnBrk="0" hangingPunct="1">
              <a:lnSpc>
                <a:spcPct val="100000"/>
              </a:lnSpc>
              <a:spcBef>
                <a:spcPts val="0"/>
              </a:spcBef>
              <a:spcAft>
                <a:spcPts val="0"/>
              </a:spcAft>
              <a:buClrTx/>
              <a:buSzTx/>
              <a:buFontTx/>
              <a:buNone/>
              <a:tabLst/>
              <a:defRPr/>
            </a:pPr>
            <a:r>
              <a:rPr kumimoji="0" lang="es-CL" sz="3192" b="0" i="0" u="none" strike="noStrike" kern="1200" cap="none" spc="0" normalizeH="0" baseline="0" noProof="0">
                <a:ln>
                  <a:noFill/>
                </a:ln>
                <a:solidFill>
                  <a:srgbClr val="4472C4">
                    <a:lumMod val="50000"/>
                  </a:srgbClr>
                </a:solidFill>
                <a:effectLst/>
                <a:uLnTx/>
                <a:uFillTx/>
                <a:latin typeface="Lato Black"/>
                <a:ea typeface="+mn-ea"/>
                <a:cs typeface="+mn-cs"/>
              </a:rPr>
              <a:t>Antes de comenzar</a:t>
            </a:r>
          </a:p>
        </p:txBody>
      </p:sp>
      <p:sp>
        <p:nvSpPr>
          <p:cNvPr id="7" name="Marcador de número de diapositiva 5">
            <a:extLst>
              <a:ext uri="{FF2B5EF4-FFF2-40B4-BE49-F238E27FC236}">
                <a16:creationId xmlns:a16="http://schemas.microsoft.com/office/drawing/2014/main" id="{E120680B-26DA-4850-A725-E130BACE66B7}"/>
              </a:ext>
            </a:extLst>
          </p:cNvPr>
          <p:cNvSpPr>
            <a:spLocks noGrp="1"/>
          </p:cNvSpPr>
          <p:nvPr>
            <p:ph type="sldNum" sz="quarter" idx="4"/>
          </p:nvPr>
        </p:nvSpPr>
        <p:spPr>
          <a:xfrm>
            <a:off x="11666956" y="6476343"/>
            <a:ext cx="493293" cy="36419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912023">
              <a:defRPr/>
            </a:pPr>
            <a:fld id="{3B61D3E7-A61F-485D-AB22-F11455399968}" type="slidenum">
              <a:rPr lang="es-CL" smtClean="0">
                <a:solidFill>
                  <a:prstClr val="black">
                    <a:tint val="75000"/>
                  </a:prstClr>
                </a:solidFill>
              </a:rPr>
              <a:pPr defTabSz="912023">
                <a:defRPr/>
              </a:pPr>
              <a:t>‹Nº›</a:t>
            </a:fld>
            <a:endParaRPr lang="es-CL">
              <a:solidFill>
                <a:prstClr val="black">
                  <a:tint val="75000"/>
                </a:prstClr>
              </a:solidFill>
            </a:endParaRPr>
          </a:p>
        </p:txBody>
      </p:sp>
    </p:spTree>
    <p:custDataLst>
      <p:tags r:id="rId1"/>
    </p:custDataLst>
    <p:extLst>
      <p:ext uri="{BB962C8B-B14F-4D97-AF65-F5344CB8AC3E}">
        <p14:creationId xmlns:p14="http://schemas.microsoft.com/office/powerpoint/2010/main" val="4245601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F32A7EE8-4041-4200-A86A-78ECE1D5DE41}"/>
              </a:ext>
            </a:extLst>
          </p:cNvPr>
          <p:cNvSpPr/>
          <p:nvPr userDrawn="1"/>
        </p:nvSpPr>
        <p:spPr>
          <a:xfrm>
            <a:off x="0" y="1"/>
            <a:ext cx="12160250" cy="538950"/>
          </a:xfrm>
          <a:prstGeom prst="rect">
            <a:avLst/>
          </a:prstGeom>
          <a:gradFill>
            <a:gsLst>
              <a:gs pos="67000">
                <a:srgbClr val="006699"/>
              </a:gs>
              <a:gs pos="88000">
                <a:schemeClr val="bg1">
                  <a:alpha val="42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023" rtl="0" eaLnBrk="1" fontAlgn="auto" latinLnBrk="0" hangingPunct="1">
              <a:lnSpc>
                <a:spcPct val="100000"/>
              </a:lnSpc>
              <a:spcBef>
                <a:spcPts val="0"/>
              </a:spcBef>
              <a:spcAft>
                <a:spcPts val="0"/>
              </a:spcAft>
              <a:buClrTx/>
              <a:buSzTx/>
              <a:buFontTx/>
              <a:buNone/>
              <a:tabLst/>
              <a:defRPr/>
            </a:pPr>
            <a:endParaRPr kumimoji="0" lang="es-CL" sz="1795" b="0" i="0" u="none" strike="noStrike" kern="1200" cap="none" spc="0" normalizeH="0" baseline="0" noProof="0">
              <a:ln>
                <a:noFill/>
              </a:ln>
              <a:solidFill>
                <a:prstClr val="white"/>
              </a:solidFill>
              <a:effectLst/>
              <a:uLnTx/>
              <a:uFillTx/>
              <a:latin typeface="Lato"/>
              <a:ea typeface="+mn-ea"/>
              <a:cs typeface="+mn-cs"/>
            </a:endParaRPr>
          </a:p>
        </p:txBody>
      </p:sp>
      <p:pic>
        <p:nvPicPr>
          <p:cNvPr id="8" name="Imagen 7">
            <a:extLst>
              <a:ext uri="{FF2B5EF4-FFF2-40B4-BE49-F238E27FC236}">
                <a16:creationId xmlns:a16="http://schemas.microsoft.com/office/drawing/2014/main" id="{A01E5D42-E271-4B3A-9515-3C7B608159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9832" y="87715"/>
            <a:ext cx="1012199" cy="363523"/>
          </a:xfrm>
          <a:prstGeom prst="rect">
            <a:avLst/>
          </a:prstGeom>
        </p:spPr>
      </p:pic>
      <p:sp>
        <p:nvSpPr>
          <p:cNvPr id="11" name="Título 10">
            <a:extLst>
              <a:ext uri="{FF2B5EF4-FFF2-40B4-BE49-F238E27FC236}">
                <a16:creationId xmlns:a16="http://schemas.microsoft.com/office/drawing/2014/main" id="{E53530C9-BB68-45E4-8360-E8D18264B5C9}"/>
              </a:ext>
            </a:extLst>
          </p:cNvPr>
          <p:cNvSpPr>
            <a:spLocks noGrp="1"/>
          </p:cNvSpPr>
          <p:nvPr>
            <p:ph type="title"/>
          </p:nvPr>
        </p:nvSpPr>
        <p:spPr>
          <a:xfrm>
            <a:off x="583345" y="118240"/>
            <a:ext cx="8512175" cy="302883"/>
          </a:xfrm>
        </p:spPr>
        <p:txBody>
          <a:bodyPr>
            <a:noAutofit/>
          </a:bodyPr>
          <a:lstStyle>
            <a:lvl1pPr>
              <a:defRPr sz="1995">
                <a:solidFill>
                  <a:schemeClr val="bg1"/>
                </a:solidFill>
              </a:defRPr>
            </a:lvl1pPr>
          </a:lstStyle>
          <a:p>
            <a:r>
              <a:rPr lang="es-ES"/>
              <a:t>Haga clic para modificar el estilo de título del patrón</a:t>
            </a:r>
            <a:endParaRPr lang="es-CL"/>
          </a:p>
        </p:txBody>
      </p:sp>
      <p:sp>
        <p:nvSpPr>
          <p:cNvPr id="12" name="2 Subtítulo">
            <a:extLst>
              <a:ext uri="{FF2B5EF4-FFF2-40B4-BE49-F238E27FC236}">
                <a16:creationId xmlns:a16="http://schemas.microsoft.com/office/drawing/2014/main" id="{5BA91DD9-E1A8-4821-928A-599E30E1534E}"/>
              </a:ext>
            </a:extLst>
          </p:cNvPr>
          <p:cNvSpPr>
            <a:spLocks noGrp="1"/>
          </p:cNvSpPr>
          <p:nvPr>
            <p:ph type="subTitle" idx="10"/>
          </p:nvPr>
        </p:nvSpPr>
        <p:spPr>
          <a:xfrm>
            <a:off x="583345" y="635517"/>
            <a:ext cx="8512175" cy="334909"/>
          </a:xfrm>
        </p:spPr>
        <p:txBody>
          <a:bodyPr vert="horz" lIns="91440" tIns="45720" rIns="91440" bIns="45720" rtlCol="0" anchor="ctr">
            <a:normAutofit fontScale="92500" lnSpcReduction="20000"/>
          </a:bodyPr>
          <a:lstStyle>
            <a:lvl1pPr marL="0" indent="0">
              <a:buNone/>
              <a:defRPr lang="es-CL" sz="1596" b="1" dirty="0">
                <a:solidFill>
                  <a:srgbClr val="0061A1"/>
                </a:solidFill>
                <a:latin typeface="+mn-lt"/>
                <a:ea typeface="+mj-ea"/>
                <a:cs typeface="+mj-cs"/>
              </a:defRPr>
            </a:lvl1pPr>
          </a:lstStyle>
          <a:p>
            <a:pPr marL="228006" lvl="0" indent="-228006" fontAlgn="auto">
              <a:spcBef>
                <a:spcPct val="0"/>
              </a:spcBef>
              <a:spcAft>
                <a:spcPts val="0"/>
              </a:spcAft>
            </a:pPr>
            <a:r>
              <a:rPr lang="es-ES"/>
              <a:t>Haga clic para modificar el estilo de subtítulo del patrón</a:t>
            </a:r>
            <a:endParaRPr lang="es-CL"/>
          </a:p>
        </p:txBody>
      </p:sp>
      <p:sp>
        <p:nvSpPr>
          <p:cNvPr id="13" name="2 Marcador de contenido">
            <a:extLst>
              <a:ext uri="{FF2B5EF4-FFF2-40B4-BE49-F238E27FC236}">
                <a16:creationId xmlns:a16="http://schemas.microsoft.com/office/drawing/2014/main" id="{24F6FEA1-96D4-4D77-95A9-1EA5D57B2B01}"/>
              </a:ext>
            </a:extLst>
          </p:cNvPr>
          <p:cNvSpPr>
            <a:spLocks noGrp="1"/>
          </p:cNvSpPr>
          <p:nvPr>
            <p:ph idx="11" hasCustomPrompt="1"/>
          </p:nvPr>
        </p:nvSpPr>
        <p:spPr>
          <a:xfrm>
            <a:off x="583344" y="1239163"/>
            <a:ext cx="11198688" cy="5286295"/>
          </a:xfrm>
        </p:spPr>
        <p:txBody>
          <a:bodyPr>
            <a:noAutofit/>
          </a:bodyPr>
          <a:lstStyle>
            <a:lvl1pPr marL="0" indent="0" algn="just">
              <a:lnSpc>
                <a:spcPts val="2394"/>
              </a:lnSpc>
              <a:spcBef>
                <a:spcPts val="0"/>
              </a:spcBef>
              <a:spcAft>
                <a:spcPts val="1197"/>
              </a:spcAft>
              <a:buNone/>
              <a:defRPr sz="1596"/>
            </a:lvl1pPr>
            <a:lvl2pPr marL="361009" indent="-361009" algn="just">
              <a:lnSpc>
                <a:spcPts val="2394"/>
              </a:lnSpc>
              <a:spcBef>
                <a:spcPts val="0"/>
              </a:spcBef>
              <a:spcAft>
                <a:spcPts val="1197"/>
              </a:spcAft>
              <a:buClr>
                <a:srgbClr val="0061A1"/>
              </a:buClr>
              <a:tabLst>
                <a:tab pos="361009" algn="l"/>
              </a:tabLst>
              <a:defRPr sz="1596"/>
            </a:lvl2pPr>
            <a:lvl3pPr marL="1070360" indent="-349926" algn="just">
              <a:lnSpc>
                <a:spcPts val="2394"/>
              </a:lnSpc>
              <a:spcBef>
                <a:spcPts val="0"/>
              </a:spcBef>
              <a:spcAft>
                <a:spcPts val="1197"/>
              </a:spcAft>
              <a:buClr>
                <a:srgbClr val="0061A1"/>
              </a:buClr>
              <a:buFont typeface="Calibri" panose="020F0502020204030204" pitchFamily="34" charset="0"/>
              <a:buChar char="-"/>
              <a:tabLst>
                <a:tab pos="1070360" algn="l"/>
              </a:tabLst>
              <a:defRPr sz="1596"/>
            </a:lvl3pPr>
            <a:lvl4pPr marL="1429786" indent="-359426" algn="just">
              <a:lnSpc>
                <a:spcPts val="2394"/>
              </a:lnSpc>
              <a:spcBef>
                <a:spcPts val="0"/>
              </a:spcBef>
              <a:spcAft>
                <a:spcPts val="1197"/>
              </a:spcAft>
              <a:buSzPct val="60000"/>
              <a:buFont typeface="Calibri" panose="020F0502020204030204" pitchFamily="34" charset="0"/>
              <a:buChar char="-"/>
              <a:tabLst>
                <a:tab pos="1429786" algn="l"/>
              </a:tabLst>
              <a:defRPr sz="1596"/>
            </a:lvl4pPr>
            <a:lvl5pPr>
              <a:defRPr sz="1795"/>
            </a:lvl5pPr>
            <a:lvl6pPr>
              <a:defRPr sz="1995"/>
            </a:lvl6pPr>
            <a:lvl7pPr>
              <a:defRPr sz="1995"/>
            </a:lvl7pPr>
            <a:lvl8pPr>
              <a:defRPr sz="1995"/>
            </a:lvl8pPr>
            <a:lvl9pPr>
              <a:defRPr sz="1995"/>
            </a:lvl9pPr>
          </a:lstStyle>
          <a:p>
            <a:pPr lvl="0"/>
            <a:r>
              <a:rPr lang="es-ES"/>
              <a:t>Haga clic para modificar el estilo de texto del patrón</a:t>
            </a:r>
          </a:p>
          <a:p>
            <a:pPr lvl="1"/>
            <a:r>
              <a:rPr lang="es-ES"/>
              <a:t>Segundo nivel</a:t>
            </a:r>
          </a:p>
          <a:p>
            <a:pPr lvl="2"/>
            <a:r>
              <a:rPr lang="es-ES"/>
              <a:t>Tercer nivel</a:t>
            </a:r>
          </a:p>
          <a:p>
            <a:pPr lvl="3"/>
            <a:r>
              <a:rPr lang="es-ES"/>
              <a:t>Cuarto nivel</a:t>
            </a:r>
          </a:p>
        </p:txBody>
      </p:sp>
      <p:sp>
        <p:nvSpPr>
          <p:cNvPr id="7" name="Marcador de número de diapositiva 5">
            <a:extLst>
              <a:ext uri="{FF2B5EF4-FFF2-40B4-BE49-F238E27FC236}">
                <a16:creationId xmlns:a16="http://schemas.microsoft.com/office/drawing/2014/main" id="{84996BEA-DE95-41FB-A077-CD68CB9415B1}"/>
              </a:ext>
            </a:extLst>
          </p:cNvPr>
          <p:cNvSpPr>
            <a:spLocks noGrp="1"/>
          </p:cNvSpPr>
          <p:nvPr>
            <p:ph type="sldNum" sz="quarter" idx="4"/>
          </p:nvPr>
        </p:nvSpPr>
        <p:spPr>
          <a:xfrm>
            <a:off x="11666956" y="6476343"/>
            <a:ext cx="493293" cy="36419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912023">
              <a:defRPr/>
            </a:pPr>
            <a:fld id="{3B61D3E7-A61F-485D-AB22-F11455399968}" type="slidenum">
              <a:rPr lang="es-CL" smtClean="0">
                <a:solidFill>
                  <a:prstClr val="black">
                    <a:tint val="75000"/>
                  </a:prstClr>
                </a:solidFill>
              </a:rPr>
              <a:pPr defTabSz="912023">
                <a:defRPr/>
              </a:pPr>
              <a:t>‹Nº›</a:t>
            </a:fld>
            <a:endParaRPr lang="es-CL">
              <a:solidFill>
                <a:prstClr val="black">
                  <a:tint val="75000"/>
                </a:prstClr>
              </a:solidFill>
            </a:endParaRPr>
          </a:p>
        </p:txBody>
      </p:sp>
    </p:spTree>
    <p:extLst>
      <p:ext uri="{BB962C8B-B14F-4D97-AF65-F5344CB8AC3E}">
        <p14:creationId xmlns:p14="http://schemas.microsoft.com/office/powerpoint/2010/main" val="3855450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9C9F46E0-1522-44B4-8EB9-D41F398D3A1D}"/>
              </a:ext>
            </a:extLst>
          </p:cNvPr>
          <p:cNvSpPr/>
          <p:nvPr userDrawn="1"/>
        </p:nvSpPr>
        <p:spPr>
          <a:xfrm>
            <a:off x="0" y="1"/>
            <a:ext cx="12160250" cy="538950"/>
          </a:xfrm>
          <a:prstGeom prst="rect">
            <a:avLst/>
          </a:prstGeom>
          <a:gradFill>
            <a:gsLst>
              <a:gs pos="67000">
                <a:srgbClr val="E6500A"/>
              </a:gs>
              <a:gs pos="88000">
                <a:schemeClr val="bg1">
                  <a:alpha val="42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023" rtl="0" eaLnBrk="1" fontAlgn="auto" latinLnBrk="0" hangingPunct="1">
              <a:lnSpc>
                <a:spcPct val="100000"/>
              </a:lnSpc>
              <a:spcBef>
                <a:spcPts val="0"/>
              </a:spcBef>
              <a:spcAft>
                <a:spcPts val="0"/>
              </a:spcAft>
              <a:buClrTx/>
              <a:buSzTx/>
              <a:buFontTx/>
              <a:buNone/>
              <a:tabLst/>
              <a:defRPr/>
            </a:pPr>
            <a:endParaRPr kumimoji="0" lang="es-CL" sz="1795" b="0" i="0" u="none" strike="noStrike" kern="1200" cap="none" spc="0" normalizeH="0" baseline="0" noProof="0">
              <a:ln>
                <a:noFill/>
              </a:ln>
              <a:solidFill>
                <a:prstClr val="white"/>
              </a:solidFill>
              <a:effectLst/>
              <a:uLnTx/>
              <a:uFillTx/>
              <a:latin typeface="Lato"/>
              <a:ea typeface="+mn-ea"/>
              <a:cs typeface="+mn-cs"/>
            </a:endParaRPr>
          </a:p>
        </p:txBody>
      </p:sp>
      <p:pic>
        <p:nvPicPr>
          <p:cNvPr id="8" name="Imagen 7">
            <a:extLst>
              <a:ext uri="{FF2B5EF4-FFF2-40B4-BE49-F238E27FC236}">
                <a16:creationId xmlns:a16="http://schemas.microsoft.com/office/drawing/2014/main" id="{B2285C54-0DF4-4DDB-A1D2-5DAFC8DF16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9832" y="87715"/>
            <a:ext cx="1012199" cy="363523"/>
          </a:xfrm>
          <a:prstGeom prst="rect">
            <a:avLst/>
          </a:prstGeom>
        </p:spPr>
      </p:pic>
      <p:sp>
        <p:nvSpPr>
          <p:cNvPr id="9" name="Título 10">
            <a:extLst>
              <a:ext uri="{FF2B5EF4-FFF2-40B4-BE49-F238E27FC236}">
                <a16:creationId xmlns:a16="http://schemas.microsoft.com/office/drawing/2014/main" id="{CE3BD9C2-1558-481F-A431-7E9C535C673E}"/>
              </a:ext>
            </a:extLst>
          </p:cNvPr>
          <p:cNvSpPr>
            <a:spLocks noGrp="1"/>
          </p:cNvSpPr>
          <p:nvPr>
            <p:ph type="title"/>
          </p:nvPr>
        </p:nvSpPr>
        <p:spPr>
          <a:xfrm>
            <a:off x="583345" y="118240"/>
            <a:ext cx="8512175" cy="302883"/>
          </a:xfrm>
        </p:spPr>
        <p:txBody>
          <a:bodyPr>
            <a:noAutofit/>
          </a:bodyPr>
          <a:lstStyle>
            <a:lvl1pPr>
              <a:defRPr sz="1995">
                <a:solidFill>
                  <a:schemeClr val="bg1"/>
                </a:solidFill>
              </a:defRPr>
            </a:lvl1pPr>
          </a:lstStyle>
          <a:p>
            <a:r>
              <a:rPr lang="es-ES"/>
              <a:t>Haga clic para modificar el estilo de título del patrón</a:t>
            </a:r>
            <a:endParaRPr lang="es-CL"/>
          </a:p>
        </p:txBody>
      </p:sp>
      <p:sp>
        <p:nvSpPr>
          <p:cNvPr id="15" name="2 Subtítulo">
            <a:extLst>
              <a:ext uri="{FF2B5EF4-FFF2-40B4-BE49-F238E27FC236}">
                <a16:creationId xmlns:a16="http://schemas.microsoft.com/office/drawing/2014/main" id="{10D8C6CF-DB30-48D1-A8FD-6BCE3C63F5AB}"/>
              </a:ext>
            </a:extLst>
          </p:cNvPr>
          <p:cNvSpPr>
            <a:spLocks noGrp="1"/>
          </p:cNvSpPr>
          <p:nvPr>
            <p:ph type="subTitle" idx="10"/>
          </p:nvPr>
        </p:nvSpPr>
        <p:spPr>
          <a:xfrm>
            <a:off x="583345" y="635517"/>
            <a:ext cx="8512175" cy="334909"/>
          </a:xfrm>
        </p:spPr>
        <p:txBody>
          <a:bodyPr vert="horz" lIns="91440" tIns="45720" rIns="91440" bIns="45720" rtlCol="0" anchor="ctr">
            <a:normAutofit fontScale="92500" lnSpcReduction="20000"/>
          </a:bodyPr>
          <a:lstStyle>
            <a:lvl1pPr marL="0" indent="0">
              <a:buNone/>
              <a:defRPr lang="es-CL" sz="1596" b="1" dirty="0">
                <a:solidFill>
                  <a:srgbClr val="E6500A"/>
                </a:solidFill>
                <a:latin typeface="+mn-lt"/>
                <a:ea typeface="+mj-ea"/>
                <a:cs typeface="+mj-cs"/>
              </a:defRPr>
            </a:lvl1pPr>
          </a:lstStyle>
          <a:p>
            <a:pPr marL="228006" lvl="0" indent="-228006" fontAlgn="auto">
              <a:spcBef>
                <a:spcPct val="0"/>
              </a:spcBef>
              <a:spcAft>
                <a:spcPts val="0"/>
              </a:spcAft>
            </a:pPr>
            <a:r>
              <a:rPr lang="es-ES"/>
              <a:t>Haga clic para modificar el estilo de subtítulo del patrón</a:t>
            </a:r>
            <a:endParaRPr lang="es-CL"/>
          </a:p>
        </p:txBody>
      </p:sp>
      <p:sp>
        <p:nvSpPr>
          <p:cNvPr id="16" name="2 Marcador de contenido">
            <a:extLst>
              <a:ext uri="{FF2B5EF4-FFF2-40B4-BE49-F238E27FC236}">
                <a16:creationId xmlns:a16="http://schemas.microsoft.com/office/drawing/2014/main" id="{90E9EB95-67BF-4144-A70C-EBD57209084B}"/>
              </a:ext>
            </a:extLst>
          </p:cNvPr>
          <p:cNvSpPr>
            <a:spLocks noGrp="1"/>
          </p:cNvSpPr>
          <p:nvPr>
            <p:ph idx="11" hasCustomPrompt="1"/>
          </p:nvPr>
        </p:nvSpPr>
        <p:spPr>
          <a:xfrm>
            <a:off x="583344" y="1239163"/>
            <a:ext cx="11198688" cy="5286295"/>
          </a:xfrm>
        </p:spPr>
        <p:txBody>
          <a:bodyPr>
            <a:noAutofit/>
          </a:bodyPr>
          <a:lstStyle>
            <a:lvl1pPr marL="0" indent="0" algn="just">
              <a:lnSpc>
                <a:spcPts val="2394"/>
              </a:lnSpc>
              <a:spcBef>
                <a:spcPts val="0"/>
              </a:spcBef>
              <a:spcAft>
                <a:spcPts val="1197"/>
              </a:spcAft>
              <a:buNone/>
              <a:defRPr sz="1596"/>
            </a:lvl1pPr>
            <a:lvl2pPr marL="361009" indent="-361009" algn="just">
              <a:lnSpc>
                <a:spcPts val="2394"/>
              </a:lnSpc>
              <a:spcBef>
                <a:spcPts val="0"/>
              </a:spcBef>
              <a:spcAft>
                <a:spcPts val="1197"/>
              </a:spcAft>
              <a:buClr>
                <a:srgbClr val="0061A1"/>
              </a:buClr>
              <a:tabLst>
                <a:tab pos="361009" algn="l"/>
              </a:tabLst>
              <a:defRPr sz="1596"/>
            </a:lvl2pPr>
            <a:lvl3pPr marL="1070360" indent="-349926" algn="just">
              <a:lnSpc>
                <a:spcPts val="2394"/>
              </a:lnSpc>
              <a:spcBef>
                <a:spcPts val="0"/>
              </a:spcBef>
              <a:spcAft>
                <a:spcPts val="1197"/>
              </a:spcAft>
              <a:buClr>
                <a:srgbClr val="0061A1"/>
              </a:buClr>
              <a:buFont typeface="Calibri" panose="020F0502020204030204" pitchFamily="34" charset="0"/>
              <a:buChar char="-"/>
              <a:tabLst>
                <a:tab pos="1070360" algn="l"/>
              </a:tabLst>
              <a:defRPr sz="1596"/>
            </a:lvl3pPr>
            <a:lvl4pPr marL="1429786" indent="-359426" algn="just">
              <a:lnSpc>
                <a:spcPts val="2394"/>
              </a:lnSpc>
              <a:spcBef>
                <a:spcPts val="0"/>
              </a:spcBef>
              <a:spcAft>
                <a:spcPts val="1197"/>
              </a:spcAft>
              <a:buSzPct val="60000"/>
              <a:buFont typeface="Calibri" panose="020F0502020204030204" pitchFamily="34" charset="0"/>
              <a:buChar char="-"/>
              <a:tabLst>
                <a:tab pos="1429786" algn="l"/>
              </a:tabLst>
              <a:defRPr sz="1596"/>
            </a:lvl4pPr>
            <a:lvl5pPr>
              <a:defRPr sz="1795"/>
            </a:lvl5pPr>
            <a:lvl6pPr>
              <a:defRPr sz="1995"/>
            </a:lvl6pPr>
            <a:lvl7pPr>
              <a:defRPr sz="1995"/>
            </a:lvl7pPr>
            <a:lvl8pPr>
              <a:defRPr sz="1995"/>
            </a:lvl8pPr>
            <a:lvl9pPr>
              <a:defRPr sz="1995"/>
            </a:lvl9pPr>
          </a:lstStyle>
          <a:p>
            <a:pPr lvl="0"/>
            <a:r>
              <a:rPr lang="es-ES"/>
              <a:t>Haga clic para modificar el estilo de texto del patrón</a:t>
            </a:r>
          </a:p>
          <a:p>
            <a:pPr lvl="1"/>
            <a:r>
              <a:rPr lang="es-ES"/>
              <a:t>Segundo nivel</a:t>
            </a:r>
          </a:p>
          <a:p>
            <a:pPr lvl="2"/>
            <a:r>
              <a:rPr lang="es-ES"/>
              <a:t>Tercer nivel</a:t>
            </a:r>
          </a:p>
          <a:p>
            <a:pPr lvl="3"/>
            <a:r>
              <a:rPr lang="es-ES"/>
              <a:t>Cuarto nivel</a:t>
            </a:r>
          </a:p>
        </p:txBody>
      </p:sp>
      <p:sp>
        <p:nvSpPr>
          <p:cNvPr id="10" name="Marcador de número de diapositiva 5">
            <a:extLst>
              <a:ext uri="{FF2B5EF4-FFF2-40B4-BE49-F238E27FC236}">
                <a16:creationId xmlns:a16="http://schemas.microsoft.com/office/drawing/2014/main" id="{CD51C7F2-AF45-470E-B2B5-C7127DB8D208}"/>
              </a:ext>
            </a:extLst>
          </p:cNvPr>
          <p:cNvSpPr>
            <a:spLocks noGrp="1"/>
          </p:cNvSpPr>
          <p:nvPr>
            <p:ph type="sldNum" sz="quarter" idx="4"/>
          </p:nvPr>
        </p:nvSpPr>
        <p:spPr>
          <a:xfrm>
            <a:off x="11666956" y="6476343"/>
            <a:ext cx="493293" cy="36419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912023">
              <a:defRPr/>
            </a:pPr>
            <a:fld id="{3B61D3E7-A61F-485D-AB22-F11455399968}" type="slidenum">
              <a:rPr lang="es-CL" smtClean="0">
                <a:solidFill>
                  <a:prstClr val="black">
                    <a:tint val="75000"/>
                  </a:prstClr>
                </a:solidFill>
              </a:rPr>
              <a:pPr defTabSz="912023">
                <a:defRPr/>
              </a:pPr>
              <a:t>‹Nº›</a:t>
            </a:fld>
            <a:endParaRPr lang="es-CL">
              <a:solidFill>
                <a:prstClr val="black">
                  <a:tint val="75000"/>
                </a:prstClr>
              </a:solidFill>
            </a:endParaRPr>
          </a:p>
        </p:txBody>
      </p:sp>
    </p:spTree>
    <p:extLst>
      <p:ext uri="{BB962C8B-B14F-4D97-AF65-F5344CB8AC3E}">
        <p14:creationId xmlns:p14="http://schemas.microsoft.com/office/powerpoint/2010/main" val="1960276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D45C1006-9E6B-416D-A1B5-5C74B8BFAE7A}"/>
              </a:ext>
            </a:extLst>
          </p:cNvPr>
          <p:cNvSpPr/>
          <p:nvPr userDrawn="1"/>
        </p:nvSpPr>
        <p:spPr>
          <a:xfrm>
            <a:off x="0" y="1"/>
            <a:ext cx="12160250" cy="538950"/>
          </a:xfrm>
          <a:prstGeom prst="rect">
            <a:avLst/>
          </a:prstGeom>
          <a:gradFill>
            <a:gsLst>
              <a:gs pos="67000">
                <a:srgbClr val="737373"/>
              </a:gs>
              <a:gs pos="88000">
                <a:schemeClr val="bg1">
                  <a:alpha val="42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023" rtl="0" eaLnBrk="1" fontAlgn="auto" latinLnBrk="0" hangingPunct="1">
              <a:lnSpc>
                <a:spcPct val="100000"/>
              </a:lnSpc>
              <a:spcBef>
                <a:spcPts val="0"/>
              </a:spcBef>
              <a:spcAft>
                <a:spcPts val="0"/>
              </a:spcAft>
              <a:buClrTx/>
              <a:buSzTx/>
              <a:buFontTx/>
              <a:buNone/>
              <a:tabLst/>
              <a:defRPr/>
            </a:pPr>
            <a:endParaRPr kumimoji="0" lang="es-CL" sz="1795" b="0" i="0" u="none" strike="noStrike" kern="1200" cap="none" spc="0" normalizeH="0" baseline="0" noProof="0">
              <a:ln>
                <a:noFill/>
              </a:ln>
              <a:solidFill>
                <a:prstClr val="white"/>
              </a:solidFill>
              <a:effectLst/>
              <a:uLnTx/>
              <a:uFillTx/>
              <a:latin typeface="Lato"/>
              <a:ea typeface="+mn-ea"/>
              <a:cs typeface="+mn-cs"/>
            </a:endParaRPr>
          </a:p>
        </p:txBody>
      </p:sp>
      <p:pic>
        <p:nvPicPr>
          <p:cNvPr id="12" name="Imagen 11">
            <a:extLst>
              <a:ext uri="{FF2B5EF4-FFF2-40B4-BE49-F238E27FC236}">
                <a16:creationId xmlns:a16="http://schemas.microsoft.com/office/drawing/2014/main" id="{C944F55D-73AC-4FAE-980E-C4A71FF5F5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9832" y="87715"/>
            <a:ext cx="1012199" cy="363523"/>
          </a:xfrm>
          <a:prstGeom prst="rect">
            <a:avLst/>
          </a:prstGeom>
        </p:spPr>
      </p:pic>
      <p:sp>
        <p:nvSpPr>
          <p:cNvPr id="13" name="Título 10">
            <a:extLst>
              <a:ext uri="{FF2B5EF4-FFF2-40B4-BE49-F238E27FC236}">
                <a16:creationId xmlns:a16="http://schemas.microsoft.com/office/drawing/2014/main" id="{F24CD815-32CA-48D7-BC98-F537215FE628}"/>
              </a:ext>
            </a:extLst>
          </p:cNvPr>
          <p:cNvSpPr>
            <a:spLocks noGrp="1"/>
          </p:cNvSpPr>
          <p:nvPr>
            <p:ph type="title"/>
          </p:nvPr>
        </p:nvSpPr>
        <p:spPr>
          <a:xfrm>
            <a:off x="583345" y="118240"/>
            <a:ext cx="8512175" cy="302883"/>
          </a:xfrm>
        </p:spPr>
        <p:txBody>
          <a:bodyPr>
            <a:noAutofit/>
          </a:bodyPr>
          <a:lstStyle>
            <a:lvl1pPr>
              <a:defRPr sz="1995">
                <a:solidFill>
                  <a:schemeClr val="bg1"/>
                </a:solidFill>
              </a:defRPr>
            </a:lvl1pPr>
          </a:lstStyle>
          <a:p>
            <a:r>
              <a:rPr lang="es-ES"/>
              <a:t>Haga clic para modificar el estilo de título del patrón</a:t>
            </a:r>
            <a:endParaRPr lang="es-CL"/>
          </a:p>
        </p:txBody>
      </p:sp>
      <p:sp>
        <p:nvSpPr>
          <p:cNvPr id="14" name="2 Subtítulo">
            <a:extLst>
              <a:ext uri="{FF2B5EF4-FFF2-40B4-BE49-F238E27FC236}">
                <a16:creationId xmlns:a16="http://schemas.microsoft.com/office/drawing/2014/main" id="{3E50C77F-D14C-41A2-8B9A-A6AEF9571F8A}"/>
              </a:ext>
            </a:extLst>
          </p:cNvPr>
          <p:cNvSpPr>
            <a:spLocks noGrp="1"/>
          </p:cNvSpPr>
          <p:nvPr>
            <p:ph type="subTitle" idx="10"/>
          </p:nvPr>
        </p:nvSpPr>
        <p:spPr>
          <a:xfrm>
            <a:off x="583345" y="635517"/>
            <a:ext cx="8512175" cy="334909"/>
          </a:xfrm>
        </p:spPr>
        <p:txBody>
          <a:bodyPr vert="horz" lIns="91440" tIns="45720" rIns="91440" bIns="45720" rtlCol="0" anchor="ctr">
            <a:normAutofit fontScale="92500" lnSpcReduction="20000"/>
          </a:bodyPr>
          <a:lstStyle>
            <a:lvl1pPr marL="0" indent="0">
              <a:buNone/>
              <a:defRPr lang="es-CL" sz="1596" b="1" dirty="0">
                <a:solidFill>
                  <a:srgbClr val="737373"/>
                </a:solidFill>
                <a:latin typeface="+mn-lt"/>
                <a:ea typeface="+mj-ea"/>
                <a:cs typeface="+mj-cs"/>
              </a:defRPr>
            </a:lvl1pPr>
          </a:lstStyle>
          <a:p>
            <a:pPr marL="228006" lvl="0" indent="-228006" fontAlgn="auto">
              <a:spcBef>
                <a:spcPct val="0"/>
              </a:spcBef>
              <a:spcAft>
                <a:spcPts val="0"/>
              </a:spcAft>
            </a:pPr>
            <a:r>
              <a:rPr lang="es-ES"/>
              <a:t>Haga clic para modificar el estilo de subtítulo del patrón</a:t>
            </a:r>
            <a:endParaRPr lang="es-CL"/>
          </a:p>
        </p:txBody>
      </p:sp>
      <p:sp>
        <p:nvSpPr>
          <p:cNvPr id="15" name="2 Marcador de contenido">
            <a:extLst>
              <a:ext uri="{FF2B5EF4-FFF2-40B4-BE49-F238E27FC236}">
                <a16:creationId xmlns:a16="http://schemas.microsoft.com/office/drawing/2014/main" id="{C6AEC95B-B44E-48A0-956D-A053AC5E4333}"/>
              </a:ext>
            </a:extLst>
          </p:cNvPr>
          <p:cNvSpPr>
            <a:spLocks noGrp="1"/>
          </p:cNvSpPr>
          <p:nvPr>
            <p:ph idx="11" hasCustomPrompt="1"/>
          </p:nvPr>
        </p:nvSpPr>
        <p:spPr>
          <a:xfrm>
            <a:off x="583344" y="1239163"/>
            <a:ext cx="11198688" cy="5286295"/>
          </a:xfrm>
        </p:spPr>
        <p:txBody>
          <a:bodyPr>
            <a:noAutofit/>
          </a:bodyPr>
          <a:lstStyle>
            <a:lvl1pPr marL="0" indent="0" algn="just">
              <a:lnSpc>
                <a:spcPts val="2394"/>
              </a:lnSpc>
              <a:spcBef>
                <a:spcPts val="0"/>
              </a:spcBef>
              <a:spcAft>
                <a:spcPts val="1197"/>
              </a:spcAft>
              <a:buNone/>
              <a:defRPr sz="1596"/>
            </a:lvl1pPr>
            <a:lvl2pPr marL="361009" indent="-361009" algn="just">
              <a:lnSpc>
                <a:spcPts val="2394"/>
              </a:lnSpc>
              <a:spcBef>
                <a:spcPts val="0"/>
              </a:spcBef>
              <a:spcAft>
                <a:spcPts val="1197"/>
              </a:spcAft>
              <a:buClr>
                <a:srgbClr val="0061A1"/>
              </a:buClr>
              <a:tabLst>
                <a:tab pos="361009" algn="l"/>
              </a:tabLst>
              <a:defRPr sz="1596"/>
            </a:lvl2pPr>
            <a:lvl3pPr marL="1070360" indent="-349926" algn="just">
              <a:lnSpc>
                <a:spcPts val="2394"/>
              </a:lnSpc>
              <a:spcBef>
                <a:spcPts val="0"/>
              </a:spcBef>
              <a:spcAft>
                <a:spcPts val="1197"/>
              </a:spcAft>
              <a:buClr>
                <a:srgbClr val="0061A1"/>
              </a:buClr>
              <a:buFont typeface="Calibri" panose="020F0502020204030204" pitchFamily="34" charset="0"/>
              <a:buChar char="-"/>
              <a:tabLst>
                <a:tab pos="1070360" algn="l"/>
              </a:tabLst>
              <a:defRPr sz="1596"/>
            </a:lvl3pPr>
            <a:lvl4pPr marL="1429786" indent="-359426" algn="just">
              <a:lnSpc>
                <a:spcPts val="2394"/>
              </a:lnSpc>
              <a:spcBef>
                <a:spcPts val="0"/>
              </a:spcBef>
              <a:spcAft>
                <a:spcPts val="1197"/>
              </a:spcAft>
              <a:buSzPct val="60000"/>
              <a:buFont typeface="Calibri" panose="020F0502020204030204" pitchFamily="34" charset="0"/>
              <a:buChar char="-"/>
              <a:tabLst>
                <a:tab pos="1429786" algn="l"/>
              </a:tabLst>
              <a:defRPr sz="1596"/>
            </a:lvl4pPr>
            <a:lvl5pPr>
              <a:defRPr sz="1795"/>
            </a:lvl5pPr>
            <a:lvl6pPr>
              <a:defRPr sz="1995"/>
            </a:lvl6pPr>
            <a:lvl7pPr>
              <a:defRPr sz="1995"/>
            </a:lvl7pPr>
            <a:lvl8pPr>
              <a:defRPr sz="1995"/>
            </a:lvl8pPr>
            <a:lvl9pPr>
              <a:defRPr sz="1995"/>
            </a:lvl9pPr>
          </a:lstStyle>
          <a:p>
            <a:pPr lvl="0"/>
            <a:r>
              <a:rPr lang="es-ES"/>
              <a:t>Haga clic para modificar el estilo de texto del patrón</a:t>
            </a:r>
          </a:p>
          <a:p>
            <a:pPr lvl="1"/>
            <a:r>
              <a:rPr lang="es-ES"/>
              <a:t>Segundo nivel</a:t>
            </a:r>
          </a:p>
          <a:p>
            <a:pPr lvl="2"/>
            <a:r>
              <a:rPr lang="es-ES"/>
              <a:t>Tercer nivel</a:t>
            </a:r>
          </a:p>
          <a:p>
            <a:pPr lvl="3"/>
            <a:r>
              <a:rPr lang="es-ES"/>
              <a:t>Cuarto nivel</a:t>
            </a:r>
          </a:p>
        </p:txBody>
      </p:sp>
      <p:sp>
        <p:nvSpPr>
          <p:cNvPr id="7" name="Marcador de número de diapositiva 5">
            <a:extLst>
              <a:ext uri="{FF2B5EF4-FFF2-40B4-BE49-F238E27FC236}">
                <a16:creationId xmlns:a16="http://schemas.microsoft.com/office/drawing/2014/main" id="{77A2A634-1E72-4E18-926B-5D59ECFEF217}"/>
              </a:ext>
            </a:extLst>
          </p:cNvPr>
          <p:cNvSpPr>
            <a:spLocks noGrp="1"/>
          </p:cNvSpPr>
          <p:nvPr>
            <p:ph type="sldNum" sz="quarter" idx="4"/>
          </p:nvPr>
        </p:nvSpPr>
        <p:spPr>
          <a:xfrm>
            <a:off x="11666956" y="6476343"/>
            <a:ext cx="493293" cy="36419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912023">
              <a:defRPr/>
            </a:pPr>
            <a:fld id="{3B61D3E7-A61F-485D-AB22-F11455399968}" type="slidenum">
              <a:rPr lang="es-CL" smtClean="0">
                <a:solidFill>
                  <a:prstClr val="black">
                    <a:tint val="75000"/>
                  </a:prstClr>
                </a:solidFill>
              </a:rPr>
              <a:pPr defTabSz="912023">
                <a:defRPr/>
              </a:pPr>
              <a:t>‹Nº›</a:t>
            </a:fld>
            <a:endParaRPr lang="es-CL">
              <a:solidFill>
                <a:prstClr val="black">
                  <a:tint val="75000"/>
                </a:prstClr>
              </a:solidFill>
            </a:endParaRPr>
          </a:p>
        </p:txBody>
      </p:sp>
    </p:spTree>
    <p:extLst>
      <p:ext uri="{BB962C8B-B14F-4D97-AF65-F5344CB8AC3E}">
        <p14:creationId xmlns:p14="http://schemas.microsoft.com/office/powerpoint/2010/main" val="1040805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38F05A-9FEF-4A16-A71C-B4FAE242508B}"/>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9D27DBAA-CE95-412D-9171-E77F5694616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5B7ABB34-A5ED-416F-AB76-DE0DFD54D11C}"/>
              </a:ext>
            </a:extLst>
          </p:cNvPr>
          <p:cNvSpPr>
            <a:spLocks noGrp="1"/>
          </p:cNvSpPr>
          <p:nvPr>
            <p:ph type="dt" sz="half" idx="10"/>
          </p:nvPr>
        </p:nvSpPr>
        <p:spPr/>
        <p:txBody>
          <a:bodyPr/>
          <a:lstStyle/>
          <a:p>
            <a:fld id="{40F41639-2A8B-44CC-B49F-1C11E856DC3C}" type="datetimeFigureOut">
              <a:rPr lang="es-CL" smtClean="0"/>
              <a:t>05-03-2024</a:t>
            </a:fld>
            <a:endParaRPr lang="es-CL"/>
          </a:p>
        </p:txBody>
      </p:sp>
      <p:sp>
        <p:nvSpPr>
          <p:cNvPr id="5" name="Marcador de pie de página 4">
            <a:extLst>
              <a:ext uri="{FF2B5EF4-FFF2-40B4-BE49-F238E27FC236}">
                <a16:creationId xmlns:a16="http://schemas.microsoft.com/office/drawing/2014/main" id="{782D7524-3337-4942-9EA6-DB16DCB74C65}"/>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6BCD634-51D8-4731-883F-34E665209FAA}"/>
              </a:ext>
            </a:extLst>
          </p:cNvPr>
          <p:cNvSpPr>
            <a:spLocks noGrp="1"/>
          </p:cNvSpPr>
          <p:nvPr>
            <p:ph type="sldNum" sz="quarter" idx="12"/>
          </p:nvPr>
        </p:nvSpPr>
        <p:spPr/>
        <p:txBody>
          <a:bodyPr/>
          <a:lstStyle/>
          <a:p>
            <a:fld id="{7BBB712D-4281-4E3B-B6B1-102325F7E430}" type="slidenum">
              <a:rPr lang="es-CL" smtClean="0"/>
              <a:t>‹Nº›</a:t>
            </a:fld>
            <a:endParaRPr lang="es-CL"/>
          </a:p>
        </p:txBody>
      </p:sp>
    </p:spTree>
    <p:extLst>
      <p:ext uri="{BB962C8B-B14F-4D97-AF65-F5344CB8AC3E}">
        <p14:creationId xmlns:p14="http://schemas.microsoft.com/office/powerpoint/2010/main" val="3723646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A1BB6CB-B118-4E5A-9BA3-6CAE03BAEC15}"/>
              </a:ext>
            </a:extLst>
          </p:cNvPr>
          <p:cNvSpPr/>
          <p:nvPr userDrawn="1"/>
        </p:nvSpPr>
        <p:spPr>
          <a:xfrm>
            <a:off x="0" y="1"/>
            <a:ext cx="12160250" cy="538950"/>
          </a:xfrm>
          <a:prstGeom prst="rect">
            <a:avLst/>
          </a:prstGeom>
          <a:gradFill>
            <a:gsLst>
              <a:gs pos="67000">
                <a:srgbClr val="006699"/>
              </a:gs>
              <a:gs pos="88000">
                <a:schemeClr val="bg1">
                  <a:alpha val="42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023" rtl="0" eaLnBrk="1" fontAlgn="auto" latinLnBrk="0" hangingPunct="1">
              <a:lnSpc>
                <a:spcPct val="100000"/>
              </a:lnSpc>
              <a:spcBef>
                <a:spcPts val="0"/>
              </a:spcBef>
              <a:spcAft>
                <a:spcPts val="0"/>
              </a:spcAft>
              <a:buClrTx/>
              <a:buSzTx/>
              <a:buFontTx/>
              <a:buNone/>
              <a:tabLst/>
              <a:defRPr/>
            </a:pPr>
            <a:endParaRPr kumimoji="0" lang="es-CL" sz="1795" b="0" i="0" u="none" strike="noStrike" kern="1200" cap="none" spc="0" normalizeH="0" baseline="0" noProof="0">
              <a:ln>
                <a:noFill/>
              </a:ln>
              <a:solidFill>
                <a:prstClr val="white"/>
              </a:solidFill>
              <a:effectLst/>
              <a:uLnTx/>
              <a:uFillTx/>
              <a:latin typeface="Lato"/>
              <a:ea typeface="+mn-ea"/>
              <a:cs typeface="+mn-cs"/>
            </a:endParaRPr>
          </a:p>
        </p:txBody>
      </p:sp>
      <p:pic>
        <p:nvPicPr>
          <p:cNvPr id="7" name="Imagen 6">
            <a:extLst>
              <a:ext uri="{FF2B5EF4-FFF2-40B4-BE49-F238E27FC236}">
                <a16:creationId xmlns:a16="http://schemas.microsoft.com/office/drawing/2014/main" id="{BA38241B-33C0-48C9-9F96-48C631AE7A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9832" y="87715"/>
            <a:ext cx="1012199" cy="363523"/>
          </a:xfrm>
          <a:prstGeom prst="rect">
            <a:avLst/>
          </a:prstGeom>
        </p:spPr>
      </p:pic>
      <p:sp>
        <p:nvSpPr>
          <p:cNvPr id="11" name="Título 10">
            <a:extLst>
              <a:ext uri="{FF2B5EF4-FFF2-40B4-BE49-F238E27FC236}">
                <a16:creationId xmlns:a16="http://schemas.microsoft.com/office/drawing/2014/main" id="{7C4BF48E-EDD2-415A-84DD-7164E7735673}"/>
              </a:ext>
            </a:extLst>
          </p:cNvPr>
          <p:cNvSpPr>
            <a:spLocks noGrp="1"/>
          </p:cNvSpPr>
          <p:nvPr>
            <p:ph type="title"/>
          </p:nvPr>
        </p:nvSpPr>
        <p:spPr>
          <a:xfrm>
            <a:off x="583345" y="118240"/>
            <a:ext cx="8512175" cy="302883"/>
          </a:xfrm>
        </p:spPr>
        <p:txBody>
          <a:bodyPr>
            <a:noAutofit/>
          </a:bodyPr>
          <a:lstStyle>
            <a:lvl1pPr>
              <a:defRPr sz="1995">
                <a:solidFill>
                  <a:schemeClr val="bg1"/>
                </a:solidFill>
              </a:defRPr>
            </a:lvl1pPr>
          </a:lstStyle>
          <a:p>
            <a:r>
              <a:rPr lang="es-ES"/>
              <a:t>Haga clic para modificar el estilo de título del patrón</a:t>
            </a:r>
            <a:endParaRPr lang="es-CL"/>
          </a:p>
        </p:txBody>
      </p:sp>
      <p:sp>
        <p:nvSpPr>
          <p:cNvPr id="13" name="2 Marcador de contenido">
            <a:extLst>
              <a:ext uri="{FF2B5EF4-FFF2-40B4-BE49-F238E27FC236}">
                <a16:creationId xmlns:a16="http://schemas.microsoft.com/office/drawing/2014/main" id="{87C8A2F2-F5DE-4430-8BDF-555B5A00F5E8}"/>
              </a:ext>
            </a:extLst>
          </p:cNvPr>
          <p:cNvSpPr>
            <a:spLocks noGrp="1"/>
          </p:cNvSpPr>
          <p:nvPr>
            <p:ph idx="11" hasCustomPrompt="1"/>
          </p:nvPr>
        </p:nvSpPr>
        <p:spPr>
          <a:xfrm>
            <a:off x="583344" y="777121"/>
            <a:ext cx="11198688" cy="5820482"/>
          </a:xfrm>
        </p:spPr>
        <p:txBody>
          <a:bodyPr>
            <a:noAutofit/>
          </a:bodyPr>
          <a:lstStyle>
            <a:lvl1pPr marL="0" indent="0" algn="just">
              <a:lnSpc>
                <a:spcPts val="2394"/>
              </a:lnSpc>
              <a:spcBef>
                <a:spcPts val="0"/>
              </a:spcBef>
              <a:spcAft>
                <a:spcPts val="1197"/>
              </a:spcAft>
              <a:buNone/>
              <a:defRPr sz="1596"/>
            </a:lvl1pPr>
            <a:lvl2pPr marL="361009" indent="-361009" algn="just">
              <a:lnSpc>
                <a:spcPts val="2394"/>
              </a:lnSpc>
              <a:spcBef>
                <a:spcPts val="0"/>
              </a:spcBef>
              <a:spcAft>
                <a:spcPts val="1197"/>
              </a:spcAft>
              <a:buClr>
                <a:srgbClr val="0061A1"/>
              </a:buClr>
              <a:tabLst>
                <a:tab pos="361009" algn="l"/>
              </a:tabLst>
              <a:defRPr sz="1596"/>
            </a:lvl2pPr>
            <a:lvl3pPr marL="1070360" indent="-349926" algn="just">
              <a:lnSpc>
                <a:spcPts val="2394"/>
              </a:lnSpc>
              <a:spcBef>
                <a:spcPts val="0"/>
              </a:spcBef>
              <a:spcAft>
                <a:spcPts val="1197"/>
              </a:spcAft>
              <a:buClr>
                <a:srgbClr val="0061A1"/>
              </a:buClr>
              <a:buFont typeface="Calibri" panose="020F0502020204030204" pitchFamily="34" charset="0"/>
              <a:buChar char="-"/>
              <a:tabLst>
                <a:tab pos="1070360" algn="l"/>
              </a:tabLst>
              <a:defRPr sz="1596"/>
            </a:lvl3pPr>
            <a:lvl4pPr marL="1429786" indent="-359426" algn="just">
              <a:lnSpc>
                <a:spcPts val="2394"/>
              </a:lnSpc>
              <a:spcBef>
                <a:spcPts val="0"/>
              </a:spcBef>
              <a:spcAft>
                <a:spcPts val="1197"/>
              </a:spcAft>
              <a:buSzPct val="60000"/>
              <a:buFont typeface="Calibri" panose="020F0502020204030204" pitchFamily="34" charset="0"/>
              <a:buChar char="-"/>
              <a:tabLst>
                <a:tab pos="1429786" algn="l"/>
              </a:tabLst>
              <a:defRPr sz="1596"/>
            </a:lvl4pPr>
            <a:lvl5pPr>
              <a:defRPr sz="1795"/>
            </a:lvl5pPr>
            <a:lvl6pPr>
              <a:defRPr sz="1995"/>
            </a:lvl6pPr>
            <a:lvl7pPr>
              <a:defRPr sz="1995"/>
            </a:lvl7pPr>
            <a:lvl8pPr>
              <a:defRPr sz="1995"/>
            </a:lvl8pPr>
            <a:lvl9pPr>
              <a:defRPr sz="1995"/>
            </a:lvl9pPr>
          </a:lstStyle>
          <a:p>
            <a:pPr lvl="0"/>
            <a:r>
              <a:rPr lang="es-ES"/>
              <a:t>Haga clic para modificar el estilo de texto del patrón</a:t>
            </a:r>
          </a:p>
          <a:p>
            <a:pPr lvl="1"/>
            <a:r>
              <a:rPr lang="es-ES"/>
              <a:t>Segundo nivel</a:t>
            </a:r>
          </a:p>
          <a:p>
            <a:pPr lvl="2"/>
            <a:r>
              <a:rPr lang="es-ES"/>
              <a:t>Tercer nivel</a:t>
            </a:r>
          </a:p>
          <a:p>
            <a:pPr lvl="3"/>
            <a:r>
              <a:rPr lang="es-ES"/>
              <a:t>Cuarto nivel</a:t>
            </a:r>
          </a:p>
        </p:txBody>
      </p:sp>
      <p:sp>
        <p:nvSpPr>
          <p:cNvPr id="8" name="Marcador de número de diapositiva 5">
            <a:extLst>
              <a:ext uri="{FF2B5EF4-FFF2-40B4-BE49-F238E27FC236}">
                <a16:creationId xmlns:a16="http://schemas.microsoft.com/office/drawing/2014/main" id="{4E119C18-DA49-4944-BC73-58F98421B872}"/>
              </a:ext>
            </a:extLst>
          </p:cNvPr>
          <p:cNvSpPr>
            <a:spLocks noGrp="1"/>
          </p:cNvSpPr>
          <p:nvPr>
            <p:ph type="sldNum" sz="quarter" idx="4"/>
          </p:nvPr>
        </p:nvSpPr>
        <p:spPr>
          <a:xfrm>
            <a:off x="11666956" y="6476343"/>
            <a:ext cx="493293" cy="36419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912023">
              <a:defRPr/>
            </a:pPr>
            <a:fld id="{3B61D3E7-A61F-485D-AB22-F11455399968}" type="slidenum">
              <a:rPr lang="es-CL" smtClean="0">
                <a:solidFill>
                  <a:prstClr val="black">
                    <a:tint val="75000"/>
                  </a:prstClr>
                </a:solidFill>
              </a:rPr>
              <a:pPr defTabSz="912023">
                <a:defRPr/>
              </a:pPr>
              <a:t>‹Nº›</a:t>
            </a:fld>
            <a:endParaRPr lang="es-CL">
              <a:solidFill>
                <a:prstClr val="black">
                  <a:tint val="75000"/>
                </a:prstClr>
              </a:solidFill>
            </a:endParaRPr>
          </a:p>
        </p:txBody>
      </p:sp>
    </p:spTree>
    <p:extLst>
      <p:ext uri="{BB962C8B-B14F-4D97-AF65-F5344CB8AC3E}">
        <p14:creationId xmlns:p14="http://schemas.microsoft.com/office/powerpoint/2010/main" val="1443330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C421BC3A-1752-4FC1-92E8-BE59D6C18262}"/>
              </a:ext>
            </a:extLst>
          </p:cNvPr>
          <p:cNvSpPr/>
          <p:nvPr userDrawn="1"/>
        </p:nvSpPr>
        <p:spPr>
          <a:xfrm>
            <a:off x="0" y="1"/>
            <a:ext cx="12160250" cy="538950"/>
          </a:xfrm>
          <a:prstGeom prst="rect">
            <a:avLst/>
          </a:prstGeom>
          <a:gradFill>
            <a:gsLst>
              <a:gs pos="67000">
                <a:srgbClr val="E6500A"/>
              </a:gs>
              <a:gs pos="88000">
                <a:schemeClr val="bg1">
                  <a:alpha val="42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023" rtl="0" eaLnBrk="1" fontAlgn="auto" latinLnBrk="0" hangingPunct="1">
              <a:lnSpc>
                <a:spcPct val="100000"/>
              </a:lnSpc>
              <a:spcBef>
                <a:spcPts val="0"/>
              </a:spcBef>
              <a:spcAft>
                <a:spcPts val="0"/>
              </a:spcAft>
              <a:buClrTx/>
              <a:buSzTx/>
              <a:buFontTx/>
              <a:buNone/>
              <a:tabLst/>
              <a:defRPr/>
            </a:pPr>
            <a:endParaRPr kumimoji="0" lang="es-CL" sz="1795" b="0" i="0" u="none" strike="noStrike" kern="1200" cap="none" spc="0" normalizeH="0" baseline="0" noProof="0">
              <a:ln>
                <a:noFill/>
              </a:ln>
              <a:solidFill>
                <a:prstClr val="white"/>
              </a:solidFill>
              <a:effectLst/>
              <a:uLnTx/>
              <a:uFillTx/>
              <a:latin typeface="Lato"/>
              <a:ea typeface="+mn-ea"/>
              <a:cs typeface="+mn-cs"/>
            </a:endParaRPr>
          </a:p>
        </p:txBody>
      </p:sp>
      <p:pic>
        <p:nvPicPr>
          <p:cNvPr id="15" name="Imagen 14">
            <a:extLst>
              <a:ext uri="{FF2B5EF4-FFF2-40B4-BE49-F238E27FC236}">
                <a16:creationId xmlns:a16="http://schemas.microsoft.com/office/drawing/2014/main" id="{6DA47821-3484-46C1-8C81-181152D211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9832" y="87715"/>
            <a:ext cx="1012199" cy="363523"/>
          </a:xfrm>
          <a:prstGeom prst="rect">
            <a:avLst/>
          </a:prstGeom>
        </p:spPr>
      </p:pic>
      <p:sp>
        <p:nvSpPr>
          <p:cNvPr id="16" name="Título 10">
            <a:extLst>
              <a:ext uri="{FF2B5EF4-FFF2-40B4-BE49-F238E27FC236}">
                <a16:creationId xmlns:a16="http://schemas.microsoft.com/office/drawing/2014/main" id="{D0B7E4D6-9673-4E9F-AAD3-57D441E50A9A}"/>
              </a:ext>
            </a:extLst>
          </p:cNvPr>
          <p:cNvSpPr>
            <a:spLocks noGrp="1"/>
          </p:cNvSpPr>
          <p:nvPr>
            <p:ph type="title"/>
          </p:nvPr>
        </p:nvSpPr>
        <p:spPr>
          <a:xfrm>
            <a:off x="583345" y="118240"/>
            <a:ext cx="8512175" cy="302883"/>
          </a:xfrm>
        </p:spPr>
        <p:txBody>
          <a:bodyPr>
            <a:noAutofit/>
          </a:bodyPr>
          <a:lstStyle>
            <a:lvl1pPr>
              <a:defRPr sz="1995">
                <a:solidFill>
                  <a:schemeClr val="bg1"/>
                </a:solidFill>
              </a:defRPr>
            </a:lvl1pPr>
          </a:lstStyle>
          <a:p>
            <a:r>
              <a:rPr lang="es-ES"/>
              <a:t>Haga clic para modificar el estilo de título del patrón</a:t>
            </a:r>
            <a:endParaRPr lang="es-CL"/>
          </a:p>
        </p:txBody>
      </p:sp>
      <p:sp>
        <p:nvSpPr>
          <p:cNvPr id="17" name="2 Marcador de contenido">
            <a:extLst>
              <a:ext uri="{FF2B5EF4-FFF2-40B4-BE49-F238E27FC236}">
                <a16:creationId xmlns:a16="http://schemas.microsoft.com/office/drawing/2014/main" id="{DC2C7DA2-27C9-44D4-A21F-BF61588B37A8}"/>
              </a:ext>
            </a:extLst>
          </p:cNvPr>
          <p:cNvSpPr>
            <a:spLocks noGrp="1"/>
          </p:cNvSpPr>
          <p:nvPr>
            <p:ph idx="11" hasCustomPrompt="1"/>
          </p:nvPr>
        </p:nvSpPr>
        <p:spPr>
          <a:xfrm>
            <a:off x="583344" y="777121"/>
            <a:ext cx="11198688" cy="5820482"/>
          </a:xfrm>
        </p:spPr>
        <p:txBody>
          <a:bodyPr>
            <a:noAutofit/>
          </a:bodyPr>
          <a:lstStyle>
            <a:lvl1pPr marL="0" indent="0" algn="just">
              <a:lnSpc>
                <a:spcPts val="2394"/>
              </a:lnSpc>
              <a:spcBef>
                <a:spcPts val="0"/>
              </a:spcBef>
              <a:spcAft>
                <a:spcPts val="1197"/>
              </a:spcAft>
              <a:buNone/>
              <a:defRPr sz="1596"/>
            </a:lvl1pPr>
            <a:lvl2pPr marL="361009" indent="-361009" algn="just">
              <a:lnSpc>
                <a:spcPts val="2394"/>
              </a:lnSpc>
              <a:spcBef>
                <a:spcPts val="0"/>
              </a:spcBef>
              <a:spcAft>
                <a:spcPts val="1197"/>
              </a:spcAft>
              <a:buClr>
                <a:srgbClr val="0061A1"/>
              </a:buClr>
              <a:tabLst>
                <a:tab pos="361009" algn="l"/>
              </a:tabLst>
              <a:defRPr sz="1596"/>
            </a:lvl2pPr>
            <a:lvl3pPr marL="1070360" indent="-349926" algn="just">
              <a:lnSpc>
                <a:spcPts val="2394"/>
              </a:lnSpc>
              <a:spcBef>
                <a:spcPts val="0"/>
              </a:spcBef>
              <a:spcAft>
                <a:spcPts val="1197"/>
              </a:spcAft>
              <a:buClr>
                <a:srgbClr val="0061A1"/>
              </a:buClr>
              <a:buFont typeface="Calibri" panose="020F0502020204030204" pitchFamily="34" charset="0"/>
              <a:buChar char="-"/>
              <a:tabLst>
                <a:tab pos="1070360" algn="l"/>
              </a:tabLst>
              <a:defRPr sz="1596"/>
            </a:lvl3pPr>
            <a:lvl4pPr marL="1429786" indent="-359426" algn="just">
              <a:lnSpc>
                <a:spcPts val="2394"/>
              </a:lnSpc>
              <a:spcBef>
                <a:spcPts val="0"/>
              </a:spcBef>
              <a:spcAft>
                <a:spcPts val="1197"/>
              </a:spcAft>
              <a:buSzPct val="60000"/>
              <a:buFont typeface="Calibri" panose="020F0502020204030204" pitchFamily="34" charset="0"/>
              <a:buChar char="-"/>
              <a:tabLst>
                <a:tab pos="1429786" algn="l"/>
              </a:tabLst>
              <a:defRPr sz="1596"/>
            </a:lvl4pPr>
            <a:lvl5pPr>
              <a:defRPr sz="1795"/>
            </a:lvl5pPr>
            <a:lvl6pPr>
              <a:defRPr sz="1995"/>
            </a:lvl6pPr>
            <a:lvl7pPr>
              <a:defRPr sz="1995"/>
            </a:lvl7pPr>
            <a:lvl8pPr>
              <a:defRPr sz="1995"/>
            </a:lvl8pPr>
            <a:lvl9pPr>
              <a:defRPr sz="1995"/>
            </a:lvl9pPr>
          </a:lstStyle>
          <a:p>
            <a:pPr lvl="0"/>
            <a:r>
              <a:rPr lang="es-ES"/>
              <a:t>Haga clic para modificar el estilo de texto del patrón</a:t>
            </a:r>
          </a:p>
          <a:p>
            <a:pPr lvl="1"/>
            <a:r>
              <a:rPr lang="es-ES"/>
              <a:t>Segundo nivel</a:t>
            </a:r>
          </a:p>
          <a:p>
            <a:pPr lvl="2"/>
            <a:r>
              <a:rPr lang="es-ES"/>
              <a:t>Tercer nivel</a:t>
            </a:r>
          </a:p>
          <a:p>
            <a:pPr lvl="3"/>
            <a:r>
              <a:rPr lang="es-ES"/>
              <a:t>Cuarto nivel</a:t>
            </a:r>
          </a:p>
        </p:txBody>
      </p:sp>
      <p:sp>
        <p:nvSpPr>
          <p:cNvPr id="6" name="Marcador de número de diapositiva 5">
            <a:extLst>
              <a:ext uri="{FF2B5EF4-FFF2-40B4-BE49-F238E27FC236}">
                <a16:creationId xmlns:a16="http://schemas.microsoft.com/office/drawing/2014/main" id="{9E7D60F9-AB4B-424C-931B-84A62ADACDE5}"/>
              </a:ext>
            </a:extLst>
          </p:cNvPr>
          <p:cNvSpPr>
            <a:spLocks noGrp="1"/>
          </p:cNvSpPr>
          <p:nvPr>
            <p:ph type="sldNum" sz="quarter" idx="4"/>
          </p:nvPr>
        </p:nvSpPr>
        <p:spPr>
          <a:xfrm>
            <a:off x="11666956" y="6476343"/>
            <a:ext cx="493293" cy="36419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912023">
              <a:defRPr/>
            </a:pPr>
            <a:fld id="{3B61D3E7-A61F-485D-AB22-F11455399968}" type="slidenum">
              <a:rPr lang="es-CL" smtClean="0">
                <a:solidFill>
                  <a:prstClr val="black">
                    <a:tint val="75000"/>
                  </a:prstClr>
                </a:solidFill>
              </a:rPr>
              <a:pPr defTabSz="912023">
                <a:defRPr/>
              </a:pPr>
              <a:t>‹Nº›</a:t>
            </a:fld>
            <a:endParaRPr lang="es-CL">
              <a:solidFill>
                <a:prstClr val="black">
                  <a:tint val="75000"/>
                </a:prstClr>
              </a:solidFill>
            </a:endParaRPr>
          </a:p>
        </p:txBody>
      </p:sp>
    </p:spTree>
    <p:extLst>
      <p:ext uri="{BB962C8B-B14F-4D97-AF65-F5344CB8AC3E}">
        <p14:creationId xmlns:p14="http://schemas.microsoft.com/office/powerpoint/2010/main" val="3056354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DFA8E596-D60B-4E41-B1E9-9492C3DCF77C}"/>
              </a:ext>
            </a:extLst>
          </p:cNvPr>
          <p:cNvSpPr/>
          <p:nvPr userDrawn="1"/>
        </p:nvSpPr>
        <p:spPr>
          <a:xfrm>
            <a:off x="0" y="1"/>
            <a:ext cx="12160250" cy="538950"/>
          </a:xfrm>
          <a:prstGeom prst="rect">
            <a:avLst/>
          </a:prstGeom>
          <a:gradFill>
            <a:gsLst>
              <a:gs pos="67000">
                <a:srgbClr val="737373"/>
              </a:gs>
              <a:gs pos="88000">
                <a:schemeClr val="bg1">
                  <a:alpha val="42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023" rtl="0" eaLnBrk="1" fontAlgn="auto" latinLnBrk="0" hangingPunct="1">
              <a:lnSpc>
                <a:spcPct val="100000"/>
              </a:lnSpc>
              <a:spcBef>
                <a:spcPts val="0"/>
              </a:spcBef>
              <a:spcAft>
                <a:spcPts val="0"/>
              </a:spcAft>
              <a:buClrTx/>
              <a:buSzTx/>
              <a:buFontTx/>
              <a:buNone/>
              <a:tabLst/>
              <a:defRPr/>
            </a:pPr>
            <a:endParaRPr kumimoji="0" lang="es-CL" sz="1795" b="0" i="0" u="none" strike="noStrike" kern="1200" cap="none" spc="0" normalizeH="0" baseline="0" noProof="0">
              <a:ln>
                <a:noFill/>
              </a:ln>
              <a:solidFill>
                <a:prstClr val="white"/>
              </a:solidFill>
              <a:effectLst/>
              <a:uLnTx/>
              <a:uFillTx/>
              <a:latin typeface="Lato"/>
              <a:ea typeface="+mn-ea"/>
              <a:cs typeface="+mn-cs"/>
            </a:endParaRPr>
          </a:p>
        </p:txBody>
      </p:sp>
      <p:pic>
        <p:nvPicPr>
          <p:cNvPr id="7" name="Imagen 6">
            <a:extLst>
              <a:ext uri="{FF2B5EF4-FFF2-40B4-BE49-F238E27FC236}">
                <a16:creationId xmlns:a16="http://schemas.microsoft.com/office/drawing/2014/main" id="{4D1D8486-4FE2-4E12-BC74-632D093E2C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9832" y="87715"/>
            <a:ext cx="1012199" cy="363523"/>
          </a:xfrm>
          <a:prstGeom prst="rect">
            <a:avLst/>
          </a:prstGeom>
        </p:spPr>
      </p:pic>
      <p:sp>
        <p:nvSpPr>
          <p:cNvPr id="11" name="Título 10">
            <a:extLst>
              <a:ext uri="{FF2B5EF4-FFF2-40B4-BE49-F238E27FC236}">
                <a16:creationId xmlns:a16="http://schemas.microsoft.com/office/drawing/2014/main" id="{8AA64749-905B-40BA-BD4F-5D5D56E1B5F7}"/>
              </a:ext>
            </a:extLst>
          </p:cNvPr>
          <p:cNvSpPr>
            <a:spLocks noGrp="1"/>
          </p:cNvSpPr>
          <p:nvPr>
            <p:ph type="title"/>
          </p:nvPr>
        </p:nvSpPr>
        <p:spPr>
          <a:xfrm>
            <a:off x="583345" y="118240"/>
            <a:ext cx="8512175" cy="302883"/>
          </a:xfrm>
        </p:spPr>
        <p:txBody>
          <a:bodyPr>
            <a:noAutofit/>
          </a:bodyPr>
          <a:lstStyle>
            <a:lvl1pPr>
              <a:defRPr sz="1995">
                <a:solidFill>
                  <a:schemeClr val="bg1"/>
                </a:solidFill>
              </a:defRPr>
            </a:lvl1pPr>
          </a:lstStyle>
          <a:p>
            <a:r>
              <a:rPr lang="es-ES"/>
              <a:t>Haga clic para modificar el estilo de título del patrón</a:t>
            </a:r>
            <a:endParaRPr lang="es-CL"/>
          </a:p>
        </p:txBody>
      </p:sp>
      <p:sp>
        <p:nvSpPr>
          <p:cNvPr id="13" name="2 Marcador de contenido">
            <a:extLst>
              <a:ext uri="{FF2B5EF4-FFF2-40B4-BE49-F238E27FC236}">
                <a16:creationId xmlns:a16="http://schemas.microsoft.com/office/drawing/2014/main" id="{589FE065-F91B-4075-BDA9-9FE5AE006B6D}"/>
              </a:ext>
            </a:extLst>
          </p:cNvPr>
          <p:cNvSpPr>
            <a:spLocks noGrp="1"/>
          </p:cNvSpPr>
          <p:nvPr>
            <p:ph idx="11" hasCustomPrompt="1"/>
          </p:nvPr>
        </p:nvSpPr>
        <p:spPr>
          <a:xfrm>
            <a:off x="583344" y="777121"/>
            <a:ext cx="11198688" cy="5820482"/>
          </a:xfrm>
        </p:spPr>
        <p:txBody>
          <a:bodyPr>
            <a:noAutofit/>
          </a:bodyPr>
          <a:lstStyle>
            <a:lvl1pPr marL="0" indent="0" algn="just">
              <a:lnSpc>
                <a:spcPts val="2394"/>
              </a:lnSpc>
              <a:spcBef>
                <a:spcPts val="0"/>
              </a:spcBef>
              <a:spcAft>
                <a:spcPts val="1197"/>
              </a:spcAft>
              <a:buNone/>
              <a:defRPr sz="1596"/>
            </a:lvl1pPr>
            <a:lvl2pPr marL="361009" indent="-361009" algn="just">
              <a:lnSpc>
                <a:spcPts val="2394"/>
              </a:lnSpc>
              <a:spcBef>
                <a:spcPts val="0"/>
              </a:spcBef>
              <a:spcAft>
                <a:spcPts val="1197"/>
              </a:spcAft>
              <a:buClr>
                <a:srgbClr val="0061A1"/>
              </a:buClr>
              <a:tabLst>
                <a:tab pos="361009" algn="l"/>
              </a:tabLst>
              <a:defRPr sz="1596"/>
            </a:lvl2pPr>
            <a:lvl3pPr marL="1070360" indent="-349926" algn="just">
              <a:lnSpc>
                <a:spcPts val="2394"/>
              </a:lnSpc>
              <a:spcBef>
                <a:spcPts val="0"/>
              </a:spcBef>
              <a:spcAft>
                <a:spcPts val="1197"/>
              </a:spcAft>
              <a:buClr>
                <a:srgbClr val="0061A1"/>
              </a:buClr>
              <a:buFont typeface="Calibri" panose="020F0502020204030204" pitchFamily="34" charset="0"/>
              <a:buChar char="-"/>
              <a:tabLst>
                <a:tab pos="1070360" algn="l"/>
              </a:tabLst>
              <a:defRPr sz="1596"/>
            </a:lvl3pPr>
            <a:lvl4pPr marL="1429786" indent="-359426" algn="just">
              <a:lnSpc>
                <a:spcPts val="2394"/>
              </a:lnSpc>
              <a:spcBef>
                <a:spcPts val="0"/>
              </a:spcBef>
              <a:spcAft>
                <a:spcPts val="1197"/>
              </a:spcAft>
              <a:buSzPct val="60000"/>
              <a:buFont typeface="Calibri" panose="020F0502020204030204" pitchFamily="34" charset="0"/>
              <a:buChar char="-"/>
              <a:tabLst>
                <a:tab pos="1429786" algn="l"/>
              </a:tabLst>
              <a:defRPr sz="1596"/>
            </a:lvl4pPr>
            <a:lvl5pPr>
              <a:defRPr sz="1795"/>
            </a:lvl5pPr>
            <a:lvl6pPr>
              <a:defRPr sz="1995"/>
            </a:lvl6pPr>
            <a:lvl7pPr>
              <a:defRPr sz="1995"/>
            </a:lvl7pPr>
            <a:lvl8pPr>
              <a:defRPr sz="1995"/>
            </a:lvl8pPr>
            <a:lvl9pPr>
              <a:defRPr sz="1995"/>
            </a:lvl9pPr>
          </a:lstStyle>
          <a:p>
            <a:pPr lvl="0"/>
            <a:r>
              <a:rPr lang="es-ES"/>
              <a:t>Haga clic para modificar el estilo de texto del patrón</a:t>
            </a:r>
          </a:p>
          <a:p>
            <a:pPr lvl="1"/>
            <a:r>
              <a:rPr lang="es-ES"/>
              <a:t>Segundo nivel</a:t>
            </a:r>
          </a:p>
          <a:p>
            <a:pPr lvl="2"/>
            <a:r>
              <a:rPr lang="es-ES"/>
              <a:t>Tercer nivel</a:t>
            </a:r>
          </a:p>
          <a:p>
            <a:pPr lvl="3"/>
            <a:r>
              <a:rPr lang="es-ES"/>
              <a:t>Cuarto nivel</a:t>
            </a:r>
          </a:p>
        </p:txBody>
      </p:sp>
      <p:sp>
        <p:nvSpPr>
          <p:cNvPr id="8" name="Marcador de número de diapositiva 5">
            <a:extLst>
              <a:ext uri="{FF2B5EF4-FFF2-40B4-BE49-F238E27FC236}">
                <a16:creationId xmlns:a16="http://schemas.microsoft.com/office/drawing/2014/main" id="{4C3E406F-E706-4F69-B678-0BE5712DF593}"/>
              </a:ext>
            </a:extLst>
          </p:cNvPr>
          <p:cNvSpPr>
            <a:spLocks noGrp="1"/>
          </p:cNvSpPr>
          <p:nvPr>
            <p:ph type="sldNum" sz="quarter" idx="4"/>
          </p:nvPr>
        </p:nvSpPr>
        <p:spPr>
          <a:xfrm>
            <a:off x="11666956" y="6476343"/>
            <a:ext cx="493293" cy="36419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912023">
              <a:defRPr/>
            </a:pPr>
            <a:fld id="{3B61D3E7-A61F-485D-AB22-F11455399968}" type="slidenum">
              <a:rPr lang="es-CL" smtClean="0">
                <a:solidFill>
                  <a:prstClr val="black">
                    <a:tint val="75000"/>
                  </a:prstClr>
                </a:solidFill>
              </a:rPr>
              <a:pPr defTabSz="912023">
                <a:defRPr/>
              </a:pPr>
              <a:t>‹Nº›</a:t>
            </a:fld>
            <a:endParaRPr lang="es-CL">
              <a:solidFill>
                <a:prstClr val="black">
                  <a:tint val="75000"/>
                </a:prstClr>
              </a:solidFill>
            </a:endParaRPr>
          </a:p>
        </p:txBody>
      </p:sp>
    </p:spTree>
    <p:extLst>
      <p:ext uri="{BB962C8B-B14F-4D97-AF65-F5344CB8AC3E}">
        <p14:creationId xmlns:p14="http://schemas.microsoft.com/office/powerpoint/2010/main" val="3292533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8608B385-16F8-4A80-991A-1A21E1A1F69E}"/>
              </a:ext>
            </a:extLst>
          </p:cNvPr>
          <p:cNvSpPr/>
          <p:nvPr userDrawn="1"/>
        </p:nvSpPr>
        <p:spPr>
          <a:xfrm flipH="1">
            <a:off x="0" y="0"/>
            <a:ext cx="12160250" cy="382839"/>
          </a:xfrm>
          <a:prstGeom prst="rect">
            <a:avLst/>
          </a:prstGeom>
          <a:gradFill>
            <a:gsLst>
              <a:gs pos="67000">
                <a:srgbClr val="006699"/>
              </a:gs>
              <a:gs pos="88000">
                <a:schemeClr val="bg1">
                  <a:alpha val="42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023" rtl="0" eaLnBrk="1" fontAlgn="auto" latinLnBrk="0" hangingPunct="1">
              <a:lnSpc>
                <a:spcPct val="100000"/>
              </a:lnSpc>
              <a:spcBef>
                <a:spcPts val="0"/>
              </a:spcBef>
              <a:spcAft>
                <a:spcPts val="0"/>
              </a:spcAft>
              <a:buClrTx/>
              <a:buSzTx/>
              <a:buFontTx/>
              <a:buNone/>
              <a:tabLst/>
              <a:defRPr/>
            </a:pPr>
            <a:endParaRPr kumimoji="0" lang="es-CL" sz="1795" b="0" i="0" u="none" strike="noStrike" kern="1200" cap="none" spc="0" normalizeH="0" baseline="0" noProof="0">
              <a:ln>
                <a:noFill/>
              </a:ln>
              <a:solidFill>
                <a:prstClr val="white"/>
              </a:solidFill>
              <a:effectLst/>
              <a:uLnTx/>
              <a:uFillTx/>
              <a:latin typeface="Lato"/>
              <a:ea typeface="+mn-ea"/>
              <a:cs typeface="+mn-cs"/>
            </a:endParaRPr>
          </a:p>
        </p:txBody>
      </p:sp>
      <p:pic>
        <p:nvPicPr>
          <p:cNvPr id="7" name="Imagen 6">
            <a:extLst>
              <a:ext uri="{FF2B5EF4-FFF2-40B4-BE49-F238E27FC236}">
                <a16:creationId xmlns:a16="http://schemas.microsoft.com/office/drawing/2014/main" id="{0D50F20C-1E40-46F2-9257-1D8BEF896F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755" y="137128"/>
            <a:ext cx="1065981" cy="382839"/>
          </a:xfrm>
          <a:prstGeom prst="rect">
            <a:avLst/>
          </a:prstGeom>
        </p:spPr>
      </p:pic>
      <p:sp>
        <p:nvSpPr>
          <p:cNvPr id="9" name="Título 1">
            <a:extLst>
              <a:ext uri="{FF2B5EF4-FFF2-40B4-BE49-F238E27FC236}">
                <a16:creationId xmlns:a16="http://schemas.microsoft.com/office/drawing/2014/main" id="{4F415063-7EC8-4634-94D2-C1B392F0C3B6}"/>
              </a:ext>
            </a:extLst>
          </p:cNvPr>
          <p:cNvSpPr>
            <a:spLocks noGrp="1"/>
          </p:cNvSpPr>
          <p:nvPr>
            <p:ph type="ctrTitle" hasCustomPrompt="1"/>
          </p:nvPr>
        </p:nvSpPr>
        <p:spPr>
          <a:xfrm>
            <a:off x="436735" y="2972537"/>
            <a:ext cx="4421838" cy="657135"/>
          </a:xfrm>
        </p:spPr>
        <p:txBody>
          <a:bodyPr anchor="ctr" anchorCtr="0">
            <a:normAutofit/>
          </a:bodyPr>
          <a:lstStyle>
            <a:lvl1pPr algn="l">
              <a:lnSpc>
                <a:spcPts val="3192"/>
              </a:lnSpc>
              <a:defRPr sz="1995" b="1" cap="all" baseline="0">
                <a:solidFill>
                  <a:srgbClr val="0061A1"/>
                </a:solidFill>
                <a:latin typeface="+mn-lt"/>
                <a:cs typeface="Arial" panose="020B0604020202020204" pitchFamily="34" charset="0"/>
              </a:defRPr>
            </a:lvl1pPr>
          </a:lstStyle>
          <a:p>
            <a:r>
              <a:rPr lang="es-ES"/>
              <a:t>HAGA CLIC PARA MODIFICAR EL ESTILO DE TÍTULO DEL PATRÓN</a:t>
            </a:r>
            <a:endParaRPr lang="es-CL"/>
          </a:p>
        </p:txBody>
      </p:sp>
      <p:sp>
        <p:nvSpPr>
          <p:cNvPr id="10" name="Marcador de posición de imagen 2">
            <a:extLst>
              <a:ext uri="{FF2B5EF4-FFF2-40B4-BE49-F238E27FC236}">
                <a16:creationId xmlns:a16="http://schemas.microsoft.com/office/drawing/2014/main" id="{937F4003-9387-478B-84D8-D6C562945B12}"/>
              </a:ext>
            </a:extLst>
          </p:cNvPr>
          <p:cNvSpPr>
            <a:spLocks noGrp="1"/>
          </p:cNvSpPr>
          <p:nvPr>
            <p:ph type="pic" sz="quarter" idx="10"/>
          </p:nvPr>
        </p:nvSpPr>
        <p:spPr>
          <a:xfrm>
            <a:off x="4029465" y="382840"/>
            <a:ext cx="8152561" cy="6457699"/>
          </a:xfrm>
          <a:custGeom>
            <a:avLst/>
            <a:gdLst>
              <a:gd name="connsiteX0" fmla="*/ 0 w 9102437"/>
              <a:gd name="connsiteY0" fmla="*/ 6474184 h 6474184"/>
              <a:gd name="connsiteX1" fmla="*/ 1618546 w 9102437"/>
              <a:gd name="connsiteY1" fmla="*/ 0 h 6474184"/>
              <a:gd name="connsiteX2" fmla="*/ 9102437 w 9102437"/>
              <a:gd name="connsiteY2" fmla="*/ 0 h 6474184"/>
              <a:gd name="connsiteX3" fmla="*/ 7483891 w 9102437"/>
              <a:gd name="connsiteY3" fmla="*/ 6474184 h 6474184"/>
              <a:gd name="connsiteX4" fmla="*/ 0 w 9102437"/>
              <a:gd name="connsiteY4" fmla="*/ 6474184 h 6474184"/>
              <a:gd name="connsiteX0" fmla="*/ 0 w 7483891"/>
              <a:gd name="connsiteY0" fmla="*/ 6474184 h 6474184"/>
              <a:gd name="connsiteX1" fmla="*/ 1618546 w 7483891"/>
              <a:gd name="connsiteY1" fmla="*/ 0 h 6474184"/>
              <a:gd name="connsiteX2" fmla="*/ 7340139 w 7483891"/>
              <a:gd name="connsiteY2" fmla="*/ 0 h 6474184"/>
              <a:gd name="connsiteX3" fmla="*/ 7483891 w 7483891"/>
              <a:gd name="connsiteY3" fmla="*/ 6474184 h 6474184"/>
              <a:gd name="connsiteX4" fmla="*/ 0 w 7483891"/>
              <a:gd name="connsiteY4" fmla="*/ 6474184 h 6474184"/>
              <a:gd name="connsiteX0" fmla="*/ 0 w 7384138"/>
              <a:gd name="connsiteY0" fmla="*/ 6474184 h 6474184"/>
              <a:gd name="connsiteX1" fmla="*/ 1618546 w 7384138"/>
              <a:gd name="connsiteY1" fmla="*/ 0 h 6474184"/>
              <a:gd name="connsiteX2" fmla="*/ 7340139 w 7384138"/>
              <a:gd name="connsiteY2" fmla="*/ 0 h 6474184"/>
              <a:gd name="connsiteX3" fmla="*/ 7384138 w 7384138"/>
              <a:gd name="connsiteY3" fmla="*/ 6465871 h 6474184"/>
              <a:gd name="connsiteX4" fmla="*/ 0 w 7384138"/>
              <a:gd name="connsiteY4" fmla="*/ 6474184 h 6474184"/>
              <a:gd name="connsiteX0" fmla="*/ 0 w 7384138"/>
              <a:gd name="connsiteY0" fmla="*/ 6474184 h 6474184"/>
              <a:gd name="connsiteX1" fmla="*/ 1618546 w 7384138"/>
              <a:gd name="connsiteY1" fmla="*/ 0 h 6474184"/>
              <a:gd name="connsiteX2" fmla="*/ 7373390 w 7384138"/>
              <a:gd name="connsiteY2" fmla="*/ 8313 h 6474184"/>
              <a:gd name="connsiteX3" fmla="*/ 7384138 w 7384138"/>
              <a:gd name="connsiteY3" fmla="*/ 6465871 h 6474184"/>
              <a:gd name="connsiteX4" fmla="*/ 0 w 7384138"/>
              <a:gd name="connsiteY4" fmla="*/ 6474184 h 647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4138" h="6474184">
                <a:moveTo>
                  <a:pt x="0" y="6474184"/>
                </a:moveTo>
                <a:lnTo>
                  <a:pt x="1618546" y="0"/>
                </a:lnTo>
                <a:lnTo>
                  <a:pt x="7373390" y="8313"/>
                </a:lnTo>
                <a:cubicBezTo>
                  <a:pt x="7376973" y="2160832"/>
                  <a:pt x="7380555" y="4313352"/>
                  <a:pt x="7384138" y="6465871"/>
                </a:cubicBezTo>
                <a:lnTo>
                  <a:pt x="0" y="6474184"/>
                </a:lnTo>
                <a:close/>
              </a:path>
            </a:pathLst>
          </a:custGeom>
        </p:spPr>
        <p:txBody>
          <a:bodyPr/>
          <a:lstStyle/>
          <a:p>
            <a:endParaRPr lang="es-CL"/>
          </a:p>
        </p:txBody>
      </p:sp>
      <p:sp>
        <p:nvSpPr>
          <p:cNvPr id="6" name="Marcador de número de diapositiva 5">
            <a:extLst>
              <a:ext uri="{FF2B5EF4-FFF2-40B4-BE49-F238E27FC236}">
                <a16:creationId xmlns:a16="http://schemas.microsoft.com/office/drawing/2014/main" id="{EDD444D8-49D9-475E-9261-C02CCAB1BF53}"/>
              </a:ext>
            </a:extLst>
          </p:cNvPr>
          <p:cNvSpPr>
            <a:spLocks noGrp="1"/>
          </p:cNvSpPr>
          <p:nvPr>
            <p:ph type="sldNum" sz="quarter" idx="4"/>
          </p:nvPr>
        </p:nvSpPr>
        <p:spPr>
          <a:xfrm>
            <a:off x="11666956" y="6476343"/>
            <a:ext cx="493293" cy="36419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912023">
              <a:defRPr/>
            </a:pPr>
            <a:fld id="{3B61D3E7-A61F-485D-AB22-F11455399968}" type="slidenum">
              <a:rPr lang="es-CL" smtClean="0">
                <a:solidFill>
                  <a:prstClr val="black">
                    <a:tint val="75000"/>
                  </a:prstClr>
                </a:solidFill>
              </a:rPr>
              <a:pPr defTabSz="912023">
                <a:defRPr/>
              </a:pPr>
              <a:t>‹Nº›</a:t>
            </a:fld>
            <a:endParaRPr lang="es-CL">
              <a:solidFill>
                <a:prstClr val="black">
                  <a:tint val="75000"/>
                </a:prstClr>
              </a:solidFill>
            </a:endParaRPr>
          </a:p>
        </p:txBody>
      </p:sp>
    </p:spTree>
    <p:extLst>
      <p:ext uri="{BB962C8B-B14F-4D97-AF65-F5344CB8AC3E}">
        <p14:creationId xmlns:p14="http://schemas.microsoft.com/office/powerpoint/2010/main" val="130009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barn(in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magen con títul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09E44454-1089-481C-89E5-A55DFAB43260}"/>
              </a:ext>
            </a:extLst>
          </p:cNvPr>
          <p:cNvSpPr/>
          <p:nvPr userDrawn="1"/>
        </p:nvSpPr>
        <p:spPr>
          <a:xfrm flipH="1">
            <a:off x="0" y="0"/>
            <a:ext cx="12160250" cy="382839"/>
          </a:xfrm>
          <a:prstGeom prst="rect">
            <a:avLst/>
          </a:prstGeom>
          <a:gradFill>
            <a:gsLst>
              <a:gs pos="67000">
                <a:srgbClr val="E6500A"/>
              </a:gs>
              <a:gs pos="88000">
                <a:schemeClr val="bg1">
                  <a:alpha val="42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023" rtl="0" eaLnBrk="1" fontAlgn="auto" latinLnBrk="0" hangingPunct="1">
              <a:lnSpc>
                <a:spcPct val="100000"/>
              </a:lnSpc>
              <a:spcBef>
                <a:spcPts val="0"/>
              </a:spcBef>
              <a:spcAft>
                <a:spcPts val="0"/>
              </a:spcAft>
              <a:buClrTx/>
              <a:buSzTx/>
              <a:buFontTx/>
              <a:buNone/>
              <a:tabLst/>
              <a:defRPr/>
            </a:pPr>
            <a:endParaRPr kumimoji="0" lang="es-CL" sz="1795" b="0" i="0" u="none" strike="noStrike" kern="1200" cap="none" spc="0" normalizeH="0" baseline="0" noProof="0">
              <a:ln>
                <a:noFill/>
              </a:ln>
              <a:solidFill>
                <a:prstClr val="white"/>
              </a:solidFill>
              <a:effectLst/>
              <a:uLnTx/>
              <a:uFillTx/>
              <a:latin typeface="Lato"/>
              <a:ea typeface="+mn-ea"/>
              <a:cs typeface="+mn-cs"/>
            </a:endParaRPr>
          </a:p>
        </p:txBody>
      </p:sp>
      <p:sp>
        <p:nvSpPr>
          <p:cNvPr id="4" name="Título 1">
            <a:extLst>
              <a:ext uri="{FF2B5EF4-FFF2-40B4-BE49-F238E27FC236}">
                <a16:creationId xmlns:a16="http://schemas.microsoft.com/office/drawing/2014/main" id="{9FA99950-0A8F-4E9C-B554-9E67F5EE02AB}"/>
              </a:ext>
            </a:extLst>
          </p:cNvPr>
          <p:cNvSpPr>
            <a:spLocks noGrp="1"/>
          </p:cNvSpPr>
          <p:nvPr>
            <p:ph type="ctrTitle" hasCustomPrompt="1"/>
          </p:nvPr>
        </p:nvSpPr>
        <p:spPr>
          <a:xfrm>
            <a:off x="461367" y="2954555"/>
            <a:ext cx="4412465" cy="657135"/>
          </a:xfrm>
        </p:spPr>
        <p:txBody>
          <a:bodyPr anchor="ctr" anchorCtr="0">
            <a:normAutofit/>
          </a:bodyPr>
          <a:lstStyle>
            <a:lvl1pPr algn="l">
              <a:lnSpc>
                <a:spcPts val="3192"/>
              </a:lnSpc>
              <a:defRPr sz="1995" b="1" cap="all" baseline="0">
                <a:solidFill>
                  <a:srgbClr val="E6500A"/>
                </a:solidFill>
                <a:latin typeface="+mn-lt"/>
                <a:cs typeface="Arial" panose="020B0604020202020204" pitchFamily="34" charset="0"/>
              </a:defRPr>
            </a:lvl1pPr>
          </a:lstStyle>
          <a:p>
            <a:r>
              <a:rPr lang="es-ES"/>
              <a:t>HAGA CLIC PARA MODIFICAR EL ESTILO DE TÍTULO DEL PATRÓN</a:t>
            </a:r>
            <a:endParaRPr lang="es-CL"/>
          </a:p>
        </p:txBody>
      </p:sp>
      <p:pic>
        <p:nvPicPr>
          <p:cNvPr id="5" name="Imagen 4">
            <a:extLst>
              <a:ext uri="{FF2B5EF4-FFF2-40B4-BE49-F238E27FC236}">
                <a16:creationId xmlns:a16="http://schemas.microsoft.com/office/drawing/2014/main" id="{FC3B51A8-5F0E-416C-8DBD-2198374984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755" y="137128"/>
            <a:ext cx="1065981" cy="382839"/>
          </a:xfrm>
          <a:prstGeom prst="rect">
            <a:avLst/>
          </a:prstGeom>
        </p:spPr>
      </p:pic>
      <p:sp>
        <p:nvSpPr>
          <p:cNvPr id="9" name="Marcador de posición de imagen 2">
            <a:extLst>
              <a:ext uri="{FF2B5EF4-FFF2-40B4-BE49-F238E27FC236}">
                <a16:creationId xmlns:a16="http://schemas.microsoft.com/office/drawing/2014/main" id="{C0300E41-0338-47D1-84B7-09F3BB12E442}"/>
              </a:ext>
            </a:extLst>
          </p:cNvPr>
          <p:cNvSpPr>
            <a:spLocks noGrp="1"/>
          </p:cNvSpPr>
          <p:nvPr>
            <p:ph type="pic" sz="quarter" idx="10"/>
          </p:nvPr>
        </p:nvSpPr>
        <p:spPr>
          <a:xfrm>
            <a:off x="4029465" y="382840"/>
            <a:ext cx="8152561" cy="6457699"/>
          </a:xfrm>
          <a:custGeom>
            <a:avLst/>
            <a:gdLst>
              <a:gd name="connsiteX0" fmla="*/ 0 w 9102437"/>
              <a:gd name="connsiteY0" fmla="*/ 6474184 h 6474184"/>
              <a:gd name="connsiteX1" fmla="*/ 1618546 w 9102437"/>
              <a:gd name="connsiteY1" fmla="*/ 0 h 6474184"/>
              <a:gd name="connsiteX2" fmla="*/ 9102437 w 9102437"/>
              <a:gd name="connsiteY2" fmla="*/ 0 h 6474184"/>
              <a:gd name="connsiteX3" fmla="*/ 7483891 w 9102437"/>
              <a:gd name="connsiteY3" fmla="*/ 6474184 h 6474184"/>
              <a:gd name="connsiteX4" fmla="*/ 0 w 9102437"/>
              <a:gd name="connsiteY4" fmla="*/ 6474184 h 6474184"/>
              <a:gd name="connsiteX0" fmla="*/ 0 w 7483891"/>
              <a:gd name="connsiteY0" fmla="*/ 6474184 h 6474184"/>
              <a:gd name="connsiteX1" fmla="*/ 1618546 w 7483891"/>
              <a:gd name="connsiteY1" fmla="*/ 0 h 6474184"/>
              <a:gd name="connsiteX2" fmla="*/ 7340139 w 7483891"/>
              <a:gd name="connsiteY2" fmla="*/ 0 h 6474184"/>
              <a:gd name="connsiteX3" fmla="*/ 7483891 w 7483891"/>
              <a:gd name="connsiteY3" fmla="*/ 6474184 h 6474184"/>
              <a:gd name="connsiteX4" fmla="*/ 0 w 7483891"/>
              <a:gd name="connsiteY4" fmla="*/ 6474184 h 6474184"/>
              <a:gd name="connsiteX0" fmla="*/ 0 w 7384138"/>
              <a:gd name="connsiteY0" fmla="*/ 6474184 h 6474184"/>
              <a:gd name="connsiteX1" fmla="*/ 1618546 w 7384138"/>
              <a:gd name="connsiteY1" fmla="*/ 0 h 6474184"/>
              <a:gd name="connsiteX2" fmla="*/ 7340139 w 7384138"/>
              <a:gd name="connsiteY2" fmla="*/ 0 h 6474184"/>
              <a:gd name="connsiteX3" fmla="*/ 7384138 w 7384138"/>
              <a:gd name="connsiteY3" fmla="*/ 6465871 h 6474184"/>
              <a:gd name="connsiteX4" fmla="*/ 0 w 7384138"/>
              <a:gd name="connsiteY4" fmla="*/ 6474184 h 6474184"/>
              <a:gd name="connsiteX0" fmla="*/ 0 w 7384138"/>
              <a:gd name="connsiteY0" fmla="*/ 6474184 h 6474184"/>
              <a:gd name="connsiteX1" fmla="*/ 1618546 w 7384138"/>
              <a:gd name="connsiteY1" fmla="*/ 0 h 6474184"/>
              <a:gd name="connsiteX2" fmla="*/ 7373390 w 7384138"/>
              <a:gd name="connsiteY2" fmla="*/ 8313 h 6474184"/>
              <a:gd name="connsiteX3" fmla="*/ 7384138 w 7384138"/>
              <a:gd name="connsiteY3" fmla="*/ 6465871 h 6474184"/>
              <a:gd name="connsiteX4" fmla="*/ 0 w 7384138"/>
              <a:gd name="connsiteY4" fmla="*/ 6474184 h 647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4138" h="6474184">
                <a:moveTo>
                  <a:pt x="0" y="6474184"/>
                </a:moveTo>
                <a:lnTo>
                  <a:pt x="1618546" y="0"/>
                </a:lnTo>
                <a:lnTo>
                  <a:pt x="7373390" y="8313"/>
                </a:lnTo>
                <a:cubicBezTo>
                  <a:pt x="7376973" y="2160832"/>
                  <a:pt x="7380555" y="4313352"/>
                  <a:pt x="7384138" y="6465871"/>
                </a:cubicBezTo>
                <a:lnTo>
                  <a:pt x="0" y="6474184"/>
                </a:lnTo>
                <a:close/>
              </a:path>
            </a:pathLst>
          </a:custGeom>
        </p:spPr>
        <p:txBody>
          <a:bodyPr/>
          <a:lstStyle/>
          <a:p>
            <a:endParaRPr lang="es-CL"/>
          </a:p>
        </p:txBody>
      </p:sp>
      <p:sp>
        <p:nvSpPr>
          <p:cNvPr id="6" name="Marcador de número de diapositiva 5">
            <a:extLst>
              <a:ext uri="{FF2B5EF4-FFF2-40B4-BE49-F238E27FC236}">
                <a16:creationId xmlns:a16="http://schemas.microsoft.com/office/drawing/2014/main" id="{576BB1B5-F0B9-4232-A963-B800CACB5405}"/>
              </a:ext>
            </a:extLst>
          </p:cNvPr>
          <p:cNvSpPr>
            <a:spLocks noGrp="1"/>
          </p:cNvSpPr>
          <p:nvPr>
            <p:ph type="sldNum" sz="quarter" idx="4"/>
          </p:nvPr>
        </p:nvSpPr>
        <p:spPr>
          <a:xfrm>
            <a:off x="11666956" y="6476343"/>
            <a:ext cx="493293" cy="36419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912023">
              <a:defRPr/>
            </a:pPr>
            <a:fld id="{3B61D3E7-A61F-485D-AB22-F11455399968}" type="slidenum">
              <a:rPr lang="es-CL" smtClean="0">
                <a:solidFill>
                  <a:prstClr val="black">
                    <a:tint val="75000"/>
                  </a:prstClr>
                </a:solidFill>
              </a:rPr>
              <a:pPr defTabSz="912023">
                <a:defRPr/>
              </a:pPr>
              <a:t>‹Nº›</a:t>
            </a:fld>
            <a:endParaRPr lang="es-CL">
              <a:solidFill>
                <a:prstClr val="black">
                  <a:tint val="75000"/>
                </a:prstClr>
              </a:solidFill>
            </a:endParaRPr>
          </a:p>
        </p:txBody>
      </p:sp>
    </p:spTree>
    <p:extLst>
      <p:ext uri="{BB962C8B-B14F-4D97-AF65-F5344CB8AC3E}">
        <p14:creationId xmlns:p14="http://schemas.microsoft.com/office/powerpoint/2010/main" val="146462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Imagen con títul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EE5D3FA-73C7-4EA6-A60D-10A081A23AC9}"/>
              </a:ext>
            </a:extLst>
          </p:cNvPr>
          <p:cNvSpPr/>
          <p:nvPr userDrawn="1"/>
        </p:nvSpPr>
        <p:spPr>
          <a:xfrm flipH="1">
            <a:off x="0" y="0"/>
            <a:ext cx="12160250" cy="382839"/>
          </a:xfrm>
          <a:prstGeom prst="rect">
            <a:avLst/>
          </a:prstGeom>
          <a:gradFill>
            <a:gsLst>
              <a:gs pos="67000">
                <a:srgbClr val="737373"/>
              </a:gs>
              <a:gs pos="88000">
                <a:schemeClr val="bg1">
                  <a:alpha val="42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023" rtl="0" eaLnBrk="1" fontAlgn="auto" latinLnBrk="0" hangingPunct="1">
              <a:lnSpc>
                <a:spcPct val="100000"/>
              </a:lnSpc>
              <a:spcBef>
                <a:spcPts val="0"/>
              </a:spcBef>
              <a:spcAft>
                <a:spcPts val="0"/>
              </a:spcAft>
              <a:buClrTx/>
              <a:buSzTx/>
              <a:buFontTx/>
              <a:buNone/>
              <a:tabLst/>
              <a:defRPr/>
            </a:pPr>
            <a:endParaRPr kumimoji="0" lang="es-CL" sz="1795" b="0" i="0" u="none" strike="noStrike" kern="1200" cap="none" spc="0" normalizeH="0" baseline="0" noProof="0">
              <a:ln>
                <a:noFill/>
              </a:ln>
              <a:solidFill>
                <a:prstClr val="white"/>
              </a:solidFill>
              <a:effectLst/>
              <a:uLnTx/>
              <a:uFillTx/>
              <a:latin typeface="Lato"/>
              <a:ea typeface="+mn-ea"/>
              <a:cs typeface="+mn-cs"/>
            </a:endParaRPr>
          </a:p>
        </p:txBody>
      </p:sp>
      <p:sp>
        <p:nvSpPr>
          <p:cNvPr id="4" name="Título 1">
            <a:extLst>
              <a:ext uri="{FF2B5EF4-FFF2-40B4-BE49-F238E27FC236}">
                <a16:creationId xmlns:a16="http://schemas.microsoft.com/office/drawing/2014/main" id="{5C3DC473-082C-45D3-83AD-1CDE69A0448E}"/>
              </a:ext>
            </a:extLst>
          </p:cNvPr>
          <p:cNvSpPr>
            <a:spLocks noGrp="1"/>
          </p:cNvSpPr>
          <p:nvPr>
            <p:ph type="ctrTitle" hasCustomPrompt="1"/>
          </p:nvPr>
        </p:nvSpPr>
        <p:spPr>
          <a:xfrm>
            <a:off x="570473" y="2954555"/>
            <a:ext cx="4246644" cy="657135"/>
          </a:xfrm>
        </p:spPr>
        <p:txBody>
          <a:bodyPr anchor="ctr" anchorCtr="0">
            <a:normAutofit/>
          </a:bodyPr>
          <a:lstStyle>
            <a:lvl1pPr algn="l">
              <a:lnSpc>
                <a:spcPts val="3192"/>
              </a:lnSpc>
              <a:defRPr sz="1995" b="1" cap="all" baseline="0">
                <a:solidFill>
                  <a:srgbClr val="737373"/>
                </a:solidFill>
                <a:latin typeface="+mn-lt"/>
                <a:cs typeface="Arial" panose="020B0604020202020204" pitchFamily="34" charset="0"/>
              </a:defRPr>
            </a:lvl1pPr>
          </a:lstStyle>
          <a:p>
            <a:r>
              <a:rPr lang="es-ES"/>
              <a:t>HAGA CLIC PARA MODIFICAR EL ESTILO DE TÍTULO DEL PATRÓN</a:t>
            </a:r>
            <a:endParaRPr lang="es-CL"/>
          </a:p>
        </p:txBody>
      </p:sp>
      <p:pic>
        <p:nvPicPr>
          <p:cNvPr id="5" name="Imagen 4">
            <a:extLst>
              <a:ext uri="{FF2B5EF4-FFF2-40B4-BE49-F238E27FC236}">
                <a16:creationId xmlns:a16="http://schemas.microsoft.com/office/drawing/2014/main" id="{0936B145-5E7D-4BE1-9DA1-2B84DCBDB1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755" y="137128"/>
            <a:ext cx="1065981" cy="382839"/>
          </a:xfrm>
          <a:prstGeom prst="rect">
            <a:avLst/>
          </a:prstGeom>
        </p:spPr>
      </p:pic>
      <p:sp>
        <p:nvSpPr>
          <p:cNvPr id="7" name="Marcador de posición de imagen 2">
            <a:extLst>
              <a:ext uri="{FF2B5EF4-FFF2-40B4-BE49-F238E27FC236}">
                <a16:creationId xmlns:a16="http://schemas.microsoft.com/office/drawing/2014/main" id="{15C9F118-174F-44AC-A137-4E2DEFCC37FD}"/>
              </a:ext>
            </a:extLst>
          </p:cNvPr>
          <p:cNvSpPr>
            <a:spLocks noGrp="1"/>
          </p:cNvSpPr>
          <p:nvPr>
            <p:ph type="pic" sz="quarter" idx="10"/>
          </p:nvPr>
        </p:nvSpPr>
        <p:spPr>
          <a:xfrm>
            <a:off x="4029465" y="382840"/>
            <a:ext cx="8152561" cy="6457699"/>
          </a:xfrm>
          <a:custGeom>
            <a:avLst/>
            <a:gdLst>
              <a:gd name="connsiteX0" fmla="*/ 0 w 9102437"/>
              <a:gd name="connsiteY0" fmla="*/ 6474184 h 6474184"/>
              <a:gd name="connsiteX1" fmla="*/ 1618546 w 9102437"/>
              <a:gd name="connsiteY1" fmla="*/ 0 h 6474184"/>
              <a:gd name="connsiteX2" fmla="*/ 9102437 w 9102437"/>
              <a:gd name="connsiteY2" fmla="*/ 0 h 6474184"/>
              <a:gd name="connsiteX3" fmla="*/ 7483891 w 9102437"/>
              <a:gd name="connsiteY3" fmla="*/ 6474184 h 6474184"/>
              <a:gd name="connsiteX4" fmla="*/ 0 w 9102437"/>
              <a:gd name="connsiteY4" fmla="*/ 6474184 h 6474184"/>
              <a:gd name="connsiteX0" fmla="*/ 0 w 7483891"/>
              <a:gd name="connsiteY0" fmla="*/ 6474184 h 6474184"/>
              <a:gd name="connsiteX1" fmla="*/ 1618546 w 7483891"/>
              <a:gd name="connsiteY1" fmla="*/ 0 h 6474184"/>
              <a:gd name="connsiteX2" fmla="*/ 7340139 w 7483891"/>
              <a:gd name="connsiteY2" fmla="*/ 0 h 6474184"/>
              <a:gd name="connsiteX3" fmla="*/ 7483891 w 7483891"/>
              <a:gd name="connsiteY3" fmla="*/ 6474184 h 6474184"/>
              <a:gd name="connsiteX4" fmla="*/ 0 w 7483891"/>
              <a:gd name="connsiteY4" fmla="*/ 6474184 h 6474184"/>
              <a:gd name="connsiteX0" fmla="*/ 0 w 7384138"/>
              <a:gd name="connsiteY0" fmla="*/ 6474184 h 6474184"/>
              <a:gd name="connsiteX1" fmla="*/ 1618546 w 7384138"/>
              <a:gd name="connsiteY1" fmla="*/ 0 h 6474184"/>
              <a:gd name="connsiteX2" fmla="*/ 7340139 w 7384138"/>
              <a:gd name="connsiteY2" fmla="*/ 0 h 6474184"/>
              <a:gd name="connsiteX3" fmla="*/ 7384138 w 7384138"/>
              <a:gd name="connsiteY3" fmla="*/ 6465871 h 6474184"/>
              <a:gd name="connsiteX4" fmla="*/ 0 w 7384138"/>
              <a:gd name="connsiteY4" fmla="*/ 6474184 h 6474184"/>
              <a:gd name="connsiteX0" fmla="*/ 0 w 7384138"/>
              <a:gd name="connsiteY0" fmla="*/ 6474184 h 6474184"/>
              <a:gd name="connsiteX1" fmla="*/ 1618546 w 7384138"/>
              <a:gd name="connsiteY1" fmla="*/ 0 h 6474184"/>
              <a:gd name="connsiteX2" fmla="*/ 7373390 w 7384138"/>
              <a:gd name="connsiteY2" fmla="*/ 8313 h 6474184"/>
              <a:gd name="connsiteX3" fmla="*/ 7384138 w 7384138"/>
              <a:gd name="connsiteY3" fmla="*/ 6465871 h 6474184"/>
              <a:gd name="connsiteX4" fmla="*/ 0 w 7384138"/>
              <a:gd name="connsiteY4" fmla="*/ 6474184 h 647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4138" h="6474184">
                <a:moveTo>
                  <a:pt x="0" y="6474184"/>
                </a:moveTo>
                <a:lnTo>
                  <a:pt x="1618546" y="0"/>
                </a:lnTo>
                <a:lnTo>
                  <a:pt x="7373390" y="8313"/>
                </a:lnTo>
                <a:cubicBezTo>
                  <a:pt x="7376973" y="2160832"/>
                  <a:pt x="7380555" y="4313352"/>
                  <a:pt x="7384138" y="6465871"/>
                </a:cubicBezTo>
                <a:lnTo>
                  <a:pt x="0" y="6474184"/>
                </a:lnTo>
                <a:close/>
              </a:path>
            </a:pathLst>
          </a:custGeom>
        </p:spPr>
        <p:txBody>
          <a:bodyPr/>
          <a:lstStyle/>
          <a:p>
            <a:endParaRPr lang="es-CL"/>
          </a:p>
        </p:txBody>
      </p:sp>
      <p:sp>
        <p:nvSpPr>
          <p:cNvPr id="6" name="Marcador de número de diapositiva 5">
            <a:extLst>
              <a:ext uri="{FF2B5EF4-FFF2-40B4-BE49-F238E27FC236}">
                <a16:creationId xmlns:a16="http://schemas.microsoft.com/office/drawing/2014/main" id="{EFE601AB-5DF9-4287-9CF6-93A725C7E6CE}"/>
              </a:ext>
            </a:extLst>
          </p:cNvPr>
          <p:cNvSpPr>
            <a:spLocks noGrp="1"/>
          </p:cNvSpPr>
          <p:nvPr>
            <p:ph type="sldNum" sz="quarter" idx="4"/>
          </p:nvPr>
        </p:nvSpPr>
        <p:spPr>
          <a:xfrm>
            <a:off x="11666956" y="6476343"/>
            <a:ext cx="493293" cy="36419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912023">
              <a:defRPr/>
            </a:pPr>
            <a:fld id="{3B61D3E7-A61F-485D-AB22-F11455399968}" type="slidenum">
              <a:rPr lang="es-CL" smtClean="0">
                <a:solidFill>
                  <a:prstClr val="black">
                    <a:tint val="75000"/>
                  </a:prstClr>
                </a:solidFill>
              </a:rPr>
              <a:pPr defTabSz="912023">
                <a:defRPr/>
              </a:pPr>
              <a:t>‹Nº›</a:t>
            </a:fld>
            <a:endParaRPr lang="es-CL">
              <a:solidFill>
                <a:prstClr val="black">
                  <a:tint val="75000"/>
                </a:prstClr>
              </a:solidFill>
            </a:endParaRPr>
          </a:p>
        </p:txBody>
      </p:sp>
    </p:spTree>
    <p:extLst>
      <p:ext uri="{BB962C8B-B14F-4D97-AF65-F5344CB8AC3E}">
        <p14:creationId xmlns:p14="http://schemas.microsoft.com/office/powerpoint/2010/main" val="172445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Imagen con títul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936B145-5E7D-4BE1-9DA1-2B84DCBDB1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755" y="137128"/>
            <a:ext cx="1065981" cy="382839"/>
          </a:xfrm>
          <a:prstGeom prst="rect">
            <a:avLst/>
          </a:prstGeom>
        </p:spPr>
      </p:pic>
      <p:sp>
        <p:nvSpPr>
          <p:cNvPr id="3" name="Marcador de número de diapositiva 5">
            <a:extLst>
              <a:ext uri="{FF2B5EF4-FFF2-40B4-BE49-F238E27FC236}">
                <a16:creationId xmlns:a16="http://schemas.microsoft.com/office/drawing/2014/main" id="{4BCE9FB2-826B-4BF8-8C26-E83F914F4F0F}"/>
              </a:ext>
            </a:extLst>
          </p:cNvPr>
          <p:cNvSpPr>
            <a:spLocks noGrp="1"/>
          </p:cNvSpPr>
          <p:nvPr>
            <p:ph type="sldNum" sz="quarter" idx="4"/>
          </p:nvPr>
        </p:nvSpPr>
        <p:spPr>
          <a:xfrm>
            <a:off x="11666956" y="6476343"/>
            <a:ext cx="493293" cy="36419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912023">
              <a:defRPr/>
            </a:pPr>
            <a:fld id="{3B61D3E7-A61F-485D-AB22-F11455399968}" type="slidenum">
              <a:rPr lang="es-CL" smtClean="0">
                <a:solidFill>
                  <a:prstClr val="black">
                    <a:tint val="75000"/>
                  </a:prstClr>
                </a:solidFill>
              </a:rPr>
              <a:pPr defTabSz="912023">
                <a:defRPr/>
              </a:pPr>
              <a:t>‹Nº›</a:t>
            </a:fld>
            <a:endParaRPr lang="es-CL">
              <a:solidFill>
                <a:prstClr val="black">
                  <a:tint val="75000"/>
                </a:prstClr>
              </a:solidFill>
            </a:endParaRPr>
          </a:p>
        </p:txBody>
      </p:sp>
    </p:spTree>
    <p:extLst>
      <p:ext uri="{BB962C8B-B14F-4D97-AF65-F5344CB8AC3E}">
        <p14:creationId xmlns:p14="http://schemas.microsoft.com/office/powerpoint/2010/main" val="2909347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844EBE8-BA73-425A-B326-9BDFC9D722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0246586" cy="6840538"/>
          </a:xfrm>
          <a:prstGeom prst="rect">
            <a:avLst/>
          </a:prstGeom>
        </p:spPr>
      </p:pic>
      <p:sp>
        <p:nvSpPr>
          <p:cNvPr id="9" name="Rectángulo 8">
            <a:extLst>
              <a:ext uri="{FF2B5EF4-FFF2-40B4-BE49-F238E27FC236}">
                <a16:creationId xmlns:a16="http://schemas.microsoft.com/office/drawing/2014/main" id="{FEC9D093-2604-47F4-8C1C-D178DFA15583}"/>
              </a:ext>
            </a:extLst>
          </p:cNvPr>
          <p:cNvSpPr/>
          <p:nvPr userDrawn="1"/>
        </p:nvSpPr>
        <p:spPr>
          <a:xfrm>
            <a:off x="4371743" y="713794"/>
            <a:ext cx="7788507" cy="204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023" rtl="0" eaLnBrk="1" fontAlgn="auto" latinLnBrk="0" hangingPunct="1">
              <a:lnSpc>
                <a:spcPct val="100000"/>
              </a:lnSpc>
              <a:spcBef>
                <a:spcPts val="0"/>
              </a:spcBef>
              <a:spcAft>
                <a:spcPts val="0"/>
              </a:spcAft>
              <a:buClrTx/>
              <a:buSzTx/>
              <a:buFontTx/>
              <a:buNone/>
              <a:tabLst/>
              <a:defRPr/>
            </a:pPr>
            <a:endParaRPr kumimoji="0" lang="es-CL" sz="1795" b="0" i="0" u="none" strike="noStrike" kern="1200" cap="none" spc="0" normalizeH="0" baseline="0" noProof="0">
              <a:ln>
                <a:noFill/>
              </a:ln>
              <a:solidFill>
                <a:prstClr val="white"/>
              </a:solidFill>
              <a:effectLst/>
              <a:uLnTx/>
              <a:uFillTx/>
              <a:latin typeface="Lato"/>
              <a:ea typeface="+mn-ea"/>
              <a:cs typeface="+mn-cs"/>
            </a:endParaRPr>
          </a:p>
        </p:txBody>
      </p:sp>
      <p:sp>
        <p:nvSpPr>
          <p:cNvPr id="8" name="CuadroTexto 7">
            <a:extLst>
              <a:ext uri="{FF2B5EF4-FFF2-40B4-BE49-F238E27FC236}">
                <a16:creationId xmlns:a16="http://schemas.microsoft.com/office/drawing/2014/main" id="{4D25D1C3-CE51-43AE-9D02-8B657D8A6090}"/>
              </a:ext>
            </a:extLst>
          </p:cNvPr>
          <p:cNvSpPr txBox="1"/>
          <p:nvPr userDrawn="1"/>
        </p:nvSpPr>
        <p:spPr>
          <a:xfrm>
            <a:off x="5087973" y="1351176"/>
            <a:ext cx="6356045" cy="1197273"/>
          </a:xfrm>
          <a:prstGeom prst="rect">
            <a:avLst/>
          </a:prstGeom>
          <a:noFill/>
        </p:spPr>
        <p:txBody>
          <a:bodyPr wrap="square" rtlCol="0">
            <a:spAutoFit/>
          </a:bodyPr>
          <a:lstStyle/>
          <a:p>
            <a:pPr marL="0" marR="0" lvl="0" indent="0" algn="l" defTabSz="912023" rtl="0" eaLnBrk="1" fontAlgn="auto" latinLnBrk="0" hangingPunct="1">
              <a:lnSpc>
                <a:spcPct val="100000"/>
              </a:lnSpc>
              <a:spcBef>
                <a:spcPts val="0"/>
              </a:spcBef>
              <a:spcAft>
                <a:spcPts val="0"/>
              </a:spcAft>
              <a:buClrTx/>
              <a:buSzTx/>
              <a:buFontTx/>
              <a:buNone/>
              <a:tabLst/>
              <a:defRPr/>
            </a:pPr>
            <a:r>
              <a:rPr kumimoji="0" lang="es-CL" sz="4389" b="0" i="0" u="none" strike="noStrike" kern="1200" cap="none" spc="0" normalizeH="0" baseline="0" noProof="0">
                <a:ln>
                  <a:noFill/>
                </a:ln>
                <a:solidFill>
                  <a:prstClr val="black"/>
                </a:solidFill>
                <a:effectLst/>
                <a:uLnTx/>
                <a:uFillTx/>
                <a:latin typeface="Lato Light" panose="020F0302020204030203" pitchFamily="34" charset="0"/>
                <a:ea typeface="+mn-ea"/>
                <a:cs typeface="+mn-cs"/>
              </a:rPr>
              <a:t>Vamos a una pausa…</a:t>
            </a:r>
          </a:p>
          <a:p>
            <a:pPr marL="0" marR="0" lvl="0" indent="0" algn="l" defTabSz="912023" rtl="0" eaLnBrk="1" fontAlgn="auto" latinLnBrk="0" hangingPunct="1">
              <a:lnSpc>
                <a:spcPct val="100000"/>
              </a:lnSpc>
              <a:spcBef>
                <a:spcPts val="0"/>
              </a:spcBef>
              <a:spcAft>
                <a:spcPts val="0"/>
              </a:spcAft>
              <a:buClrTx/>
              <a:buSzTx/>
              <a:buFontTx/>
              <a:buNone/>
              <a:tabLst/>
              <a:defRPr/>
            </a:pPr>
            <a:r>
              <a:rPr kumimoji="0" lang="es-CL" sz="2793" b="0" i="0" u="none" strike="noStrike" kern="1200" cap="none" spc="0" normalizeH="0" baseline="0" noProof="0">
                <a:ln>
                  <a:noFill/>
                </a:ln>
                <a:solidFill>
                  <a:prstClr val="black"/>
                </a:solidFill>
                <a:effectLst/>
                <a:uLnTx/>
                <a:uFillTx/>
                <a:latin typeface="Lato Light" panose="020F0302020204030203" pitchFamily="34" charset="0"/>
                <a:ea typeface="+mn-ea"/>
                <a:cs typeface="+mn-cs"/>
              </a:rPr>
              <a:t>Nos vemos en 15 min</a:t>
            </a:r>
          </a:p>
        </p:txBody>
      </p:sp>
      <p:sp>
        <p:nvSpPr>
          <p:cNvPr id="6" name="Marcador de número de diapositiva 5">
            <a:extLst>
              <a:ext uri="{FF2B5EF4-FFF2-40B4-BE49-F238E27FC236}">
                <a16:creationId xmlns:a16="http://schemas.microsoft.com/office/drawing/2014/main" id="{2D80501A-E040-49F8-B095-821B489D96A1}"/>
              </a:ext>
            </a:extLst>
          </p:cNvPr>
          <p:cNvSpPr>
            <a:spLocks noGrp="1"/>
          </p:cNvSpPr>
          <p:nvPr>
            <p:ph type="sldNum" sz="quarter" idx="4"/>
          </p:nvPr>
        </p:nvSpPr>
        <p:spPr>
          <a:xfrm>
            <a:off x="11666956" y="6476343"/>
            <a:ext cx="493293" cy="36419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912023">
              <a:defRPr/>
            </a:pPr>
            <a:fld id="{3B61D3E7-A61F-485D-AB22-F11455399968}" type="slidenum">
              <a:rPr lang="es-CL" smtClean="0">
                <a:solidFill>
                  <a:prstClr val="black">
                    <a:tint val="75000"/>
                  </a:prstClr>
                </a:solidFill>
              </a:rPr>
              <a:pPr defTabSz="912023">
                <a:defRPr/>
              </a:pPr>
              <a:t>‹Nº›</a:t>
            </a:fld>
            <a:endParaRPr lang="es-CL">
              <a:solidFill>
                <a:prstClr val="black">
                  <a:tint val="75000"/>
                </a:prstClr>
              </a:solidFill>
            </a:endParaRPr>
          </a:p>
        </p:txBody>
      </p:sp>
      <p:pic>
        <p:nvPicPr>
          <p:cNvPr id="4" name="Imagen 3">
            <a:extLst>
              <a:ext uri="{FF2B5EF4-FFF2-40B4-BE49-F238E27FC236}">
                <a16:creationId xmlns:a16="http://schemas.microsoft.com/office/drawing/2014/main" id="{81A74EA3-79E9-4166-A924-50815DBB984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33742" y="3086187"/>
            <a:ext cx="2112843" cy="2905329"/>
          </a:xfrm>
          <a:prstGeom prst="rect">
            <a:avLst/>
          </a:prstGeom>
        </p:spPr>
      </p:pic>
    </p:spTree>
    <p:custDataLst>
      <p:tags r:id="rId1"/>
    </p:custDataLst>
    <p:extLst>
      <p:ext uri="{BB962C8B-B14F-4D97-AF65-F5344CB8AC3E}">
        <p14:creationId xmlns:p14="http://schemas.microsoft.com/office/powerpoint/2010/main" val="515344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ítulo vertical y text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8E7FD8B-2FFF-4C28-8CA3-7161DF4844E0}"/>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0" y="1"/>
            <a:ext cx="12160250" cy="6840537"/>
          </a:xfrm>
          <a:prstGeom prst="rect">
            <a:avLst/>
          </a:prstGeom>
        </p:spPr>
      </p:pic>
      <p:pic>
        <p:nvPicPr>
          <p:cNvPr id="7" name="Imagen 6">
            <a:extLst>
              <a:ext uri="{FF2B5EF4-FFF2-40B4-BE49-F238E27FC236}">
                <a16:creationId xmlns:a16="http://schemas.microsoft.com/office/drawing/2014/main" id="{7817D0D6-6035-4E68-8C0F-36ECB21688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1706" y="764526"/>
            <a:ext cx="1508640" cy="541816"/>
          </a:xfrm>
          <a:prstGeom prst="rect">
            <a:avLst/>
          </a:prstGeom>
        </p:spPr>
      </p:pic>
      <p:pic>
        <p:nvPicPr>
          <p:cNvPr id="9" name="Imagen 8">
            <a:extLst>
              <a:ext uri="{FF2B5EF4-FFF2-40B4-BE49-F238E27FC236}">
                <a16:creationId xmlns:a16="http://schemas.microsoft.com/office/drawing/2014/main" id="{0EFE6E80-B7E1-4E54-AA99-CBC4F6B3EE3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0867" t="13860" r="5077"/>
          <a:stretch/>
        </p:blipFill>
        <p:spPr>
          <a:xfrm>
            <a:off x="2472050" y="0"/>
            <a:ext cx="9688199" cy="5892464"/>
          </a:xfrm>
          <a:prstGeom prst="rect">
            <a:avLst/>
          </a:prstGeom>
        </p:spPr>
      </p:pic>
      <p:sp>
        <p:nvSpPr>
          <p:cNvPr id="11" name="Rectángulo 10">
            <a:extLst>
              <a:ext uri="{FF2B5EF4-FFF2-40B4-BE49-F238E27FC236}">
                <a16:creationId xmlns:a16="http://schemas.microsoft.com/office/drawing/2014/main" id="{821990E1-3A41-4775-BBF9-DE2363C493D1}"/>
              </a:ext>
            </a:extLst>
          </p:cNvPr>
          <p:cNvSpPr/>
          <p:nvPr userDrawn="1"/>
        </p:nvSpPr>
        <p:spPr>
          <a:xfrm>
            <a:off x="1177385" y="1968156"/>
            <a:ext cx="4017263" cy="3924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023" rtl="0" eaLnBrk="1" fontAlgn="auto" latinLnBrk="0" hangingPunct="1">
              <a:lnSpc>
                <a:spcPct val="100000"/>
              </a:lnSpc>
              <a:spcBef>
                <a:spcPts val="0"/>
              </a:spcBef>
              <a:spcAft>
                <a:spcPts val="0"/>
              </a:spcAft>
              <a:buClrTx/>
              <a:buSzTx/>
              <a:buFontTx/>
              <a:buNone/>
              <a:tabLst/>
              <a:defRPr/>
            </a:pPr>
            <a:endParaRPr kumimoji="0" lang="es-CL" sz="1795" b="0" i="0" u="none" strike="noStrike" kern="1200" cap="none" spc="0" normalizeH="0" baseline="0" noProof="0">
              <a:ln>
                <a:noFill/>
              </a:ln>
              <a:solidFill>
                <a:prstClr val="white"/>
              </a:solidFill>
              <a:effectLst/>
              <a:uLnTx/>
              <a:uFillTx/>
              <a:latin typeface="Lato"/>
              <a:ea typeface="+mn-ea"/>
              <a:cs typeface="+mn-cs"/>
            </a:endParaRPr>
          </a:p>
        </p:txBody>
      </p:sp>
      <p:sp>
        <p:nvSpPr>
          <p:cNvPr id="10" name="CuadroTexto 9">
            <a:extLst>
              <a:ext uri="{FF2B5EF4-FFF2-40B4-BE49-F238E27FC236}">
                <a16:creationId xmlns:a16="http://schemas.microsoft.com/office/drawing/2014/main" id="{B3FDC55A-7219-4C65-8888-F24CA1BE9CBA}"/>
              </a:ext>
            </a:extLst>
          </p:cNvPr>
          <p:cNvSpPr txBox="1"/>
          <p:nvPr userDrawn="1"/>
        </p:nvSpPr>
        <p:spPr>
          <a:xfrm>
            <a:off x="1177384" y="3423771"/>
            <a:ext cx="4017264" cy="1013077"/>
          </a:xfrm>
          <a:prstGeom prst="rect">
            <a:avLst/>
          </a:prstGeom>
          <a:solidFill>
            <a:schemeClr val="bg1"/>
          </a:solidFill>
          <a:ln>
            <a:noFill/>
          </a:ln>
        </p:spPr>
        <p:txBody>
          <a:bodyPr wrap="square" rtlCol="0">
            <a:spAutoFit/>
          </a:bodyPr>
          <a:lstStyle/>
          <a:p>
            <a:pPr marL="0" marR="0" lvl="0" indent="0" algn="ctr" defTabSz="912023" rtl="0" eaLnBrk="1" fontAlgn="auto" latinLnBrk="0" hangingPunct="1">
              <a:lnSpc>
                <a:spcPct val="100000"/>
              </a:lnSpc>
              <a:spcBef>
                <a:spcPts val="0"/>
              </a:spcBef>
              <a:spcAft>
                <a:spcPts val="0"/>
              </a:spcAft>
              <a:buClrTx/>
              <a:buSzTx/>
              <a:buFontTx/>
              <a:buNone/>
              <a:tabLst/>
              <a:defRPr/>
            </a:pPr>
            <a:r>
              <a:rPr kumimoji="0" lang="es-CL" sz="5984" b="0" i="0" u="none" strike="noStrike" kern="1200" cap="none" spc="0" normalizeH="0" baseline="0" noProof="0">
                <a:ln>
                  <a:noFill/>
                </a:ln>
                <a:solidFill>
                  <a:prstClr val="black"/>
                </a:solidFill>
                <a:effectLst/>
                <a:uLnTx/>
                <a:uFillTx/>
                <a:latin typeface="Lato"/>
                <a:ea typeface="+mn-ea"/>
                <a:cs typeface="+mn-cs"/>
              </a:rPr>
              <a:t>¡Gracias!</a:t>
            </a:r>
          </a:p>
        </p:txBody>
      </p:sp>
    </p:spTree>
    <p:extLst>
      <p:ext uri="{BB962C8B-B14F-4D97-AF65-F5344CB8AC3E}">
        <p14:creationId xmlns:p14="http://schemas.microsoft.com/office/powerpoint/2010/main" val="2350972922"/>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3A695A50-0E9C-4ACB-8369-1C420232585F}" type="datetime1">
              <a:rPr lang="es-CL" smtClean="0"/>
              <a:t>05-03-2024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03EE764-2D7F-4FE1-ADC4-47742C1F2A52}" type="slidenum">
              <a:rPr lang="es-CL" smtClean="0"/>
              <a:t>‹Nº›</a:t>
            </a:fld>
            <a:endParaRPr lang="es-CL"/>
          </a:p>
        </p:txBody>
      </p:sp>
    </p:spTree>
    <p:extLst>
      <p:ext uri="{BB962C8B-B14F-4D97-AF65-F5344CB8AC3E}">
        <p14:creationId xmlns:p14="http://schemas.microsoft.com/office/powerpoint/2010/main" val="385839171"/>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FE37DA-0CA9-4925-9D69-B47556C0B8AD}"/>
              </a:ext>
            </a:extLst>
          </p:cNvPr>
          <p:cNvSpPr>
            <a:spLocks noGrp="1"/>
          </p:cNvSpPr>
          <p:nvPr>
            <p:ph type="title"/>
          </p:nvPr>
        </p:nvSpPr>
        <p:spPr>
          <a:xfrm>
            <a:off x="829684" y="1705385"/>
            <a:ext cx="10488216" cy="2845473"/>
          </a:xfrm>
        </p:spPr>
        <p:txBody>
          <a:bodyPr anchor="b"/>
          <a:lstStyle>
            <a:lvl1pPr>
              <a:defRPr sz="5984"/>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7FF469BC-0E2C-455E-8235-04DD3FCD04AF}"/>
              </a:ext>
            </a:extLst>
          </p:cNvPr>
          <p:cNvSpPr>
            <a:spLocks noGrp="1"/>
          </p:cNvSpPr>
          <p:nvPr>
            <p:ph type="body" idx="1"/>
          </p:nvPr>
        </p:nvSpPr>
        <p:spPr>
          <a:xfrm>
            <a:off x="829684" y="4577778"/>
            <a:ext cx="10488216" cy="1496367"/>
          </a:xfrm>
        </p:spPr>
        <p:txBody>
          <a:bodyPr/>
          <a:lstStyle>
            <a:lvl1pPr marL="0" indent="0">
              <a:buNone/>
              <a:defRPr sz="2394">
                <a:solidFill>
                  <a:schemeClr val="tx1">
                    <a:tint val="75000"/>
                  </a:schemeClr>
                </a:solidFill>
              </a:defRPr>
            </a:lvl1pPr>
            <a:lvl2pPr marL="456011" indent="0">
              <a:buNone/>
              <a:defRPr sz="1995">
                <a:solidFill>
                  <a:schemeClr val="tx1">
                    <a:tint val="75000"/>
                  </a:schemeClr>
                </a:solidFill>
              </a:defRPr>
            </a:lvl2pPr>
            <a:lvl3pPr marL="912023" indent="0">
              <a:buNone/>
              <a:defRPr sz="1795">
                <a:solidFill>
                  <a:schemeClr val="tx1">
                    <a:tint val="75000"/>
                  </a:schemeClr>
                </a:solidFill>
              </a:defRPr>
            </a:lvl3pPr>
            <a:lvl4pPr marL="1368034" indent="0">
              <a:buNone/>
              <a:defRPr sz="1596">
                <a:solidFill>
                  <a:schemeClr val="tx1">
                    <a:tint val="75000"/>
                  </a:schemeClr>
                </a:solidFill>
              </a:defRPr>
            </a:lvl4pPr>
            <a:lvl5pPr marL="1824045" indent="0">
              <a:buNone/>
              <a:defRPr sz="1596">
                <a:solidFill>
                  <a:schemeClr val="tx1">
                    <a:tint val="75000"/>
                  </a:schemeClr>
                </a:solidFill>
              </a:defRPr>
            </a:lvl5pPr>
            <a:lvl6pPr marL="2280056" indent="0">
              <a:buNone/>
              <a:defRPr sz="1596">
                <a:solidFill>
                  <a:schemeClr val="tx1">
                    <a:tint val="75000"/>
                  </a:schemeClr>
                </a:solidFill>
              </a:defRPr>
            </a:lvl6pPr>
            <a:lvl7pPr marL="2736068" indent="0">
              <a:buNone/>
              <a:defRPr sz="1596">
                <a:solidFill>
                  <a:schemeClr val="tx1">
                    <a:tint val="75000"/>
                  </a:schemeClr>
                </a:solidFill>
              </a:defRPr>
            </a:lvl7pPr>
            <a:lvl8pPr marL="3192079" indent="0">
              <a:buNone/>
              <a:defRPr sz="1596">
                <a:solidFill>
                  <a:schemeClr val="tx1">
                    <a:tint val="75000"/>
                  </a:schemeClr>
                </a:solidFill>
              </a:defRPr>
            </a:lvl8pPr>
            <a:lvl9pPr marL="3648090" indent="0">
              <a:buNone/>
              <a:defRPr sz="1596">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CD3C1BF-D2C7-4CAB-8C9C-9B3945E48157}"/>
              </a:ext>
            </a:extLst>
          </p:cNvPr>
          <p:cNvSpPr>
            <a:spLocks noGrp="1"/>
          </p:cNvSpPr>
          <p:nvPr>
            <p:ph type="dt" sz="half" idx="10"/>
          </p:nvPr>
        </p:nvSpPr>
        <p:spPr/>
        <p:txBody>
          <a:bodyPr/>
          <a:lstStyle/>
          <a:p>
            <a:fld id="{40F41639-2A8B-44CC-B49F-1C11E856DC3C}" type="datetimeFigureOut">
              <a:rPr lang="es-CL" smtClean="0"/>
              <a:t>05-03-2024</a:t>
            </a:fld>
            <a:endParaRPr lang="es-CL"/>
          </a:p>
        </p:txBody>
      </p:sp>
      <p:sp>
        <p:nvSpPr>
          <p:cNvPr id="5" name="Marcador de pie de página 4">
            <a:extLst>
              <a:ext uri="{FF2B5EF4-FFF2-40B4-BE49-F238E27FC236}">
                <a16:creationId xmlns:a16="http://schemas.microsoft.com/office/drawing/2014/main" id="{FC175D12-5409-4B12-A538-39E311C670D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333B327-F51A-4BBB-A83E-6825125CF14E}"/>
              </a:ext>
            </a:extLst>
          </p:cNvPr>
          <p:cNvSpPr>
            <a:spLocks noGrp="1"/>
          </p:cNvSpPr>
          <p:nvPr>
            <p:ph type="sldNum" sz="quarter" idx="12"/>
          </p:nvPr>
        </p:nvSpPr>
        <p:spPr/>
        <p:txBody>
          <a:bodyPr/>
          <a:lstStyle/>
          <a:p>
            <a:fld id="{7BBB712D-4281-4E3B-B6B1-102325F7E430}" type="slidenum">
              <a:rPr lang="es-CL" smtClean="0"/>
              <a:t>‹Nº›</a:t>
            </a:fld>
            <a:endParaRPr lang="es-CL"/>
          </a:p>
        </p:txBody>
      </p:sp>
    </p:spTree>
    <p:extLst>
      <p:ext uri="{BB962C8B-B14F-4D97-AF65-F5344CB8AC3E}">
        <p14:creationId xmlns:p14="http://schemas.microsoft.com/office/powerpoint/2010/main" val="25610889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0031" y="1119505"/>
            <a:ext cx="9120188" cy="2381521"/>
          </a:xfrm>
        </p:spPr>
        <p:txBody>
          <a:bodyPr anchor="b"/>
          <a:lstStyle>
            <a:lvl1pPr algn="ctr">
              <a:defRPr sz="5984"/>
            </a:lvl1pPr>
          </a:lstStyle>
          <a:p>
            <a:r>
              <a:rPr lang="es-ES"/>
              <a:t>Haga clic para modificar el estilo de título del patrón</a:t>
            </a:r>
            <a:endParaRPr lang="en-US"/>
          </a:p>
        </p:txBody>
      </p:sp>
      <p:sp>
        <p:nvSpPr>
          <p:cNvPr id="3" name="Subtitle 2"/>
          <p:cNvSpPr>
            <a:spLocks noGrp="1"/>
          </p:cNvSpPr>
          <p:nvPr>
            <p:ph type="subTitle" idx="1"/>
          </p:nvPr>
        </p:nvSpPr>
        <p:spPr>
          <a:xfrm>
            <a:off x="1520031" y="3592866"/>
            <a:ext cx="9120188" cy="1651546"/>
          </a:xfrm>
        </p:spPr>
        <p:txBody>
          <a:bodyPr/>
          <a:lstStyle>
            <a:lvl1pPr marL="0" indent="0" algn="ctr">
              <a:buNone/>
              <a:defRPr sz="2394"/>
            </a:lvl1pPr>
            <a:lvl2pPr marL="456011" indent="0" algn="ctr">
              <a:buNone/>
              <a:defRPr sz="1995"/>
            </a:lvl2pPr>
            <a:lvl3pPr marL="912023" indent="0" algn="ctr">
              <a:buNone/>
              <a:defRPr sz="1795"/>
            </a:lvl3pPr>
            <a:lvl4pPr marL="1368034" indent="0" algn="ctr">
              <a:buNone/>
              <a:defRPr sz="1596"/>
            </a:lvl4pPr>
            <a:lvl5pPr marL="1824045" indent="0" algn="ctr">
              <a:buNone/>
              <a:defRPr sz="1596"/>
            </a:lvl5pPr>
            <a:lvl6pPr marL="2280056" indent="0" algn="ctr">
              <a:buNone/>
              <a:defRPr sz="1596"/>
            </a:lvl6pPr>
            <a:lvl7pPr marL="2736068" indent="0" algn="ctr">
              <a:buNone/>
              <a:defRPr sz="1596"/>
            </a:lvl7pPr>
            <a:lvl8pPr marL="3192079" indent="0" algn="ctr">
              <a:buNone/>
              <a:defRPr sz="1596"/>
            </a:lvl8pPr>
            <a:lvl9pPr marL="3648090" indent="0" algn="ctr">
              <a:buNone/>
              <a:defRPr sz="1596"/>
            </a:lvl9pPr>
          </a:lstStyle>
          <a:p>
            <a:r>
              <a:rPr lang="es-ES"/>
              <a:t>Haga clic para editar el estilo de subtítulo del patrón</a:t>
            </a:r>
            <a:endParaRPr lang="en-US"/>
          </a:p>
        </p:txBody>
      </p:sp>
      <p:sp>
        <p:nvSpPr>
          <p:cNvPr id="4" name="Date Placeholder 3"/>
          <p:cNvSpPr>
            <a:spLocks noGrp="1"/>
          </p:cNvSpPr>
          <p:nvPr>
            <p:ph type="dt" sz="half" idx="10"/>
          </p:nvPr>
        </p:nvSpPr>
        <p:spPr/>
        <p:txBody>
          <a:bodyPr/>
          <a:lstStyle/>
          <a:p>
            <a:fld id="{0A8F2C92-0FA4-4318-9E85-8F278D5E704C}" type="datetime1">
              <a:rPr lang="es-CL" smtClean="0"/>
              <a:t>05-03-2024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03EE764-2D7F-4FE1-ADC4-47742C1F2A52}" type="slidenum">
              <a:rPr lang="es-CL" smtClean="0"/>
              <a:t>‹Nº›</a:t>
            </a:fld>
            <a:endParaRPr lang="es-CL"/>
          </a:p>
        </p:txBody>
      </p:sp>
    </p:spTree>
    <p:extLst>
      <p:ext uri="{BB962C8B-B14F-4D97-AF65-F5344CB8AC3E}">
        <p14:creationId xmlns:p14="http://schemas.microsoft.com/office/powerpoint/2010/main" val="1934523048"/>
      </p:ext>
    </p:extLst>
  </p:cSld>
  <p:clrMapOvr>
    <a:masterClrMapping/>
  </p:clrMapOvr>
  <p:transition spd="slow">
    <p:push/>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pPr/>
              <a:t>3/5/2024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39B1FA-81F2-4940-9AF3-5EAFB5D6669B}" type="slidenum">
              <a:rPr lang="en-US" smtClean="0"/>
              <a:pPr/>
              <a:t>‹Nº›</a:t>
            </a:fld>
            <a:endParaRPr lang="en-US"/>
          </a:p>
        </p:txBody>
      </p:sp>
      <p:sp>
        <p:nvSpPr>
          <p:cNvPr id="6" name="Title 1"/>
          <p:cNvSpPr>
            <a:spLocks noGrp="1"/>
          </p:cNvSpPr>
          <p:nvPr>
            <p:ph type="title"/>
          </p:nvPr>
        </p:nvSpPr>
        <p:spPr>
          <a:xfrm>
            <a:off x="608013" y="273941"/>
            <a:ext cx="10944225" cy="714138"/>
          </a:xfrm>
        </p:spPr>
        <p:txBody>
          <a:bodyPr>
            <a:normAutofit/>
          </a:bodyPr>
          <a:lstStyle>
            <a:lvl1pPr algn="l">
              <a:defRPr sz="3723">
                <a:solidFill>
                  <a:schemeClr val="bg1">
                    <a:lumMod val="50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608013" y="988077"/>
            <a:ext cx="10944225" cy="506707"/>
          </a:xfrm>
        </p:spPr>
        <p:txBody>
          <a:bodyPr>
            <a:noAutofit/>
          </a:bodyPr>
          <a:lstStyle>
            <a:lvl1pPr marL="0" indent="0">
              <a:buNone/>
              <a:defRPr sz="1862">
                <a:solidFill>
                  <a:schemeClr val="bg1">
                    <a:lumMod val="50000"/>
                  </a:schemeClr>
                </a:solidFill>
              </a:defRPr>
            </a:lvl1pPr>
          </a:lstStyle>
          <a:p>
            <a:pPr lvl="0"/>
            <a:r>
              <a:rPr lang="en-US"/>
              <a:t>Subtitle</a:t>
            </a:r>
          </a:p>
        </p:txBody>
      </p:sp>
    </p:spTree>
    <p:extLst>
      <p:ext uri="{BB962C8B-B14F-4D97-AF65-F5344CB8AC3E}">
        <p14:creationId xmlns:p14="http://schemas.microsoft.com/office/powerpoint/2010/main" val="2971048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8894B4B-10CF-424E-C32C-0A4C6BE6468E}"/>
              </a:ext>
            </a:extLst>
          </p:cNvPr>
          <p:cNvSpPr>
            <a:spLocks noGrp="1"/>
          </p:cNvSpPr>
          <p:nvPr>
            <p:ph type="dt" sz="half" idx="10"/>
          </p:nvPr>
        </p:nvSpPr>
        <p:spPr/>
        <p:txBody>
          <a:bodyPr/>
          <a:lstStyle/>
          <a:p>
            <a:fld id="{6E905BF2-FF1B-4A4E-AD09-CCFCD64774BF}" type="datetimeFigureOut">
              <a:rPr lang="es-CL" smtClean="0"/>
              <a:t>05-03-2024</a:t>
            </a:fld>
            <a:endParaRPr lang="es-CL"/>
          </a:p>
        </p:txBody>
      </p:sp>
      <p:sp>
        <p:nvSpPr>
          <p:cNvPr id="3" name="Marcador de pie de página 2">
            <a:extLst>
              <a:ext uri="{FF2B5EF4-FFF2-40B4-BE49-F238E27FC236}">
                <a16:creationId xmlns:a16="http://schemas.microsoft.com/office/drawing/2014/main" id="{A4BEC45F-F2B6-F56D-551F-3E33B6392AF9}"/>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206191E8-2DE2-6CDC-5B3A-2D040DF44921}"/>
              </a:ext>
            </a:extLst>
          </p:cNvPr>
          <p:cNvSpPr>
            <a:spLocks noGrp="1"/>
          </p:cNvSpPr>
          <p:nvPr>
            <p:ph type="sldNum" sz="quarter" idx="12"/>
          </p:nvPr>
        </p:nvSpPr>
        <p:spPr/>
        <p:txBody>
          <a:bodyPr/>
          <a:lstStyle/>
          <a:p>
            <a:fld id="{BD522587-E2C3-4A83-8AAB-67F17E5C2368}" type="slidenum">
              <a:rPr lang="es-CL" smtClean="0"/>
              <a:t>‹Nº›</a:t>
            </a:fld>
            <a:endParaRPr lang="es-CL"/>
          </a:p>
        </p:txBody>
      </p:sp>
    </p:spTree>
    <p:extLst>
      <p:ext uri="{BB962C8B-B14F-4D97-AF65-F5344CB8AC3E}">
        <p14:creationId xmlns:p14="http://schemas.microsoft.com/office/powerpoint/2010/main" val="798192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pPr/>
              <a:t>3/5/2024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39B1FA-81F2-4940-9AF3-5EAFB5D6669B}" type="slidenum">
              <a:rPr lang="en-US" smtClean="0"/>
              <a:pPr/>
              <a:t>‹Nº›</a:t>
            </a:fld>
            <a:endParaRPr lang="en-US"/>
          </a:p>
        </p:txBody>
      </p:sp>
      <p:sp>
        <p:nvSpPr>
          <p:cNvPr id="6" name="Title 1"/>
          <p:cNvSpPr>
            <a:spLocks noGrp="1"/>
          </p:cNvSpPr>
          <p:nvPr>
            <p:ph type="title"/>
          </p:nvPr>
        </p:nvSpPr>
        <p:spPr>
          <a:xfrm>
            <a:off x="608013" y="273941"/>
            <a:ext cx="10944225" cy="714138"/>
          </a:xfrm>
        </p:spPr>
        <p:txBody>
          <a:bodyPr>
            <a:normAutofit/>
          </a:bodyPr>
          <a:lstStyle>
            <a:lvl1pPr algn="l">
              <a:defRPr sz="3723">
                <a:solidFill>
                  <a:schemeClr val="tx1">
                    <a:lumMod val="65000"/>
                    <a:lumOff val="35000"/>
                  </a:schemeClr>
                </a:solidFill>
              </a:defRPr>
            </a:lvl1pPr>
          </a:lstStyle>
          <a:p>
            <a:r>
              <a:rPr lang="en-US" dirty="0"/>
              <a:t>Click to edit Master title style</a:t>
            </a:r>
          </a:p>
        </p:txBody>
      </p:sp>
    </p:spTree>
    <p:extLst>
      <p:ext uri="{BB962C8B-B14F-4D97-AF65-F5344CB8AC3E}">
        <p14:creationId xmlns:p14="http://schemas.microsoft.com/office/powerpoint/2010/main" val="596508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1CCCC5-B997-47EA-9DE5-B15B8E8D391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32D7CFA8-A5A4-41B6-A9AD-E9469B0F4DD8}"/>
              </a:ext>
            </a:extLst>
          </p:cNvPr>
          <p:cNvSpPr>
            <a:spLocks noGrp="1"/>
          </p:cNvSpPr>
          <p:nvPr>
            <p:ph sz="half" idx="1"/>
          </p:nvPr>
        </p:nvSpPr>
        <p:spPr>
          <a:xfrm>
            <a:off x="836017" y="1820976"/>
            <a:ext cx="5168106" cy="434025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C71E0052-A6F1-4A88-8AF9-85978C4244B1}"/>
              </a:ext>
            </a:extLst>
          </p:cNvPr>
          <p:cNvSpPr>
            <a:spLocks noGrp="1"/>
          </p:cNvSpPr>
          <p:nvPr>
            <p:ph sz="half" idx="2"/>
          </p:nvPr>
        </p:nvSpPr>
        <p:spPr>
          <a:xfrm>
            <a:off x="6156127" y="1820976"/>
            <a:ext cx="5168106" cy="434025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71AF0147-C016-4A5A-90F5-151CFF0913E1}"/>
              </a:ext>
            </a:extLst>
          </p:cNvPr>
          <p:cNvSpPr>
            <a:spLocks noGrp="1"/>
          </p:cNvSpPr>
          <p:nvPr>
            <p:ph type="dt" sz="half" idx="10"/>
          </p:nvPr>
        </p:nvSpPr>
        <p:spPr/>
        <p:txBody>
          <a:bodyPr/>
          <a:lstStyle/>
          <a:p>
            <a:fld id="{40F41639-2A8B-44CC-B49F-1C11E856DC3C}" type="datetimeFigureOut">
              <a:rPr lang="es-CL" smtClean="0"/>
              <a:t>05-03-2024</a:t>
            </a:fld>
            <a:endParaRPr lang="es-CL"/>
          </a:p>
        </p:txBody>
      </p:sp>
      <p:sp>
        <p:nvSpPr>
          <p:cNvPr id="6" name="Marcador de pie de página 5">
            <a:extLst>
              <a:ext uri="{FF2B5EF4-FFF2-40B4-BE49-F238E27FC236}">
                <a16:creationId xmlns:a16="http://schemas.microsoft.com/office/drawing/2014/main" id="{F1855526-C2CE-402B-9565-CD2D56802028}"/>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BCA1F207-7FE5-4079-BA82-7F6A289EA4E2}"/>
              </a:ext>
            </a:extLst>
          </p:cNvPr>
          <p:cNvSpPr>
            <a:spLocks noGrp="1"/>
          </p:cNvSpPr>
          <p:nvPr>
            <p:ph type="sldNum" sz="quarter" idx="12"/>
          </p:nvPr>
        </p:nvSpPr>
        <p:spPr/>
        <p:txBody>
          <a:bodyPr/>
          <a:lstStyle/>
          <a:p>
            <a:fld id="{7BBB712D-4281-4E3B-B6B1-102325F7E430}" type="slidenum">
              <a:rPr lang="es-CL" smtClean="0"/>
              <a:t>‹Nº›</a:t>
            </a:fld>
            <a:endParaRPr lang="es-CL"/>
          </a:p>
        </p:txBody>
      </p:sp>
    </p:spTree>
    <p:extLst>
      <p:ext uri="{BB962C8B-B14F-4D97-AF65-F5344CB8AC3E}">
        <p14:creationId xmlns:p14="http://schemas.microsoft.com/office/powerpoint/2010/main" val="2830425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F70429-7481-46BE-B1A4-178D4F2AE426}"/>
              </a:ext>
            </a:extLst>
          </p:cNvPr>
          <p:cNvSpPr>
            <a:spLocks noGrp="1"/>
          </p:cNvSpPr>
          <p:nvPr>
            <p:ph type="title"/>
          </p:nvPr>
        </p:nvSpPr>
        <p:spPr>
          <a:xfrm>
            <a:off x="837601" y="364196"/>
            <a:ext cx="10488216" cy="1322188"/>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9FDC317C-EFD1-442E-BC11-B7F2A62820E0}"/>
              </a:ext>
            </a:extLst>
          </p:cNvPr>
          <p:cNvSpPr>
            <a:spLocks noGrp="1"/>
          </p:cNvSpPr>
          <p:nvPr>
            <p:ph type="body" idx="1"/>
          </p:nvPr>
        </p:nvSpPr>
        <p:spPr>
          <a:xfrm>
            <a:off x="837602" y="1676882"/>
            <a:ext cx="5144355" cy="821814"/>
          </a:xfrm>
        </p:spPr>
        <p:txBody>
          <a:bodyPr anchor="b"/>
          <a:lstStyle>
            <a:lvl1pPr marL="0" indent="0">
              <a:buNone/>
              <a:defRPr sz="2394" b="1"/>
            </a:lvl1pPr>
            <a:lvl2pPr marL="456011" indent="0">
              <a:buNone/>
              <a:defRPr sz="1995" b="1"/>
            </a:lvl2pPr>
            <a:lvl3pPr marL="912023" indent="0">
              <a:buNone/>
              <a:defRPr sz="1795" b="1"/>
            </a:lvl3pPr>
            <a:lvl4pPr marL="1368034" indent="0">
              <a:buNone/>
              <a:defRPr sz="1596" b="1"/>
            </a:lvl4pPr>
            <a:lvl5pPr marL="1824045" indent="0">
              <a:buNone/>
              <a:defRPr sz="1596" b="1"/>
            </a:lvl5pPr>
            <a:lvl6pPr marL="2280056" indent="0">
              <a:buNone/>
              <a:defRPr sz="1596" b="1"/>
            </a:lvl6pPr>
            <a:lvl7pPr marL="2736068" indent="0">
              <a:buNone/>
              <a:defRPr sz="1596" b="1"/>
            </a:lvl7pPr>
            <a:lvl8pPr marL="3192079" indent="0">
              <a:buNone/>
              <a:defRPr sz="1596" b="1"/>
            </a:lvl8pPr>
            <a:lvl9pPr marL="3648090" indent="0">
              <a:buNone/>
              <a:defRPr sz="1596"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EDC4DBC-5AFD-4B55-9DA2-CAD8AB4A91AE}"/>
              </a:ext>
            </a:extLst>
          </p:cNvPr>
          <p:cNvSpPr>
            <a:spLocks noGrp="1"/>
          </p:cNvSpPr>
          <p:nvPr>
            <p:ph sz="half" idx="2"/>
          </p:nvPr>
        </p:nvSpPr>
        <p:spPr>
          <a:xfrm>
            <a:off x="837602" y="2498697"/>
            <a:ext cx="5144355" cy="367520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38191167-017F-4CAE-9904-E059EDB3CB7D}"/>
              </a:ext>
            </a:extLst>
          </p:cNvPr>
          <p:cNvSpPr>
            <a:spLocks noGrp="1"/>
          </p:cNvSpPr>
          <p:nvPr>
            <p:ph type="body" sz="quarter" idx="3"/>
          </p:nvPr>
        </p:nvSpPr>
        <p:spPr>
          <a:xfrm>
            <a:off x="6156127" y="1676882"/>
            <a:ext cx="5169690" cy="821814"/>
          </a:xfrm>
        </p:spPr>
        <p:txBody>
          <a:bodyPr anchor="b"/>
          <a:lstStyle>
            <a:lvl1pPr marL="0" indent="0">
              <a:buNone/>
              <a:defRPr sz="2394" b="1"/>
            </a:lvl1pPr>
            <a:lvl2pPr marL="456011" indent="0">
              <a:buNone/>
              <a:defRPr sz="1995" b="1"/>
            </a:lvl2pPr>
            <a:lvl3pPr marL="912023" indent="0">
              <a:buNone/>
              <a:defRPr sz="1795" b="1"/>
            </a:lvl3pPr>
            <a:lvl4pPr marL="1368034" indent="0">
              <a:buNone/>
              <a:defRPr sz="1596" b="1"/>
            </a:lvl4pPr>
            <a:lvl5pPr marL="1824045" indent="0">
              <a:buNone/>
              <a:defRPr sz="1596" b="1"/>
            </a:lvl5pPr>
            <a:lvl6pPr marL="2280056" indent="0">
              <a:buNone/>
              <a:defRPr sz="1596" b="1"/>
            </a:lvl6pPr>
            <a:lvl7pPr marL="2736068" indent="0">
              <a:buNone/>
              <a:defRPr sz="1596" b="1"/>
            </a:lvl7pPr>
            <a:lvl8pPr marL="3192079" indent="0">
              <a:buNone/>
              <a:defRPr sz="1596" b="1"/>
            </a:lvl8pPr>
            <a:lvl9pPr marL="3648090" indent="0">
              <a:buNone/>
              <a:defRPr sz="1596"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1D88EEF-7CD1-4326-B1A1-1D7383128DED}"/>
              </a:ext>
            </a:extLst>
          </p:cNvPr>
          <p:cNvSpPr>
            <a:spLocks noGrp="1"/>
          </p:cNvSpPr>
          <p:nvPr>
            <p:ph sz="quarter" idx="4"/>
          </p:nvPr>
        </p:nvSpPr>
        <p:spPr>
          <a:xfrm>
            <a:off x="6156127" y="2498697"/>
            <a:ext cx="5169690" cy="367520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01064829-B9FA-4F97-B6CE-AA3A66707AE3}"/>
              </a:ext>
            </a:extLst>
          </p:cNvPr>
          <p:cNvSpPr>
            <a:spLocks noGrp="1"/>
          </p:cNvSpPr>
          <p:nvPr>
            <p:ph type="dt" sz="half" idx="10"/>
          </p:nvPr>
        </p:nvSpPr>
        <p:spPr/>
        <p:txBody>
          <a:bodyPr/>
          <a:lstStyle/>
          <a:p>
            <a:fld id="{40F41639-2A8B-44CC-B49F-1C11E856DC3C}" type="datetimeFigureOut">
              <a:rPr lang="es-CL" smtClean="0"/>
              <a:t>05-03-2024</a:t>
            </a:fld>
            <a:endParaRPr lang="es-CL"/>
          </a:p>
        </p:txBody>
      </p:sp>
      <p:sp>
        <p:nvSpPr>
          <p:cNvPr id="8" name="Marcador de pie de página 7">
            <a:extLst>
              <a:ext uri="{FF2B5EF4-FFF2-40B4-BE49-F238E27FC236}">
                <a16:creationId xmlns:a16="http://schemas.microsoft.com/office/drawing/2014/main" id="{91E5FD3B-273C-441F-9560-7E4753A25091}"/>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3B89933B-8825-46A9-A8FE-942AB6C8F772}"/>
              </a:ext>
            </a:extLst>
          </p:cNvPr>
          <p:cNvSpPr>
            <a:spLocks noGrp="1"/>
          </p:cNvSpPr>
          <p:nvPr>
            <p:ph type="sldNum" sz="quarter" idx="12"/>
          </p:nvPr>
        </p:nvSpPr>
        <p:spPr/>
        <p:txBody>
          <a:bodyPr/>
          <a:lstStyle/>
          <a:p>
            <a:fld id="{7BBB712D-4281-4E3B-B6B1-102325F7E430}" type="slidenum">
              <a:rPr lang="es-CL" smtClean="0"/>
              <a:t>‹Nº›</a:t>
            </a:fld>
            <a:endParaRPr lang="es-CL"/>
          </a:p>
        </p:txBody>
      </p:sp>
    </p:spTree>
    <p:extLst>
      <p:ext uri="{BB962C8B-B14F-4D97-AF65-F5344CB8AC3E}">
        <p14:creationId xmlns:p14="http://schemas.microsoft.com/office/powerpoint/2010/main" val="218633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1EFAD2-7376-4AD2-8932-637D4A964FC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5524FC59-0F81-46DF-923F-B5D72905615D}"/>
              </a:ext>
            </a:extLst>
          </p:cNvPr>
          <p:cNvSpPr>
            <a:spLocks noGrp="1"/>
          </p:cNvSpPr>
          <p:nvPr>
            <p:ph type="dt" sz="half" idx="10"/>
          </p:nvPr>
        </p:nvSpPr>
        <p:spPr/>
        <p:txBody>
          <a:bodyPr/>
          <a:lstStyle/>
          <a:p>
            <a:fld id="{40F41639-2A8B-44CC-B49F-1C11E856DC3C}" type="datetimeFigureOut">
              <a:rPr lang="es-CL" smtClean="0"/>
              <a:t>05-03-2024</a:t>
            </a:fld>
            <a:endParaRPr lang="es-CL"/>
          </a:p>
        </p:txBody>
      </p:sp>
      <p:sp>
        <p:nvSpPr>
          <p:cNvPr id="4" name="Marcador de pie de página 3">
            <a:extLst>
              <a:ext uri="{FF2B5EF4-FFF2-40B4-BE49-F238E27FC236}">
                <a16:creationId xmlns:a16="http://schemas.microsoft.com/office/drawing/2014/main" id="{03FDA420-2EDE-49DF-B554-169913D0AC35}"/>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48E60CBC-F6F9-4E24-983D-C058015D33EB}"/>
              </a:ext>
            </a:extLst>
          </p:cNvPr>
          <p:cNvSpPr>
            <a:spLocks noGrp="1"/>
          </p:cNvSpPr>
          <p:nvPr>
            <p:ph type="sldNum" sz="quarter" idx="12"/>
          </p:nvPr>
        </p:nvSpPr>
        <p:spPr/>
        <p:txBody>
          <a:bodyPr/>
          <a:lstStyle/>
          <a:p>
            <a:fld id="{7BBB712D-4281-4E3B-B6B1-102325F7E430}" type="slidenum">
              <a:rPr lang="es-CL" smtClean="0"/>
              <a:t>‹Nº›</a:t>
            </a:fld>
            <a:endParaRPr lang="es-CL"/>
          </a:p>
        </p:txBody>
      </p:sp>
    </p:spTree>
    <p:extLst>
      <p:ext uri="{BB962C8B-B14F-4D97-AF65-F5344CB8AC3E}">
        <p14:creationId xmlns:p14="http://schemas.microsoft.com/office/powerpoint/2010/main" val="3247331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E4007FD-0CF2-442E-B593-1391B7AAC298}"/>
              </a:ext>
            </a:extLst>
          </p:cNvPr>
          <p:cNvSpPr>
            <a:spLocks noGrp="1"/>
          </p:cNvSpPr>
          <p:nvPr>
            <p:ph type="dt" sz="half" idx="10"/>
          </p:nvPr>
        </p:nvSpPr>
        <p:spPr/>
        <p:txBody>
          <a:bodyPr/>
          <a:lstStyle/>
          <a:p>
            <a:fld id="{40F41639-2A8B-44CC-B49F-1C11E856DC3C}" type="datetimeFigureOut">
              <a:rPr lang="es-CL" smtClean="0"/>
              <a:t>05-03-2024</a:t>
            </a:fld>
            <a:endParaRPr lang="es-CL"/>
          </a:p>
        </p:txBody>
      </p:sp>
      <p:sp>
        <p:nvSpPr>
          <p:cNvPr id="3" name="Marcador de pie de página 2">
            <a:extLst>
              <a:ext uri="{FF2B5EF4-FFF2-40B4-BE49-F238E27FC236}">
                <a16:creationId xmlns:a16="http://schemas.microsoft.com/office/drawing/2014/main" id="{0FFD4243-9BC5-46DF-8EC8-A5E80F724165}"/>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6182D2BB-00A2-49AD-BA96-2155016CF7A8}"/>
              </a:ext>
            </a:extLst>
          </p:cNvPr>
          <p:cNvSpPr>
            <a:spLocks noGrp="1"/>
          </p:cNvSpPr>
          <p:nvPr>
            <p:ph type="sldNum" sz="quarter" idx="12"/>
          </p:nvPr>
        </p:nvSpPr>
        <p:spPr/>
        <p:txBody>
          <a:bodyPr/>
          <a:lstStyle/>
          <a:p>
            <a:fld id="{7BBB712D-4281-4E3B-B6B1-102325F7E430}" type="slidenum">
              <a:rPr lang="es-CL" smtClean="0"/>
              <a:t>‹Nº›</a:t>
            </a:fld>
            <a:endParaRPr lang="es-CL"/>
          </a:p>
        </p:txBody>
      </p:sp>
    </p:spTree>
    <p:extLst>
      <p:ext uri="{BB962C8B-B14F-4D97-AF65-F5344CB8AC3E}">
        <p14:creationId xmlns:p14="http://schemas.microsoft.com/office/powerpoint/2010/main" val="1542966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C61F25-21A2-4941-B8CB-8305B4EE693A}"/>
              </a:ext>
            </a:extLst>
          </p:cNvPr>
          <p:cNvSpPr>
            <a:spLocks noGrp="1"/>
          </p:cNvSpPr>
          <p:nvPr>
            <p:ph type="title"/>
          </p:nvPr>
        </p:nvSpPr>
        <p:spPr>
          <a:xfrm>
            <a:off x="837601" y="456036"/>
            <a:ext cx="3921997" cy="1596126"/>
          </a:xfrm>
        </p:spPr>
        <p:txBody>
          <a:bodyPr anchor="b"/>
          <a:lstStyle>
            <a:lvl1pPr>
              <a:defRPr sz="3192"/>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9476136B-FC1A-49D6-AE29-6A1636EFEAB8}"/>
              </a:ext>
            </a:extLst>
          </p:cNvPr>
          <p:cNvSpPr>
            <a:spLocks noGrp="1"/>
          </p:cNvSpPr>
          <p:nvPr>
            <p:ph idx="1"/>
          </p:nvPr>
        </p:nvSpPr>
        <p:spPr>
          <a:xfrm>
            <a:off x="5169690" y="984911"/>
            <a:ext cx="6156127" cy="4861216"/>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57EDC7FA-0431-4514-AD00-A86508ABCB85}"/>
              </a:ext>
            </a:extLst>
          </p:cNvPr>
          <p:cNvSpPr>
            <a:spLocks noGrp="1"/>
          </p:cNvSpPr>
          <p:nvPr>
            <p:ph type="body" sz="half" idx="2"/>
          </p:nvPr>
        </p:nvSpPr>
        <p:spPr>
          <a:xfrm>
            <a:off x="837601" y="2052161"/>
            <a:ext cx="3921997" cy="3801883"/>
          </a:xfrm>
        </p:spPr>
        <p:txBody>
          <a:bodyPr/>
          <a:lstStyle>
            <a:lvl1pPr marL="0" indent="0">
              <a:buNone/>
              <a:defRPr sz="1596"/>
            </a:lvl1pPr>
            <a:lvl2pPr marL="456011" indent="0">
              <a:buNone/>
              <a:defRPr sz="1396"/>
            </a:lvl2pPr>
            <a:lvl3pPr marL="912023" indent="0">
              <a:buNone/>
              <a:defRPr sz="1197"/>
            </a:lvl3pPr>
            <a:lvl4pPr marL="1368034" indent="0">
              <a:buNone/>
              <a:defRPr sz="997"/>
            </a:lvl4pPr>
            <a:lvl5pPr marL="1824045" indent="0">
              <a:buNone/>
              <a:defRPr sz="997"/>
            </a:lvl5pPr>
            <a:lvl6pPr marL="2280056" indent="0">
              <a:buNone/>
              <a:defRPr sz="997"/>
            </a:lvl6pPr>
            <a:lvl7pPr marL="2736068" indent="0">
              <a:buNone/>
              <a:defRPr sz="997"/>
            </a:lvl7pPr>
            <a:lvl8pPr marL="3192079" indent="0">
              <a:buNone/>
              <a:defRPr sz="997"/>
            </a:lvl8pPr>
            <a:lvl9pPr marL="3648090" indent="0">
              <a:buNone/>
              <a:defRPr sz="997"/>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9A9FC65-31C8-4750-A26D-15FAD44B1797}"/>
              </a:ext>
            </a:extLst>
          </p:cNvPr>
          <p:cNvSpPr>
            <a:spLocks noGrp="1"/>
          </p:cNvSpPr>
          <p:nvPr>
            <p:ph type="dt" sz="half" idx="10"/>
          </p:nvPr>
        </p:nvSpPr>
        <p:spPr/>
        <p:txBody>
          <a:bodyPr/>
          <a:lstStyle/>
          <a:p>
            <a:fld id="{40F41639-2A8B-44CC-B49F-1C11E856DC3C}" type="datetimeFigureOut">
              <a:rPr lang="es-CL" smtClean="0"/>
              <a:t>05-03-2024</a:t>
            </a:fld>
            <a:endParaRPr lang="es-CL"/>
          </a:p>
        </p:txBody>
      </p:sp>
      <p:sp>
        <p:nvSpPr>
          <p:cNvPr id="6" name="Marcador de pie de página 5">
            <a:extLst>
              <a:ext uri="{FF2B5EF4-FFF2-40B4-BE49-F238E27FC236}">
                <a16:creationId xmlns:a16="http://schemas.microsoft.com/office/drawing/2014/main" id="{BBB16C26-AF5D-49CA-A558-94E6F6EA43E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6D0C858F-1022-467C-A5CB-18AC61BEA447}"/>
              </a:ext>
            </a:extLst>
          </p:cNvPr>
          <p:cNvSpPr>
            <a:spLocks noGrp="1"/>
          </p:cNvSpPr>
          <p:nvPr>
            <p:ph type="sldNum" sz="quarter" idx="12"/>
          </p:nvPr>
        </p:nvSpPr>
        <p:spPr/>
        <p:txBody>
          <a:bodyPr/>
          <a:lstStyle/>
          <a:p>
            <a:fld id="{7BBB712D-4281-4E3B-B6B1-102325F7E430}" type="slidenum">
              <a:rPr lang="es-CL" smtClean="0"/>
              <a:t>‹Nº›</a:t>
            </a:fld>
            <a:endParaRPr lang="es-CL"/>
          </a:p>
        </p:txBody>
      </p:sp>
    </p:spTree>
    <p:extLst>
      <p:ext uri="{BB962C8B-B14F-4D97-AF65-F5344CB8AC3E}">
        <p14:creationId xmlns:p14="http://schemas.microsoft.com/office/powerpoint/2010/main" val="1502874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49E361-D66D-4B33-986D-235A041F9124}"/>
              </a:ext>
            </a:extLst>
          </p:cNvPr>
          <p:cNvSpPr>
            <a:spLocks noGrp="1"/>
          </p:cNvSpPr>
          <p:nvPr>
            <p:ph type="title"/>
          </p:nvPr>
        </p:nvSpPr>
        <p:spPr>
          <a:xfrm>
            <a:off x="837601" y="456036"/>
            <a:ext cx="3921997" cy="1596126"/>
          </a:xfrm>
        </p:spPr>
        <p:txBody>
          <a:bodyPr anchor="b"/>
          <a:lstStyle>
            <a:lvl1pPr>
              <a:defRPr sz="3192"/>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1F1B5515-9A57-444D-AF71-4B5A3692C5D8}"/>
              </a:ext>
            </a:extLst>
          </p:cNvPr>
          <p:cNvSpPr>
            <a:spLocks noGrp="1"/>
          </p:cNvSpPr>
          <p:nvPr>
            <p:ph type="pic" idx="1"/>
          </p:nvPr>
        </p:nvSpPr>
        <p:spPr>
          <a:xfrm>
            <a:off x="5169690" y="984911"/>
            <a:ext cx="6156127" cy="4861216"/>
          </a:xfrm>
        </p:spPr>
        <p:txBody>
          <a:bodyPr/>
          <a:lstStyle>
            <a:lvl1pPr marL="0" indent="0">
              <a:buNone/>
              <a:defRPr sz="3192"/>
            </a:lvl1pPr>
            <a:lvl2pPr marL="456011" indent="0">
              <a:buNone/>
              <a:defRPr sz="2793"/>
            </a:lvl2pPr>
            <a:lvl3pPr marL="912023" indent="0">
              <a:buNone/>
              <a:defRPr sz="2394"/>
            </a:lvl3pPr>
            <a:lvl4pPr marL="1368034" indent="0">
              <a:buNone/>
              <a:defRPr sz="1995"/>
            </a:lvl4pPr>
            <a:lvl5pPr marL="1824045" indent="0">
              <a:buNone/>
              <a:defRPr sz="1995"/>
            </a:lvl5pPr>
            <a:lvl6pPr marL="2280056" indent="0">
              <a:buNone/>
              <a:defRPr sz="1995"/>
            </a:lvl6pPr>
            <a:lvl7pPr marL="2736068" indent="0">
              <a:buNone/>
              <a:defRPr sz="1995"/>
            </a:lvl7pPr>
            <a:lvl8pPr marL="3192079" indent="0">
              <a:buNone/>
              <a:defRPr sz="1995"/>
            </a:lvl8pPr>
            <a:lvl9pPr marL="3648090" indent="0">
              <a:buNone/>
              <a:defRPr sz="1995"/>
            </a:lvl9pPr>
          </a:lstStyle>
          <a:p>
            <a:endParaRPr lang="es-CL"/>
          </a:p>
        </p:txBody>
      </p:sp>
      <p:sp>
        <p:nvSpPr>
          <p:cNvPr id="4" name="Marcador de texto 3">
            <a:extLst>
              <a:ext uri="{FF2B5EF4-FFF2-40B4-BE49-F238E27FC236}">
                <a16:creationId xmlns:a16="http://schemas.microsoft.com/office/drawing/2014/main" id="{20200A40-6A52-49D1-8D85-5E23904920BB}"/>
              </a:ext>
            </a:extLst>
          </p:cNvPr>
          <p:cNvSpPr>
            <a:spLocks noGrp="1"/>
          </p:cNvSpPr>
          <p:nvPr>
            <p:ph type="body" sz="half" idx="2"/>
          </p:nvPr>
        </p:nvSpPr>
        <p:spPr>
          <a:xfrm>
            <a:off x="837601" y="2052161"/>
            <a:ext cx="3921997" cy="3801883"/>
          </a:xfrm>
        </p:spPr>
        <p:txBody>
          <a:bodyPr/>
          <a:lstStyle>
            <a:lvl1pPr marL="0" indent="0">
              <a:buNone/>
              <a:defRPr sz="1596"/>
            </a:lvl1pPr>
            <a:lvl2pPr marL="456011" indent="0">
              <a:buNone/>
              <a:defRPr sz="1396"/>
            </a:lvl2pPr>
            <a:lvl3pPr marL="912023" indent="0">
              <a:buNone/>
              <a:defRPr sz="1197"/>
            </a:lvl3pPr>
            <a:lvl4pPr marL="1368034" indent="0">
              <a:buNone/>
              <a:defRPr sz="997"/>
            </a:lvl4pPr>
            <a:lvl5pPr marL="1824045" indent="0">
              <a:buNone/>
              <a:defRPr sz="997"/>
            </a:lvl5pPr>
            <a:lvl6pPr marL="2280056" indent="0">
              <a:buNone/>
              <a:defRPr sz="997"/>
            </a:lvl6pPr>
            <a:lvl7pPr marL="2736068" indent="0">
              <a:buNone/>
              <a:defRPr sz="997"/>
            </a:lvl7pPr>
            <a:lvl8pPr marL="3192079" indent="0">
              <a:buNone/>
              <a:defRPr sz="997"/>
            </a:lvl8pPr>
            <a:lvl9pPr marL="3648090" indent="0">
              <a:buNone/>
              <a:defRPr sz="997"/>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2609C70-15D9-4B91-A284-2DD3F8F32374}"/>
              </a:ext>
            </a:extLst>
          </p:cNvPr>
          <p:cNvSpPr>
            <a:spLocks noGrp="1"/>
          </p:cNvSpPr>
          <p:nvPr>
            <p:ph type="dt" sz="half" idx="10"/>
          </p:nvPr>
        </p:nvSpPr>
        <p:spPr/>
        <p:txBody>
          <a:bodyPr/>
          <a:lstStyle/>
          <a:p>
            <a:fld id="{40F41639-2A8B-44CC-B49F-1C11E856DC3C}" type="datetimeFigureOut">
              <a:rPr lang="es-CL" smtClean="0"/>
              <a:t>05-03-2024</a:t>
            </a:fld>
            <a:endParaRPr lang="es-CL"/>
          </a:p>
        </p:txBody>
      </p:sp>
      <p:sp>
        <p:nvSpPr>
          <p:cNvPr id="6" name="Marcador de pie de página 5">
            <a:extLst>
              <a:ext uri="{FF2B5EF4-FFF2-40B4-BE49-F238E27FC236}">
                <a16:creationId xmlns:a16="http://schemas.microsoft.com/office/drawing/2014/main" id="{40EFAD0A-5AD9-4ECF-AA2A-6EC3B2F5218E}"/>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CB41F401-1061-43D3-8575-BE2C783D40CD}"/>
              </a:ext>
            </a:extLst>
          </p:cNvPr>
          <p:cNvSpPr>
            <a:spLocks noGrp="1"/>
          </p:cNvSpPr>
          <p:nvPr>
            <p:ph type="sldNum" sz="quarter" idx="12"/>
          </p:nvPr>
        </p:nvSpPr>
        <p:spPr/>
        <p:txBody>
          <a:bodyPr/>
          <a:lstStyle/>
          <a:p>
            <a:fld id="{7BBB712D-4281-4E3B-B6B1-102325F7E430}" type="slidenum">
              <a:rPr lang="es-CL" smtClean="0"/>
              <a:t>‹Nº›</a:t>
            </a:fld>
            <a:endParaRPr lang="es-CL"/>
          </a:p>
        </p:txBody>
      </p:sp>
    </p:spTree>
    <p:extLst>
      <p:ext uri="{BB962C8B-B14F-4D97-AF65-F5344CB8AC3E}">
        <p14:creationId xmlns:p14="http://schemas.microsoft.com/office/powerpoint/2010/main" val="4083787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9B42F7A-1CBF-42DA-826A-7EDCBC944E05}"/>
              </a:ext>
            </a:extLst>
          </p:cNvPr>
          <p:cNvSpPr>
            <a:spLocks noGrp="1"/>
          </p:cNvSpPr>
          <p:nvPr>
            <p:ph type="title"/>
          </p:nvPr>
        </p:nvSpPr>
        <p:spPr>
          <a:xfrm>
            <a:off x="836017" y="364196"/>
            <a:ext cx="10488216" cy="1322188"/>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6058BF51-0B39-4623-AE89-45FB84E4BF00}"/>
              </a:ext>
            </a:extLst>
          </p:cNvPr>
          <p:cNvSpPr>
            <a:spLocks noGrp="1"/>
          </p:cNvSpPr>
          <p:nvPr>
            <p:ph type="body" idx="1"/>
          </p:nvPr>
        </p:nvSpPr>
        <p:spPr>
          <a:xfrm>
            <a:off x="836017" y="1820976"/>
            <a:ext cx="10488216" cy="4340259"/>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54C99D66-1405-40B2-90A6-82BA1A32ADDB}"/>
              </a:ext>
            </a:extLst>
          </p:cNvPr>
          <p:cNvSpPr>
            <a:spLocks noGrp="1"/>
          </p:cNvSpPr>
          <p:nvPr>
            <p:ph type="dt" sz="half" idx="2"/>
          </p:nvPr>
        </p:nvSpPr>
        <p:spPr>
          <a:xfrm>
            <a:off x="836017" y="6340166"/>
            <a:ext cx="2736056" cy="364195"/>
          </a:xfrm>
          <a:prstGeom prst="rect">
            <a:avLst/>
          </a:prstGeom>
        </p:spPr>
        <p:txBody>
          <a:bodyPr vert="horz" lIns="91440" tIns="45720" rIns="91440" bIns="45720" rtlCol="0" anchor="ctr"/>
          <a:lstStyle>
            <a:lvl1pPr algn="l">
              <a:defRPr sz="1197">
                <a:solidFill>
                  <a:schemeClr val="tx1">
                    <a:tint val="75000"/>
                  </a:schemeClr>
                </a:solidFill>
              </a:defRPr>
            </a:lvl1pPr>
          </a:lstStyle>
          <a:p>
            <a:fld id="{40F41639-2A8B-44CC-B49F-1C11E856DC3C}" type="datetimeFigureOut">
              <a:rPr lang="es-CL" smtClean="0"/>
              <a:t>05-03-2024</a:t>
            </a:fld>
            <a:endParaRPr lang="es-CL"/>
          </a:p>
        </p:txBody>
      </p:sp>
      <p:sp>
        <p:nvSpPr>
          <p:cNvPr id="5" name="Marcador de pie de página 4">
            <a:extLst>
              <a:ext uri="{FF2B5EF4-FFF2-40B4-BE49-F238E27FC236}">
                <a16:creationId xmlns:a16="http://schemas.microsoft.com/office/drawing/2014/main" id="{87E695B0-1149-4474-B3B5-9720990CB567}"/>
              </a:ext>
            </a:extLst>
          </p:cNvPr>
          <p:cNvSpPr>
            <a:spLocks noGrp="1"/>
          </p:cNvSpPr>
          <p:nvPr>
            <p:ph type="ftr" sz="quarter" idx="3"/>
          </p:nvPr>
        </p:nvSpPr>
        <p:spPr>
          <a:xfrm>
            <a:off x="4028083" y="6340166"/>
            <a:ext cx="4104084" cy="36419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EC9EC326-0586-47E3-BBE8-39F82505EC03}"/>
              </a:ext>
            </a:extLst>
          </p:cNvPr>
          <p:cNvSpPr>
            <a:spLocks noGrp="1"/>
          </p:cNvSpPr>
          <p:nvPr>
            <p:ph type="sldNum" sz="quarter" idx="4"/>
          </p:nvPr>
        </p:nvSpPr>
        <p:spPr>
          <a:xfrm>
            <a:off x="8588177" y="6340166"/>
            <a:ext cx="2736056" cy="364195"/>
          </a:xfrm>
          <a:prstGeom prst="rect">
            <a:avLst/>
          </a:prstGeom>
        </p:spPr>
        <p:txBody>
          <a:bodyPr vert="horz" lIns="91440" tIns="45720" rIns="91440" bIns="45720" rtlCol="0" anchor="ctr"/>
          <a:lstStyle>
            <a:lvl1pPr algn="r">
              <a:defRPr sz="1197">
                <a:solidFill>
                  <a:schemeClr val="tx1">
                    <a:tint val="75000"/>
                  </a:schemeClr>
                </a:solidFill>
              </a:defRPr>
            </a:lvl1pPr>
          </a:lstStyle>
          <a:p>
            <a:fld id="{7BBB712D-4281-4E3B-B6B1-102325F7E430}" type="slidenum">
              <a:rPr lang="es-CL" smtClean="0"/>
              <a:t>‹Nº›</a:t>
            </a:fld>
            <a:endParaRPr lang="es-CL"/>
          </a:p>
        </p:txBody>
      </p:sp>
    </p:spTree>
    <p:extLst>
      <p:ext uri="{BB962C8B-B14F-4D97-AF65-F5344CB8AC3E}">
        <p14:creationId xmlns:p14="http://schemas.microsoft.com/office/powerpoint/2010/main" val="115547734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81" r:id="rId12"/>
  </p:sldLayoutIdLst>
  <p:txStyles>
    <p:titleStyle>
      <a:lvl1pPr algn="l" defTabSz="912023"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06" indent="-228006" algn="l" defTabSz="912023" rtl="0" eaLnBrk="1" latinLnBrk="0" hangingPunct="1">
        <a:lnSpc>
          <a:spcPct val="90000"/>
        </a:lnSpc>
        <a:spcBef>
          <a:spcPts val="997"/>
        </a:spcBef>
        <a:buFont typeface="Arial" panose="020B0604020202020204" pitchFamily="34" charset="0"/>
        <a:buChar char="•"/>
        <a:defRPr sz="2793" kern="1200">
          <a:solidFill>
            <a:schemeClr val="tx1"/>
          </a:solidFill>
          <a:latin typeface="+mn-lt"/>
          <a:ea typeface="+mn-ea"/>
          <a:cs typeface="+mn-cs"/>
        </a:defRPr>
      </a:lvl1pPr>
      <a:lvl2pPr marL="684017" indent="-228006" algn="l" defTabSz="912023"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028" indent="-228006" algn="l" defTabSz="912023"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039" indent="-228006" algn="l" defTabSz="912023"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051" indent="-228006" algn="l" defTabSz="912023"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062" indent="-228006" algn="l" defTabSz="912023"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073" indent="-228006" algn="l" defTabSz="912023"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085" indent="-228006" algn="l" defTabSz="912023"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096" indent="-228006" algn="l" defTabSz="912023"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s-CL"/>
      </a:defPPr>
      <a:lvl1pPr marL="0" algn="l" defTabSz="912023" rtl="0" eaLnBrk="1" latinLnBrk="0" hangingPunct="1">
        <a:defRPr sz="1795" kern="1200">
          <a:solidFill>
            <a:schemeClr val="tx1"/>
          </a:solidFill>
          <a:latin typeface="+mn-lt"/>
          <a:ea typeface="+mn-ea"/>
          <a:cs typeface="+mn-cs"/>
        </a:defRPr>
      </a:lvl1pPr>
      <a:lvl2pPr marL="456011" algn="l" defTabSz="912023" rtl="0" eaLnBrk="1" latinLnBrk="0" hangingPunct="1">
        <a:defRPr sz="1795" kern="1200">
          <a:solidFill>
            <a:schemeClr val="tx1"/>
          </a:solidFill>
          <a:latin typeface="+mn-lt"/>
          <a:ea typeface="+mn-ea"/>
          <a:cs typeface="+mn-cs"/>
        </a:defRPr>
      </a:lvl2pPr>
      <a:lvl3pPr marL="912023" algn="l" defTabSz="912023" rtl="0" eaLnBrk="1" latinLnBrk="0" hangingPunct="1">
        <a:defRPr sz="1795" kern="1200">
          <a:solidFill>
            <a:schemeClr val="tx1"/>
          </a:solidFill>
          <a:latin typeface="+mn-lt"/>
          <a:ea typeface="+mn-ea"/>
          <a:cs typeface="+mn-cs"/>
        </a:defRPr>
      </a:lvl3pPr>
      <a:lvl4pPr marL="1368034" algn="l" defTabSz="912023" rtl="0" eaLnBrk="1" latinLnBrk="0" hangingPunct="1">
        <a:defRPr sz="1795" kern="1200">
          <a:solidFill>
            <a:schemeClr val="tx1"/>
          </a:solidFill>
          <a:latin typeface="+mn-lt"/>
          <a:ea typeface="+mn-ea"/>
          <a:cs typeface="+mn-cs"/>
        </a:defRPr>
      </a:lvl4pPr>
      <a:lvl5pPr marL="1824045" algn="l" defTabSz="912023" rtl="0" eaLnBrk="1" latinLnBrk="0" hangingPunct="1">
        <a:defRPr sz="1795" kern="1200">
          <a:solidFill>
            <a:schemeClr val="tx1"/>
          </a:solidFill>
          <a:latin typeface="+mn-lt"/>
          <a:ea typeface="+mn-ea"/>
          <a:cs typeface="+mn-cs"/>
        </a:defRPr>
      </a:lvl5pPr>
      <a:lvl6pPr marL="2280056" algn="l" defTabSz="912023" rtl="0" eaLnBrk="1" latinLnBrk="0" hangingPunct="1">
        <a:defRPr sz="1795" kern="1200">
          <a:solidFill>
            <a:schemeClr val="tx1"/>
          </a:solidFill>
          <a:latin typeface="+mn-lt"/>
          <a:ea typeface="+mn-ea"/>
          <a:cs typeface="+mn-cs"/>
        </a:defRPr>
      </a:lvl6pPr>
      <a:lvl7pPr marL="2736068" algn="l" defTabSz="912023" rtl="0" eaLnBrk="1" latinLnBrk="0" hangingPunct="1">
        <a:defRPr sz="1795" kern="1200">
          <a:solidFill>
            <a:schemeClr val="tx1"/>
          </a:solidFill>
          <a:latin typeface="+mn-lt"/>
          <a:ea typeface="+mn-ea"/>
          <a:cs typeface="+mn-cs"/>
        </a:defRPr>
      </a:lvl7pPr>
      <a:lvl8pPr marL="3192079" algn="l" defTabSz="912023" rtl="0" eaLnBrk="1" latinLnBrk="0" hangingPunct="1">
        <a:defRPr sz="1795" kern="1200">
          <a:solidFill>
            <a:schemeClr val="tx1"/>
          </a:solidFill>
          <a:latin typeface="+mn-lt"/>
          <a:ea typeface="+mn-ea"/>
          <a:cs typeface="+mn-cs"/>
        </a:defRPr>
      </a:lvl8pPr>
      <a:lvl9pPr marL="3648090" algn="l" defTabSz="912023" rtl="0" eaLnBrk="1" latinLnBrk="0" hangingPunct="1">
        <a:defRPr sz="179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FADB60C-728F-4550-8EE0-571533890BC4}"/>
              </a:ext>
            </a:extLst>
          </p:cNvPr>
          <p:cNvSpPr>
            <a:spLocks noGrp="1"/>
          </p:cNvSpPr>
          <p:nvPr>
            <p:ph type="title"/>
          </p:nvPr>
        </p:nvSpPr>
        <p:spPr>
          <a:xfrm>
            <a:off x="836017" y="364196"/>
            <a:ext cx="10488216" cy="1322188"/>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209B1358-E41A-4C58-A12F-907450CB233F}"/>
              </a:ext>
            </a:extLst>
          </p:cNvPr>
          <p:cNvSpPr>
            <a:spLocks noGrp="1"/>
          </p:cNvSpPr>
          <p:nvPr>
            <p:ph type="body" idx="1"/>
          </p:nvPr>
        </p:nvSpPr>
        <p:spPr>
          <a:xfrm>
            <a:off x="836017" y="1820976"/>
            <a:ext cx="10488216" cy="4340259"/>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F54FA8EF-170F-420F-8718-117BB8BCCC1F}"/>
              </a:ext>
            </a:extLst>
          </p:cNvPr>
          <p:cNvSpPr>
            <a:spLocks noGrp="1"/>
          </p:cNvSpPr>
          <p:nvPr>
            <p:ph type="dt" sz="half" idx="2"/>
          </p:nvPr>
        </p:nvSpPr>
        <p:spPr>
          <a:xfrm>
            <a:off x="836017" y="6340166"/>
            <a:ext cx="2736056" cy="36419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023">
              <a:defRPr/>
            </a:pPr>
            <a:fld id="{A7889224-85EA-4FA7-8615-4424FFDE4619}" type="datetime1">
              <a:rPr lang="es-CL" smtClean="0">
                <a:solidFill>
                  <a:prstClr val="black">
                    <a:tint val="75000"/>
                  </a:prstClr>
                </a:solidFill>
              </a:rPr>
              <a:pPr defTabSz="912023">
                <a:defRPr/>
              </a:pPr>
              <a:t>05-03-2024</a:t>
            </a:fld>
            <a:endParaRPr lang="es-CL">
              <a:solidFill>
                <a:prstClr val="black">
                  <a:tint val="75000"/>
                </a:prstClr>
              </a:solidFill>
            </a:endParaRPr>
          </a:p>
        </p:txBody>
      </p:sp>
      <p:sp>
        <p:nvSpPr>
          <p:cNvPr id="5" name="Marcador de pie de página 4">
            <a:extLst>
              <a:ext uri="{FF2B5EF4-FFF2-40B4-BE49-F238E27FC236}">
                <a16:creationId xmlns:a16="http://schemas.microsoft.com/office/drawing/2014/main" id="{36CC54C3-239C-4BBE-B19C-33A6513D1F0C}"/>
              </a:ext>
            </a:extLst>
          </p:cNvPr>
          <p:cNvSpPr>
            <a:spLocks noGrp="1"/>
          </p:cNvSpPr>
          <p:nvPr>
            <p:ph type="ftr" sz="quarter" idx="3"/>
          </p:nvPr>
        </p:nvSpPr>
        <p:spPr>
          <a:xfrm>
            <a:off x="4028083" y="6340166"/>
            <a:ext cx="4104084" cy="364195"/>
          </a:xfrm>
          <a:prstGeom prst="rect">
            <a:avLst/>
          </a:prstGeom>
        </p:spPr>
        <p:txBody>
          <a:bodyPr vert="horz" lIns="91440" tIns="45720" rIns="91440" bIns="45720" rtlCol="0" anchor="ctr"/>
          <a:lstStyle>
            <a:lvl1pPr algn="ctr">
              <a:defRPr sz="1197">
                <a:solidFill>
                  <a:schemeClr val="tx1">
                    <a:tint val="75000"/>
                  </a:schemeClr>
                </a:solidFill>
              </a:defRPr>
            </a:lvl1pPr>
          </a:lstStyle>
          <a:p>
            <a:pPr defTabSz="912023">
              <a:defRPr/>
            </a:pPr>
            <a:endParaRPr lang="es-CL">
              <a:solidFill>
                <a:prstClr val="black">
                  <a:tint val="75000"/>
                </a:prstClr>
              </a:solidFill>
            </a:endParaRPr>
          </a:p>
        </p:txBody>
      </p:sp>
      <p:sp>
        <p:nvSpPr>
          <p:cNvPr id="6" name="Marcador de número de diapositiva 5">
            <a:extLst>
              <a:ext uri="{FF2B5EF4-FFF2-40B4-BE49-F238E27FC236}">
                <a16:creationId xmlns:a16="http://schemas.microsoft.com/office/drawing/2014/main" id="{09C2C9CB-D6FF-45A4-84E6-613CCCC7D214}"/>
              </a:ext>
            </a:extLst>
          </p:cNvPr>
          <p:cNvSpPr>
            <a:spLocks noGrp="1"/>
          </p:cNvSpPr>
          <p:nvPr>
            <p:ph type="sldNum" sz="quarter" idx="4"/>
          </p:nvPr>
        </p:nvSpPr>
        <p:spPr>
          <a:xfrm>
            <a:off x="8588177" y="6340166"/>
            <a:ext cx="2736056" cy="36419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912023">
              <a:defRPr/>
            </a:pPr>
            <a:fld id="{3B61D3E7-A61F-485D-AB22-F11455399968}" type="slidenum">
              <a:rPr lang="es-CL" smtClean="0">
                <a:solidFill>
                  <a:prstClr val="black">
                    <a:tint val="75000"/>
                  </a:prstClr>
                </a:solidFill>
              </a:rPr>
              <a:pPr defTabSz="912023">
                <a:defRPr/>
              </a:pPr>
              <a:t>‹Nº›</a:t>
            </a:fld>
            <a:endParaRPr lang="es-CL">
              <a:solidFill>
                <a:prstClr val="black">
                  <a:tint val="75000"/>
                </a:prstClr>
              </a:solidFill>
            </a:endParaRPr>
          </a:p>
        </p:txBody>
      </p:sp>
    </p:spTree>
    <p:extLst>
      <p:ext uri="{BB962C8B-B14F-4D97-AF65-F5344CB8AC3E}">
        <p14:creationId xmlns:p14="http://schemas.microsoft.com/office/powerpoint/2010/main" val="368442112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2" r:id="rId19"/>
    <p:sldLayoutId id="2147483783" r:id="rId20"/>
    <p:sldLayoutId id="2147483784" r:id="rId21"/>
  </p:sldLayoutIdLst>
  <p:hf hdr="0" ftr="0" dt="0"/>
  <p:txStyles>
    <p:titleStyle>
      <a:lvl1pPr algn="l" defTabSz="912023"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06" indent="-228006" algn="l" defTabSz="912023" rtl="0" eaLnBrk="1" latinLnBrk="0" hangingPunct="1">
        <a:lnSpc>
          <a:spcPct val="90000"/>
        </a:lnSpc>
        <a:spcBef>
          <a:spcPts val="997"/>
        </a:spcBef>
        <a:buFont typeface="Arial" panose="020B0604020202020204" pitchFamily="34" charset="0"/>
        <a:buChar char="•"/>
        <a:defRPr sz="2793" kern="1200">
          <a:solidFill>
            <a:schemeClr val="tx1"/>
          </a:solidFill>
          <a:latin typeface="+mn-lt"/>
          <a:ea typeface="+mn-ea"/>
          <a:cs typeface="+mn-cs"/>
        </a:defRPr>
      </a:lvl1pPr>
      <a:lvl2pPr marL="684017" indent="-228006" algn="l" defTabSz="912023"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028" indent="-228006" algn="l" defTabSz="912023"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039" indent="-228006" algn="l" defTabSz="912023"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051" indent="-228006" algn="l" defTabSz="912023"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062" indent="-228006" algn="l" defTabSz="912023"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073" indent="-228006" algn="l" defTabSz="912023"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085" indent="-228006" algn="l" defTabSz="912023"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096" indent="-228006" algn="l" defTabSz="912023"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s-CL"/>
      </a:defPPr>
      <a:lvl1pPr marL="0" algn="l" defTabSz="912023" rtl="0" eaLnBrk="1" latinLnBrk="0" hangingPunct="1">
        <a:defRPr sz="1795" kern="1200">
          <a:solidFill>
            <a:schemeClr val="tx1"/>
          </a:solidFill>
          <a:latin typeface="+mn-lt"/>
          <a:ea typeface="+mn-ea"/>
          <a:cs typeface="+mn-cs"/>
        </a:defRPr>
      </a:lvl1pPr>
      <a:lvl2pPr marL="456011" algn="l" defTabSz="912023" rtl="0" eaLnBrk="1" latinLnBrk="0" hangingPunct="1">
        <a:defRPr sz="1795" kern="1200">
          <a:solidFill>
            <a:schemeClr val="tx1"/>
          </a:solidFill>
          <a:latin typeface="+mn-lt"/>
          <a:ea typeface="+mn-ea"/>
          <a:cs typeface="+mn-cs"/>
        </a:defRPr>
      </a:lvl2pPr>
      <a:lvl3pPr marL="912023" algn="l" defTabSz="912023" rtl="0" eaLnBrk="1" latinLnBrk="0" hangingPunct="1">
        <a:defRPr sz="1795" kern="1200">
          <a:solidFill>
            <a:schemeClr val="tx1"/>
          </a:solidFill>
          <a:latin typeface="+mn-lt"/>
          <a:ea typeface="+mn-ea"/>
          <a:cs typeface="+mn-cs"/>
        </a:defRPr>
      </a:lvl3pPr>
      <a:lvl4pPr marL="1368034" algn="l" defTabSz="912023" rtl="0" eaLnBrk="1" latinLnBrk="0" hangingPunct="1">
        <a:defRPr sz="1795" kern="1200">
          <a:solidFill>
            <a:schemeClr val="tx1"/>
          </a:solidFill>
          <a:latin typeface="+mn-lt"/>
          <a:ea typeface="+mn-ea"/>
          <a:cs typeface="+mn-cs"/>
        </a:defRPr>
      </a:lvl4pPr>
      <a:lvl5pPr marL="1824045" algn="l" defTabSz="912023" rtl="0" eaLnBrk="1" latinLnBrk="0" hangingPunct="1">
        <a:defRPr sz="1795" kern="1200">
          <a:solidFill>
            <a:schemeClr val="tx1"/>
          </a:solidFill>
          <a:latin typeface="+mn-lt"/>
          <a:ea typeface="+mn-ea"/>
          <a:cs typeface="+mn-cs"/>
        </a:defRPr>
      </a:lvl5pPr>
      <a:lvl6pPr marL="2280056" algn="l" defTabSz="912023" rtl="0" eaLnBrk="1" latinLnBrk="0" hangingPunct="1">
        <a:defRPr sz="1795" kern="1200">
          <a:solidFill>
            <a:schemeClr val="tx1"/>
          </a:solidFill>
          <a:latin typeface="+mn-lt"/>
          <a:ea typeface="+mn-ea"/>
          <a:cs typeface="+mn-cs"/>
        </a:defRPr>
      </a:lvl6pPr>
      <a:lvl7pPr marL="2736068" algn="l" defTabSz="912023" rtl="0" eaLnBrk="1" latinLnBrk="0" hangingPunct="1">
        <a:defRPr sz="1795" kern="1200">
          <a:solidFill>
            <a:schemeClr val="tx1"/>
          </a:solidFill>
          <a:latin typeface="+mn-lt"/>
          <a:ea typeface="+mn-ea"/>
          <a:cs typeface="+mn-cs"/>
        </a:defRPr>
      </a:lvl7pPr>
      <a:lvl8pPr marL="3192079" algn="l" defTabSz="912023" rtl="0" eaLnBrk="1" latinLnBrk="0" hangingPunct="1">
        <a:defRPr sz="1795" kern="1200">
          <a:solidFill>
            <a:schemeClr val="tx1"/>
          </a:solidFill>
          <a:latin typeface="+mn-lt"/>
          <a:ea typeface="+mn-ea"/>
          <a:cs typeface="+mn-cs"/>
        </a:defRPr>
      </a:lvl8pPr>
      <a:lvl9pPr marL="3648090" algn="l" defTabSz="912023"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30.xml"/><Relationship Id="rId5" Type="http://schemas.openxmlformats.org/officeDocument/2006/relationships/image" Target="../media/image20.sv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30.xml"/><Relationship Id="rId5" Type="http://schemas.openxmlformats.org/officeDocument/2006/relationships/image" Target="../media/image20.sv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microsoft.com/office/2007/relationships/hdphoto" Target="../media/hdphoto1.wdp"/><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30.xml"/><Relationship Id="rId5" Type="http://schemas.openxmlformats.org/officeDocument/2006/relationships/image" Target="../media/image47.sv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30.xml"/><Relationship Id="rId5" Type="http://schemas.openxmlformats.org/officeDocument/2006/relationships/image" Target="../media/image50.sv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0.svg"/></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30.xml"/><Relationship Id="rId5" Type="http://schemas.openxmlformats.org/officeDocument/2006/relationships/image" Target="../media/image52.sv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0.sv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30.xml"/><Relationship Id="rId5" Type="http://schemas.openxmlformats.org/officeDocument/2006/relationships/image" Target="../media/image55.sv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image" Target="../media/image57.svg"/></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30.xml"/><Relationship Id="rId5" Type="http://schemas.openxmlformats.org/officeDocument/2006/relationships/image" Target="../media/image55.sv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30.xml"/><Relationship Id="rId5" Type="http://schemas.openxmlformats.org/officeDocument/2006/relationships/image" Target="../media/image55.sv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jpeg"/><Relationship Id="rId18" Type="http://schemas.openxmlformats.org/officeDocument/2006/relationships/image" Target="../media/image73.jpeg"/><Relationship Id="rId26" Type="http://schemas.openxmlformats.org/officeDocument/2006/relationships/image" Target="../media/image81.svg"/><Relationship Id="rId3" Type="http://schemas.openxmlformats.org/officeDocument/2006/relationships/image" Target="../media/image59.png"/><Relationship Id="rId21" Type="http://schemas.openxmlformats.org/officeDocument/2006/relationships/image" Target="../media/image76.png"/><Relationship Id="rId7" Type="http://schemas.openxmlformats.org/officeDocument/2006/relationships/image" Target="../media/image62.emf"/><Relationship Id="rId12" Type="http://schemas.openxmlformats.org/officeDocument/2006/relationships/image" Target="../media/image67.jpeg"/><Relationship Id="rId17" Type="http://schemas.openxmlformats.org/officeDocument/2006/relationships/image" Target="../media/image72.png"/><Relationship Id="rId25" Type="http://schemas.openxmlformats.org/officeDocument/2006/relationships/image" Target="../media/image80.png"/><Relationship Id="rId2" Type="http://schemas.openxmlformats.org/officeDocument/2006/relationships/notesSlide" Target="../notesSlides/notesSlide35.xml"/><Relationship Id="rId16" Type="http://schemas.openxmlformats.org/officeDocument/2006/relationships/image" Target="../media/image71.png"/><Relationship Id="rId20" Type="http://schemas.openxmlformats.org/officeDocument/2006/relationships/image" Target="../media/image75.png"/><Relationship Id="rId29" Type="http://schemas.openxmlformats.org/officeDocument/2006/relationships/image" Target="../media/image84.png"/><Relationship Id="rId1" Type="http://schemas.openxmlformats.org/officeDocument/2006/relationships/slideLayout" Target="../slideLayouts/slideLayout31.xml"/><Relationship Id="rId6" Type="http://schemas.openxmlformats.org/officeDocument/2006/relationships/image" Target="../media/image61.png"/><Relationship Id="rId11" Type="http://schemas.openxmlformats.org/officeDocument/2006/relationships/image" Target="../media/image66.png"/><Relationship Id="rId24" Type="http://schemas.openxmlformats.org/officeDocument/2006/relationships/image" Target="../media/image79.svg"/><Relationship Id="rId5" Type="http://schemas.openxmlformats.org/officeDocument/2006/relationships/oleObject" Target="../embeddings/oleObject1.bin"/><Relationship Id="rId15" Type="http://schemas.openxmlformats.org/officeDocument/2006/relationships/image" Target="../media/image70.png"/><Relationship Id="rId23" Type="http://schemas.openxmlformats.org/officeDocument/2006/relationships/image" Target="../media/image78.png"/><Relationship Id="rId28" Type="http://schemas.openxmlformats.org/officeDocument/2006/relationships/image" Target="../media/image83.sv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60.png"/><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7.png"/><Relationship Id="rId27" Type="http://schemas.openxmlformats.org/officeDocument/2006/relationships/image" Target="../media/image82.png"/><Relationship Id="rId30" Type="http://schemas.openxmlformats.org/officeDocument/2006/relationships/image" Target="../media/image85.svg"/></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87.svg"/><Relationship Id="rId7" Type="http://schemas.openxmlformats.org/officeDocument/2006/relationships/image" Target="../media/image91.svg"/><Relationship Id="rId2" Type="http://schemas.openxmlformats.org/officeDocument/2006/relationships/image" Target="../media/image86.png"/><Relationship Id="rId1" Type="http://schemas.openxmlformats.org/officeDocument/2006/relationships/slideLayout" Target="../slideLayouts/slideLayout32.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59.png"/><Relationship Id="rId1" Type="http://schemas.openxmlformats.org/officeDocument/2006/relationships/slideLayout" Target="../slideLayouts/slideLayout33.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 Id="rId9" Type="http://schemas.openxmlformats.org/officeDocument/2006/relationships/image" Target="../media/image98.png"/></Relationships>
</file>

<file path=ppt/slides/_rels/slide3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svg"/><Relationship Id="rId12" Type="http://schemas.openxmlformats.org/officeDocument/2006/relationships/image" Target="../media/image59.png"/><Relationship Id="rId2" Type="http://schemas.openxmlformats.org/officeDocument/2006/relationships/image" Target="../media/image99.jpeg"/><Relationship Id="rId1" Type="http://schemas.openxmlformats.org/officeDocument/2006/relationships/slideLayout" Target="../slideLayouts/slideLayout32.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image" Target="../media/image102.sv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sv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0" name="Picture 36">
            <a:extLst>
              <a:ext uri="{FF2B5EF4-FFF2-40B4-BE49-F238E27FC236}">
                <a16:creationId xmlns:a16="http://schemas.microsoft.com/office/drawing/2014/main" id="{E06072F9-35D6-E41D-E1AB-748BA83D221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768842" y="1906997"/>
            <a:ext cx="3384000"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6">
            <a:extLst>
              <a:ext uri="{FF2B5EF4-FFF2-40B4-BE49-F238E27FC236}">
                <a16:creationId xmlns:a16="http://schemas.microsoft.com/office/drawing/2014/main" id="{3CDA772B-B980-0D53-1169-C4095681FCF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8842" y="4858148"/>
            <a:ext cx="3420000"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35">
            <a:extLst>
              <a:ext uri="{FF2B5EF4-FFF2-40B4-BE49-F238E27FC236}">
                <a16:creationId xmlns:a16="http://schemas.microsoft.com/office/drawing/2014/main" id="{61660094-63B6-2D5C-E0FA-671FEBF583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2791"/>
          <a:stretch/>
        </p:blipFill>
        <p:spPr bwMode="auto">
          <a:xfrm>
            <a:off x="0" y="199"/>
            <a:ext cx="8763000" cy="684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upo 9"/>
          <p:cNvGrpSpPr/>
          <p:nvPr/>
        </p:nvGrpSpPr>
        <p:grpSpPr>
          <a:xfrm>
            <a:off x="1520031" y="-1204263"/>
            <a:ext cx="9120188" cy="919257"/>
            <a:chOff x="2171700" y="734786"/>
            <a:chExt cx="3853544" cy="921657"/>
          </a:xfrm>
        </p:grpSpPr>
        <p:sp>
          <p:nvSpPr>
            <p:cNvPr id="14" name="Rectángulo 13"/>
            <p:cNvSpPr/>
            <p:nvPr/>
          </p:nvSpPr>
          <p:spPr>
            <a:xfrm>
              <a:off x="2171700" y="1084943"/>
              <a:ext cx="963386" cy="571500"/>
            </a:xfrm>
            <a:prstGeom prst="rect">
              <a:avLst/>
            </a:prstGeom>
            <a:solidFill>
              <a:srgbClr val="EB5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5" name="Rectángulo 14"/>
            <p:cNvSpPr/>
            <p:nvPr/>
          </p:nvSpPr>
          <p:spPr>
            <a:xfrm>
              <a:off x="3135086" y="734786"/>
              <a:ext cx="963386" cy="571500"/>
            </a:xfrm>
            <a:prstGeom prst="rect">
              <a:avLst/>
            </a:prstGeom>
            <a:solidFill>
              <a:srgbClr val="EB5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6" name="Rectángulo 15"/>
            <p:cNvSpPr/>
            <p:nvPr/>
          </p:nvSpPr>
          <p:spPr>
            <a:xfrm>
              <a:off x="4098472" y="1084943"/>
              <a:ext cx="963386" cy="571500"/>
            </a:xfrm>
            <a:prstGeom prst="rect">
              <a:avLst/>
            </a:prstGeom>
            <a:solidFill>
              <a:srgbClr val="EB5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7" name="Rectángulo 16"/>
            <p:cNvSpPr/>
            <p:nvPr/>
          </p:nvSpPr>
          <p:spPr>
            <a:xfrm>
              <a:off x="5061858" y="734786"/>
              <a:ext cx="963386" cy="571500"/>
            </a:xfrm>
            <a:prstGeom prst="rect">
              <a:avLst/>
            </a:prstGeom>
            <a:solidFill>
              <a:srgbClr val="EB5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grpSp>
      <p:sp>
        <p:nvSpPr>
          <p:cNvPr id="9" name="CuadroTexto 8"/>
          <p:cNvSpPr txBox="1"/>
          <p:nvPr/>
        </p:nvSpPr>
        <p:spPr>
          <a:xfrm>
            <a:off x="-1" y="1663221"/>
            <a:ext cx="8751897" cy="3416320"/>
          </a:xfrm>
          <a:prstGeom prst="rect">
            <a:avLst/>
          </a:prstGeom>
          <a:noFill/>
          <a:effectLst/>
        </p:spPr>
        <p:txBody>
          <a:bodyPr wrap="square" rtlCol="0">
            <a:spAutoFit/>
          </a:bodyPr>
          <a:lstStyle/>
          <a:p>
            <a:pPr algn="ctr" defTabSz="912023"/>
            <a:r>
              <a:rPr lang="es-CL" sz="5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Propuesta de Fortalecimiento</a:t>
            </a:r>
          </a:p>
          <a:p>
            <a:pPr algn="ctr" defTabSz="912023"/>
            <a:r>
              <a:rPr lang="es-CL" sz="5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Cumplimiento</a:t>
            </a:r>
          </a:p>
          <a:p>
            <a:pPr algn="ctr" defTabSz="912023"/>
            <a:r>
              <a:rPr lang="es-CL" sz="5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Tributario SII</a:t>
            </a:r>
          </a:p>
        </p:txBody>
      </p:sp>
      <p:grpSp>
        <p:nvGrpSpPr>
          <p:cNvPr id="19" name="Grupo 18">
            <a:extLst>
              <a:ext uri="{FF2B5EF4-FFF2-40B4-BE49-F238E27FC236}">
                <a16:creationId xmlns:a16="http://schemas.microsoft.com/office/drawing/2014/main" id="{E0DCE3B5-37D4-54EB-3F2C-D695DCC1F955}"/>
              </a:ext>
            </a:extLst>
          </p:cNvPr>
          <p:cNvGrpSpPr/>
          <p:nvPr/>
        </p:nvGrpSpPr>
        <p:grpSpPr>
          <a:xfrm flipH="1">
            <a:off x="8751896" y="5782333"/>
            <a:ext cx="3420002" cy="1057417"/>
            <a:chOff x="-1334259" y="446254"/>
            <a:chExt cx="7158110" cy="1678580"/>
          </a:xfrm>
        </p:grpSpPr>
        <p:sp>
          <p:nvSpPr>
            <p:cNvPr id="20" name="Rectángulo 19">
              <a:extLst>
                <a:ext uri="{FF2B5EF4-FFF2-40B4-BE49-F238E27FC236}">
                  <a16:creationId xmlns:a16="http://schemas.microsoft.com/office/drawing/2014/main" id="{711E8B44-5927-4B1B-C8D0-B04681143025}"/>
                </a:ext>
              </a:extLst>
            </p:cNvPr>
            <p:cNvSpPr/>
            <p:nvPr/>
          </p:nvSpPr>
          <p:spPr>
            <a:xfrm>
              <a:off x="-1334254" y="446254"/>
              <a:ext cx="3006419" cy="561963"/>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21" name="Rectángulo 20">
              <a:extLst>
                <a:ext uri="{FF2B5EF4-FFF2-40B4-BE49-F238E27FC236}">
                  <a16:creationId xmlns:a16="http://schemas.microsoft.com/office/drawing/2014/main" id="{195AE151-47F9-670F-847A-EE1AACC71E8D}"/>
                </a:ext>
              </a:extLst>
            </p:cNvPr>
            <p:cNvSpPr/>
            <p:nvPr/>
          </p:nvSpPr>
          <p:spPr>
            <a:xfrm>
              <a:off x="-1333497" y="1008216"/>
              <a:ext cx="5117739"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22" name="Rectángulo 21">
              <a:extLst>
                <a:ext uri="{FF2B5EF4-FFF2-40B4-BE49-F238E27FC236}">
                  <a16:creationId xmlns:a16="http://schemas.microsoft.com/office/drawing/2014/main" id="{BE8224D4-A1F7-808C-931D-1870B33674D2}"/>
                </a:ext>
              </a:extLst>
            </p:cNvPr>
            <p:cNvSpPr/>
            <p:nvPr/>
          </p:nvSpPr>
          <p:spPr>
            <a:xfrm>
              <a:off x="-1334259" y="1561665"/>
              <a:ext cx="7158110"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pic>
        <p:nvPicPr>
          <p:cNvPr id="3" name="Imagen 2" descr="Icono&#10;&#10;Descripción generada automáticamente">
            <a:extLst>
              <a:ext uri="{FF2B5EF4-FFF2-40B4-BE49-F238E27FC236}">
                <a16:creationId xmlns:a16="http://schemas.microsoft.com/office/drawing/2014/main" id="{6FE49B9E-95BE-4420-9B82-16D973D5EC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0199" y="2799360"/>
            <a:ext cx="2608803" cy="1185592"/>
          </a:xfrm>
          <a:prstGeom prst="rect">
            <a:avLst/>
          </a:prstGeom>
        </p:spPr>
      </p:pic>
      <p:sp>
        <p:nvSpPr>
          <p:cNvPr id="18" name="CuadroTexto 17">
            <a:extLst>
              <a:ext uri="{FF2B5EF4-FFF2-40B4-BE49-F238E27FC236}">
                <a16:creationId xmlns:a16="http://schemas.microsoft.com/office/drawing/2014/main" id="{49BA479F-EE41-4C9B-9723-7709951062E7}"/>
              </a:ext>
            </a:extLst>
          </p:cNvPr>
          <p:cNvSpPr txBox="1"/>
          <p:nvPr/>
        </p:nvSpPr>
        <p:spPr>
          <a:xfrm>
            <a:off x="-5842" y="6168415"/>
            <a:ext cx="8768842" cy="369332"/>
          </a:xfrm>
          <a:prstGeom prst="rect">
            <a:avLst/>
          </a:prstGeom>
          <a:noFill/>
          <a:effectLst/>
        </p:spPr>
        <p:txBody>
          <a:bodyPr wrap="square" rtlCol="0">
            <a:spAutoFit/>
          </a:bodyPr>
          <a:lstStyle/>
          <a:p>
            <a:pPr algn="ctr" defTabSz="912023"/>
            <a:r>
              <a:rPr lang="es-CL" b="1" dirty="0">
                <a:solidFill>
                  <a:prstClr val="white"/>
                </a:solidFill>
                <a:latin typeface="Arial" panose="020B0604020202020204" pitchFamily="34" charset="0"/>
                <a:cs typeface="Arial" panose="020B0604020202020204" pitchFamily="34" charset="0"/>
              </a:rPr>
              <a:t>Marzo 2024</a:t>
            </a:r>
          </a:p>
        </p:txBody>
      </p:sp>
      <p:grpSp>
        <p:nvGrpSpPr>
          <p:cNvPr id="2" name="Grupo 1">
            <a:extLst>
              <a:ext uri="{FF2B5EF4-FFF2-40B4-BE49-F238E27FC236}">
                <a16:creationId xmlns:a16="http://schemas.microsoft.com/office/drawing/2014/main" id="{02359B96-125F-F50B-E2CA-578EAA70996D}"/>
              </a:ext>
            </a:extLst>
          </p:cNvPr>
          <p:cNvGrpSpPr/>
          <p:nvPr/>
        </p:nvGrpSpPr>
        <p:grpSpPr>
          <a:xfrm flipH="1" flipV="1">
            <a:off x="8763001" y="2935"/>
            <a:ext cx="3408587" cy="1057417"/>
            <a:chOff x="-1334259" y="446254"/>
            <a:chExt cx="7158110" cy="1678580"/>
          </a:xfrm>
        </p:grpSpPr>
        <p:sp>
          <p:nvSpPr>
            <p:cNvPr id="4" name="Rectángulo 3">
              <a:extLst>
                <a:ext uri="{FF2B5EF4-FFF2-40B4-BE49-F238E27FC236}">
                  <a16:creationId xmlns:a16="http://schemas.microsoft.com/office/drawing/2014/main" id="{A7793198-9BFD-CB68-A8AD-B3650221BA7D}"/>
                </a:ext>
              </a:extLst>
            </p:cNvPr>
            <p:cNvSpPr/>
            <p:nvPr/>
          </p:nvSpPr>
          <p:spPr>
            <a:xfrm>
              <a:off x="-1334254" y="446254"/>
              <a:ext cx="3006419" cy="561963"/>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5" name="Rectángulo 4">
              <a:extLst>
                <a:ext uri="{FF2B5EF4-FFF2-40B4-BE49-F238E27FC236}">
                  <a16:creationId xmlns:a16="http://schemas.microsoft.com/office/drawing/2014/main" id="{B46921EB-83B9-93CE-AEB9-C9D135255A65}"/>
                </a:ext>
              </a:extLst>
            </p:cNvPr>
            <p:cNvSpPr/>
            <p:nvPr/>
          </p:nvSpPr>
          <p:spPr>
            <a:xfrm>
              <a:off x="-1333497" y="1008216"/>
              <a:ext cx="5117739"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6" name="Rectángulo 5">
              <a:extLst>
                <a:ext uri="{FF2B5EF4-FFF2-40B4-BE49-F238E27FC236}">
                  <a16:creationId xmlns:a16="http://schemas.microsoft.com/office/drawing/2014/main" id="{A30EA969-1219-E222-7AF4-09B135155A37}"/>
                </a:ext>
              </a:extLst>
            </p:cNvPr>
            <p:cNvSpPr/>
            <p:nvPr/>
          </p:nvSpPr>
          <p:spPr>
            <a:xfrm>
              <a:off x="-1334259" y="1561665"/>
              <a:ext cx="7158110"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spTree>
    <p:extLst>
      <p:ext uri="{BB962C8B-B14F-4D97-AF65-F5344CB8AC3E}">
        <p14:creationId xmlns:p14="http://schemas.microsoft.com/office/powerpoint/2010/main" val="153585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5">
            <a:extLst>
              <a:ext uri="{FF2B5EF4-FFF2-40B4-BE49-F238E27FC236}">
                <a16:creationId xmlns:a16="http://schemas.microsoft.com/office/drawing/2014/main" id="{F8AACB7B-5564-AD5C-27AB-B643A87022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791"/>
          <a:stretch/>
        </p:blipFill>
        <p:spPr bwMode="auto">
          <a:xfrm>
            <a:off x="0" y="199"/>
            <a:ext cx="7661081" cy="684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FB02CFFE-0F85-5C4E-323E-481FC5A552CD}"/>
              </a:ext>
            </a:extLst>
          </p:cNvPr>
          <p:cNvSpPr/>
          <p:nvPr/>
        </p:nvSpPr>
        <p:spPr>
          <a:xfrm>
            <a:off x="6857810" y="199"/>
            <a:ext cx="5302440" cy="6840141"/>
          </a:xfrm>
          <a:prstGeom prst="rect">
            <a:avLst/>
          </a:prstGeom>
          <a:gradFill flip="none" rotWithShape="1">
            <a:gsLst>
              <a:gs pos="0">
                <a:schemeClr val="bg1">
                  <a:lumMod val="75000"/>
                </a:schemeClr>
              </a:gs>
              <a:gs pos="50000">
                <a:schemeClr val="bg1">
                  <a:lumMod val="85000"/>
                </a:schemeClr>
              </a:gs>
              <a:gs pos="100000">
                <a:schemeClr val="bg1">
                  <a:lumMod val="95000"/>
                </a:schemeClr>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defRPr/>
            </a:pPr>
            <a:endParaRPr lang="es-CL" sz="1795">
              <a:solidFill>
                <a:prstClr val="white"/>
              </a:solidFill>
              <a:latin typeface="Calibri" panose="020F0502020204030204"/>
            </a:endParaRPr>
          </a:p>
        </p:txBody>
      </p:sp>
      <p:grpSp>
        <p:nvGrpSpPr>
          <p:cNvPr id="6" name="Grupo 5">
            <a:extLst>
              <a:ext uri="{FF2B5EF4-FFF2-40B4-BE49-F238E27FC236}">
                <a16:creationId xmlns:a16="http://schemas.microsoft.com/office/drawing/2014/main" id="{F6ACDC41-643E-7B09-960A-5FDE93616323}"/>
              </a:ext>
            </a:extLst>
          </p:cNvPr>
          <p:cNvGrpSpPr/>
          <p:nvPr/>
        </p:nvGrpSpPr>
        <p:grpSpPr>
          <a:xfrm rot="16200000" flipH="1">
            <a:off x="6338299" y="524628"/>
            <a:ext cx="2247902" cy="1198649"/>
            <a:chOff x="-1334254" y="446253"/>
            <a:chExt cx="7586736" cy="1678582"/>
          </a:xfrm>
        </p:grpSpPr>
        <p:sp>
          <p:nvSpPr>
            <p:cNvPr id="9" name="Rectángulo 8">
              <a:extLst>
                <a:ext uri="{FF2B5EF4-FFF2-40B4-BE49-F238E27FC236}">
                  <a16:creationId xmlns:a16="http://schemas.microsoft.com/office/drawing/2014/main" id="{DDDAEEAE-B3C2-9439-2C78-DDC2236A16C8}"/>
                </a:ext>
              </a:extLst>
            </p:cNvPr>
            <p:cNvSpPr/>
            <p:nvPr/>
          </p:nvSpPr>
          <p:spPr>
            <a:xfrm>
              <a:off x="-1334254" y="446253"/>
              <a:ext cx="5743631" cy="561962"/>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0" name="Rectángulo 9">
              <a:extLst>
                <a:ext uri="{FF2B5EF4-FFF2-40B4-BE49-F238E27FC236}">
                  <a16:creationId xmlns:a16="http://schemas.microsoft.com/office/drawing/2014/main" id="{C9D95F65-300B-CA77-DF95-4A4A8FCEB977}"/>
                </a:ext>
              </a:extLst>
            </p:cNvPr>
            <p:cNvSpPr/>
            <p:nvPr/>
          </p:nvSpPr>
          <p:spPr>
            <a:xfrm>
              <a:off x="-1333496" y="1008215"/>
              <a:ext cx="7585978"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1" name="Rectángulo 10">
              <a:extLst>
                <a:ext uri="{FF2B5EF4-FFF2-40B4-BE49-F238E27FC236}">
                  <a16:creationId xmlns:a16="http://schemas.microsoft.com/office/drawing/2014/main" id="{8004A64E-851B-1A04-A44A-8C499D9C3325}"/>
                </a:ext>
              </a:extLst>
            </p:cNvPr>
            <p:cNvSpPr/>
            <p:nvPr/>
          </p:nvSpPr>
          <p:spPr>
            <a:xfrm>
              <a:off x="-1334254" y="1561666"/>
              <a:ext cx="4157693"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grpSp>
        <p:nvGrpSpPr>
          <p:cNvPr id="12" name="Grupo 11">
            <a:extLst>
              <a:ext uri="{FF2B5EF4-FFF2-40B4-BE49-F238E27FC236}">
                <a16:creationId xmlns:a16="http://schemas.microsoft.com/office/drawing/2014/main" id="{23BBF31A-2E3A-E83C-9E27-15C9A29EF17D}"/>
              </a:ext>
            </a:extLst>
          </p:cNvPr>
          <p:cNvGrpSpPr/>
          <p:nvPr/>
        </p:nvGrpSpPr>
        <p:grpSpPr>
          <a:xfrm rot="5400000" flipH="1" flipV="1">
            <a:off x="6338297" y="5117036"/>
            <a:ext cx="2247902" cy="1198649"/>
            <a:chOff x="-1334254" y="446253"/>
            <a:chExt cx="7586736" cy="1678582"/>
          </a:xfrm>
        </p:grpSpPr>
        <p:sp>
          <p:nvSpPr>
            <p:cNvPr id="13" name="Rectángulo 12">
              <a:extLst>
                <a:ext uri="{FF2B5EF4-FFF2-40B4-BE49-F238E27FC236}">
                  <a16:creationId xmlns:a16="http://schemas.microsoft.com/office/drawing/2014/main" id="{E26E1E6D-96D4-4F18-74B3-E015F61A5636}"/>
                </a:ext>
              </a:extLst>
            </p:cNvPr>
            <p:cNvSpPr/>
            <p:nvPr/>
          </p:nvSpPr>
          <p:spPr>
            <a:xfrm>
              <a:off x="-1334254" y="446253"/>
              <a:ext cx="5743631" cy="561962"/>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4" name="Rectángulo 13">
              <a:extLst>
                <a:ext uri="{FF2B5EF4-FFF2-40B4-BE49-F238E27FC236}">
                  <a16:creationId xmlns:a16="http://schemas.microsoft.com/office/drawing/2014/main" id="{DBB5F13C-72C4-B970-B461-D46AF3F162FD}"/>
                </a:ext>
              </a:extLst>
            </p:cNvPr>
            <p:cNvSpPr/>
            <p:nvPr/>
          </p:nvSpPr>
          <p:spPr>
            <a:xfrm>
              <a:off x="-1333496" y="1008215"/>
              <a:ext cx="7585978"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5" name="Rectángulo 14">
              <a:extLst>
                <a:ext uri="{FF2B5EF4-FFF2-40B4-BE49-F238E27FC236}">
                  <a16:creationId xmlns:a16="http://schemas.microsoft.com/office/drawing/2014/main" id="{687614D1-44FF-22E6-FFE5-56A269F0EC40}"/>
                </a:ext>
              </a:extLst>
            </p:cNvPr>
            <p:cNvSpPr/>
            <p:nvPr/>
          </p:nvSpPr>
          <p:spPr>
            <a:xfrm>
              <a:off x="-1334254" y="1561666"/>
              <a:ext cx="4157693"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pic>
        <p:nvPicPr>
          <p:cNvPr id="18" name="Imagen 17">
            <a:extLst>
              <a:ext uri="{FF2B5EF4-FFF2-40B4-BE49-F238E27FC236}">
                <a16:creationId xmlns:a16="http://schemas.microsoft.com/office/drawing/2014/main" id="{3F16D7A6-3892-4D99-9537-9AB66C9820B7}"/>
              </a:ext>
            </a:extLst>
          </p:cNvPr>
          <p:cNvPicPr>
            <a:picLocks noChangeAspect="1"/>
          </p:cNvPicPr>
          <p:nvPr/>
        </p:nvPicPr>
        <p:blipFill>
          <a:blip r:embed="rId4"/>
          <a:stretch>
            <a:fillRect/>
          </a:stretch>
        </p:blipFill>
        <p:spPr>
          <a:xfrm>
            <a:off x="7187003" y="3094604"/>
            <a:ext cx="555703" cy="555703"/>
          </a:xfrm>
          <a:prstGeom prst="rect">
            <a:avLst/>
          </a:prstGeom>
        </p:spPr>
      </p:pic>
      <p:sp>
        <p:nvSpPr>
          <p:cNvPr id="16" name="CuadroTexto 15">
            <a:extLst>
              <a:ext uri="{FF2B5EF4-FFF2-40B4-BE49-F238E27FC236}">
                <a16:creationId xmlns:a16="http://schemas.microsoft.com/office/drawing/2014/main" id="{0AEC6FAA-3451-411D-8A13-4193BB99D2F7}"/>
              </a:ext>
            </a:extLst>
          </p:cNvPr>
          <p:cNvSpPr txBox="1"/>
          <p:nvPr/>
        </p:nvSpPr>
        <p:spPr>
          <a:xfrm>
            <a:off x="7958443" y="2773474"/>
            <a:ext cx="3986070" cy="1146048"/>
          </a:xfrm>
          <a:prstGeom prst="rect">
            <a:avLst/>
          </a:prstGeom>
          <a:noFill/>
        </p:spPr>
        <p:txBody>
          <a:bodyPr wrap="square">
            <a:noAutofit/>
          </a:bodyPr>
          <a:lstStyle/>
          <a:p>
            <a:pPr algn="ctr" defTabSz="912023">
              <a:spcAft>
                <a:spcPts val="2394"/>
              </a:spcAft>
              <a:buSzPct val="200000"/>
            </a:pPr>
            <a:r>
              <a:rPr lang="es-CL" sz="2900" b="1" dirty="0">
                <a:solidFill>
                  <a:schemeClr val="tx1">
                    <a:lumMod val="50000"/>
                    <a:lumOff val="50000"/>
                  </a:schemeClr>
                </a:solidFill>
                <a:latin typeface="Arial" panose="020B0604020202020204" pitchFamily="34" charset="0"/>
                <a:cs typeface="Arial" panose="020B0604020202020204" pitchFamily="34" charset="0"/>
              </a:rPr>
              <a:t>1.2 </a:t>
            </a:r>
            <a:r>
              <a:rPr lang="es-ES" sz="2900" b="1" dirty="0">
                <a:solidFill>
                  <a:schemeClr val="tx1">
                    <a:lumMod val="50000"/>
                    <a:lumOff val="50000"/>
                  </a:schemeClr>
                </a:solidFill>
                <a:latin typeface="Arial" panose="020B0604020202020204" pitchFamily="34" charset="0"/>
                <a:cs typeface="Arial" panose="020B0604020202020204" pitchFamily="34" charset="0"/>
              </a:rPr>
              <a:t>RESULTADOS Y ANÁLISIS</a:t>
            </a:r>
            <a:endParaRPr lang="es-CL" sz="2900" b="1"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63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B2541B-B1AA-4CA1-A070-C2C63A1C4ADB}"/>
              </a:ext>
            </a:extLst>
          </p:cNvPr>
          <p:cNvSpPr>
            <a:spLocks noGrp="1"/>
          </p:cNvSpPr>
          <p:nvPr>
            <p:ph type="title"/>
          </p:nvPr>
        </p:nvSpPr>
        <p:spPr>
          <a:xfrm>
            <a:off x="357203" y="85344"/>
            <a:ext cx="9966668" cy="426719"/>
          </a:xfrm>
        </p:spPr>
        <p:txBody>
          <a:bodyPr/>
          <a:lstStyle/>
          <a:p>
            <a:pPr defTabSz="457200">
              <a:lnSpc>
                <a:spcPct val="100000"/>
              </a:lnSpc>
            </a:pPr>
            <a:r>
              <a:rPr lang="es-ES" dirty="0">
                <a:latin typeface="Lato Black" panose="020F0502020204030203" pitchFamily="34" charset="0"/>
                <a:ea typeface="Lato Black" panose="020F0502020204030203" pitchFamily="34" charset="0"/>
                <a:cs typeface="Lato Black" panose="020F0502020204030203" pitchFamily="34" charset="0"/>
              </a:rPr>
              <a:t>RESUMEN Y ANÁLISIS DE LOS RESULTADOS</a:t>
            </a:r>
          </a:p>
        </p:txBody>
      </p:sp>
      <p:sp>
        <p:nvSpPr>
          <p:cNvPr id="5" name="Marcador de número de diapositiva 4"/>
          <p:cNvSpPr>
            <a:spLocks noGrp="1"/>
          </p:cNvSpPr>
          <p:nvPr>
            <p:ph type="sldNum" sz="quarter" idx="4"/>
          </p:nvPr>
        </p:nvSpPr>
        <p:spPr/>
        <p:txBody>
          <a:bodyPr/>
          <a:lstStyle/>
          <a:p>
            <a:pPr defTabSz="912023"/>
            <a:fld id="{403EE764-2D7F-4FE1-ADC4-47742C1F2A52}" type="slidenum">
              <a:rPr lang="es-CL">
                <a:solidFill>
                  <a:prstClr val="black">
                    <a:tint val="75000"/>
                  </a:prstClr>
                </a:solidFill>
                <a:latin typeface="Lato" panose="020F0502020204030203" pitchFamily="34" charset="0"/>
              </a:rPr>
              <a:pPr defTabSz="912023"/>
              <a:t>11</a:t>
            </a:fld>
            <a:endParaRPr lang="es-CL">
              <a:solidFill>
                <a:prstClr val="black">
                  <a:tint val="75000"/>
                </a:prstClr>
              </a:solidFill>
              <a:latin typeface="Lato" panose="020F0502020204030203" pitchFamily="34" charset="0"/>
            </a:endParaRPr>
          </a:p>
        </p:txBody>
      </p:sp>
      <p:graphicFrame>
        <p:nvGraphicFramePr>
          <p:cNvPr id="9" name="Tabla 8">
            <a:extLst>
              <a:ext uri="{FF2B5EF4-FFF2-40B4-BE49-F238E27FC236}">
                <a16:creationId xmlns:a16="http://schemas.microsoft.com/office/drawing/2014/main" id="{B12CE505-4A1A-4463-986A-099A2AF12D47}"/>
              </a:ext>
            </a:extLst>
          </p:cNvPr>
          <p:cNvGraphicFramePr>
            <a:graphicFrameLocks noGrp="1"/>
          </p:cNvGraphicFramePr>
          <p:nvPr/>
        </p:nvGraphicFramePr>
        <p:xfrm>
          <a:off x="3579630" y="932841"/>
          <a:ext cx="5000990" cy="2885315"/>
        </p:xfrm>
        <a:graphic>
          <a:graphicData uri="http://schemas.openxmlformats.org/drawingml/2006/table">
            <a:tbl>
              <a:tblPr firstRow="1" firstCol="1" bandRow="1">
                <a:tableStyleId>{2D5ABB26-0587-4C30-8999-92F81FD0307C}</a:tableStyleId>
              </a:tblPr>
              <a:tblGrid>
                <a:gridCol w="249408">
                  <a:extLst>
                    <a:ext uri="{9D8B030D-6E8A-4147-A177-3AD203B41FA5}">
                      <a16:colId xmlns:a16="http://schemas.microsoft.com/office/drawing/2014/main" val="1844099913"/>
                    </a:ext>
                  </a:extLst>
                </a:gridCol>
                <a:gridCol w="2238820">
                  <a:extLst>
                    <a:ext uri="{9D8B030D-6E8A-4147-A177-3AD203B41FA5}">
                      <a16:colId xmlns:a16="http://schemas.microsoft.com/office/drawing/2014/main" val="4072322815"/>
                    </a:ext>
                  </a:extLst>
                </a:gridCol>
                <a:gridCol w="714375">
                  <a:extLst>
                    <a:ext uri="{9D8B030D-6E8A-4147-A177-3AD203B41FA5}">
                      <a16:colId xmlns:a16="http://schemas.microsoft.com/office/drawing/2014/main" val="3558515936"/>
                    </a:ext>
                  </a:extLst>
                </a:gridCol>
                <a:gridCol w="885825">
                  <a:extLst>
                    <a:ext uri="{9D8B030D-6E8A-4147-A177-3AD203B41FA5}">
                      <a16:colId xmlns:a16="http://schemas.microsoft.com/office/drawing/2014/main" val="3019951733"/>
                    </a:ext>
                  </a:extLst>
                </a:gridCol>
                <a:gridCol w="912562">
                  <a:extLst>
                    <a:ext uri="{9D8B030D-6E8A-4147-A177-3AD203B41FA5}">
                      <a16:colId xmlns:a16="http://schemas.microsoft.com/office/drawing/2014/main" val="882416756"/>
                    </a:ext>
                  </a:extLst>
                </a:gridCol>
              </a:tblGrid>
              <a:tr h="387192">
                <a:tc gridSpan="5">
                  <a:txBody>
                    <a:bodyPr/>
                    <a:lstStyle/>
                    <a:p>
                      <a:pPr algn="ctr">
                        <a:lnSpc>
                          <a:spcPct val="107000"/>
                        </a:lnSpc>
                        <a:spcAft>
                          <a:spcPts val="600"/>
                        </a:spcAft>
                      </a:pPr>
                      <a:r>
                        <a:rPr lang="es-CL" sz="1200" b="1" kern="0">
                          <a:solidFill>
                            <a:schemeClr val="tx1">
                              <a:lumMod val="75000"/>
                              <a:lumOff val="25000"/>
                            </a:schemeClr>
                          </a:solidFill>
                          <a:effectLst/>
                        </a:rPr>
                        <a:t>Cuadro 4. Estimación de la brecha de IVA e Impuesto a la Renta de Primera Categoría</a:t>
                      </a:r>
                      <a:br>
                        <a:rPr lang="es-CL" sz="1200" kern="0">
                          <a:solidFill>
                            <a:schemeClr val="tx1">
                              <a:lumMod val="75000"/>
                              <a:lumOff val="25000"/>
                            </a:schemeClr>
                          </a:solidFill>
                          <a:effectLst/>
                        </a:rPr>
                      </a:br>
                      <a:r>
                        <a:rPr lang="es-CL" sz="1200" kern="0">
                          <a:solidFill>
                            <a:schemeClr val="tx1">
                              <a:lumMod val="75000"/>
                              <a:lumOff val="25000"/>
                            </a:schemeClr>
                          </a:solidFill>
                          <a:effectLst/>
                        </a:rPr>
                        <a:t>(Cifras en miles de millones de pesos)</a:t>
                      </a:r>
                      <a:endParaRPr lang="es-CL" sz="18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B w="12700" cap="flat" cmpd="sng" algn="ctr">
                      <a:solidFill>
                        <a:schemeClr val="tx1"/>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847883198"/>
                  </a:ext>
                </a:extLst>
              </a:tr>
              <a:tr h="199988">
                <a:tc>
                  <a:txBody>
                    <a:bodyPr/>
                    <a:lstStyle/>
                    <a:p>
                      <a:pPr>
                        <a:lnSpc>
                          <a:spcPct val="107000"/>
                        </a:lnSpc>
                        <a:spcAft>
                          <a:spcPts val="600"/>
                        </a:spcAft>
                      </a:pPr>
                      <a:r>
                        <a:rPr lang="es-CL" sz="1200" b="1" kern="0">
                          <a:solidFill>
                            <a:schemeClr val="tx1">
                              <a:lumMod val="75000"/>
                              <a:lumOff val="25000"/>
                            </a:schemeClr>
                          </a:solidFill>
                          <a:effectLst/>
                        </a:rPr>
                        <a:t> </a:t>
                      </a:r>
                      <a:endParaRPr lang="es-CL" sz="18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600"/>
                        </a:spcAft>
                      </a:pPr>
                      <a:r>
                        <a:rPr lang="es-CL" sz="1200" b="1" kern="0">
                          <a:solidFill>
                            <a:schemeClr val="tx1">
                              <a:lumMod val="75000"/>
                              <a:lumOff val="25000"/>
                            </a:schemeClr>
                          </a:solidFill>
                          <a:effectLst/>
                        </a:rPr>
                        <a:t> </a:t>
                      </a:r>
                      <a:endParaRPr lang="es-CL" sz="18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600"/>
                        </a:spcAft>
                      </a:pPr>
                      <a:r>
                        <a:rPr lang="es-CL" sz="1200" b="1" kern="0">
                          <a:solidFill>
                            <a:schemeClr val="tx1">
                              <a:lumMod val="75000"/>
                              <a:lumOff val="25000"/>
                            </a:schemeClr>
                          </a:solidFill>
                          <a:effectLst/>
                        </a:rPr>
                        <a:t>2018</a:t>
                      </a:r>
                      <a:endParaRPr lang="es-CL" sz="18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600"/>
                        </a:spcAft>
                      </a:pPr>
                      <a:r>
                        <a:rPr lang="es-CL" sz="1200" b="1" kern="0">
                          <a:solidFill>
                            <a:schemeClr val="tx1">
                              <a:lumMod val="75000"/>
                              <a:lumOff val="25000"/>
                            </a:schemeClr>
                          </a:solidFill>
                          <a:effectLst/>
                        </a:rPr>
                        <a:t>2019</a:t>
                      </a:r>
                      <a:endParaRPr lang="es-CL" sz="18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600"/>
                        </a:spcAft>
                      </a:pPr>
                      <a:r>
                        <a:rPr lang="es-CL" sz="1200" b="1" kern="0">
                          <a:solidFill>
                            <a:schemeClr val="tx1">
                              <a:lumMod val="75000"/>
                              <a:lumOff val="25000"/>
                            </a:schemeClr>
                          </a:solidFill>
                          <a:effectLst/>
                        </a:rPr>
                        <a:t>2020</a:t>
                      </a:r>
                      <a:endParaRPr lang="es-CL" sz="18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7695518"/>
                  </a:ext>
                </a:extLst>
              </a:tr>
              <a:tr h="246094">
                <a:tc>
                  <a:txBody>
                    <a:bodyPr/>
                    <a:lstStyle/>
                    <a:p>
                      <a:pPr>
                        <a:lnSpc>
                          <a:spcPct val="107000"/>
                        </a:lnSpc>
                        <a:spcAft>
                          <a:spcPts val="600"/>
                        </a:spcAft>
                      </a:pPr>
                      <a:r>
                        <a:rPr lang="es-CL" sz="1200" kern="0">
                          <a:solidFill>
                            <a:schemeClr val="tx1">
                              <a:lumMod val="75000"/>
                              <a:lumOff val="25000"/>
                            </a:schemeClr>
                          </a:solidFill>
                          <a:effectLst/>
                        </a:rPr>
                        <a:t>+</a:t>
                      </a:r>
                      <a:endParaRPr lang="es-CL" sz="18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nSpc>
                          <a:spcPct val="107000"/>
                        </a:lnSpc>
                        <a:spcAft>
                          <a:spcPts val="600"/>
                        </a:spcAft>
                      </a:pPr>
                      <a:r>
                        <a:rPr lang="es-CL" sz="1200" kern="0">
                          <a:solidFill>
                            <a:schemeClr val="tx1">
                              <a:lumMod val="75000"/>
                              <a:lumOff val="25000"/>
                            </a:schemeClr>
                          </a:solidFill>
                          <a:effectLst/>
                        </a:rPr>
                        <a:t>IVA teórico</a:t>
                      </a:r>
                      <a:endParaRPr lang="es-CL" sz="18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18.927</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19.431</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18.767</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90608752"/>
                  </a:ext>
                </a:extLst>
              </a:tr>
              <a:tr h="246094">
                <a:tc>
                  <a:txBody>
                    <a:bodyPr/>
                    <a:lstStyle/>
                    <a:p>
                      <a:pPr>
                        <a:lnSpc>
                          <a:spcPct val="107000"/>
                        </a:lnSpc>
                        <a:spcAft>
                          <a:spcPts val="600"/>
                        </a:spcAft>
                      </a:pPr>
                      <a:r>
                        <a:rPr lang="es-CL" sz="1200" kern="0">
                          <a:solidFill>
                            <a:schemeClr val="tx1">
                              <a:lumMod val="75000"/>
                              <a:lumOff val="25000"/>
                            </a:schemeClr>
                          </a:solidFill>
                          <a:effectLst/>
                        </a:rPr>
                        <a:t>-</a:t>
                      </a:r>
                      <a:endParaRPr lang="es-CL" sz="18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600"/>
                        </a:spcAft>
                      </a:pPr>
                      <a:r>
                        <a:rPr lang="es-CL" sz="1200" kern="0">
                          <a:solidFill>
                            <a:schemeClr val="tx1">
                              <a:lumMod val="75000"/>
                              <a:lumOff val="25000"/>
                            </a:schemeClr>
                          </a:solidFill>
                          <a:effectLst/>
                        </a:rPr>
                        <a:t>IVA efectivo</a:t>
                      </a:r>
                      <a:endParaRPr lang="es-CL" sz="18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15.331</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16.084</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15.228</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78978157"/>
                  </a:ext>
                </a:extLst>
              </a:tr>
              <a:tr h="246094">
                <a:tc>
                  <a:txBody>
                    <a:bodyPr/>
                    <a:lstStyle/>
                    <a:p>
                      <a:pPr>
                        <a:lnSpc>
                          <a:spcPct val="107000"/>
                        </a:lnSpc>
                        <a:spcAft>
                          <a:spcPts val="600"/>
                        </a:spcAft>
                      </a:pPr>
                      <a:r>
                        <a:rPr lang="es-CL" sz="1200" b="1" kern="0">
                          <a:solidFill>
                            <a:schemeClr val="tx1">
                              <a:lumMod val="75000"/>
                              <a:lumOff val="25000"/>
                            </a:schemeClr>
                          </a:solidFill>
                          <a:effectLst/>
                        </a:rPr>
                        <a:t>=</a:t>
                      </a:r>
                      <a:endParaRPr lang="es-CL" sz="18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600"/>
                        </a:spcAft>
                      </a:pPr>
                      <a:r>
                        <a:rPr lang="es-CL" sz="1200" b="1" kern="0">
                          <a:solidFill>
                            <a:schemeClr val="tx1">
                              <a:lumMod val="75000"/>
                              <a:lumOff val="25000"/>
                            </a:schemeClr>
                          </a:solidFill>
                          <a:effectLst/>
                        </a:rPr>
                        <a:t>Brecha de IVA</a:t>
                      </a:r>
                      <a:endParaRPr lang="es-CL" sz="18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3.596</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3.347</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3.539</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853901320"/>
                  </a:ext>
                </a:extLst>
              </a:tr>
              <a:tr h="315139">
                <a:tc>
                  <a:txBody>
                    <a:bodyPr/>
                    <a:lstStyle/>
                    <a:p>
                      <a:pPr>
                        <a:lnSpc>
                          <a:spcPct val="107000"/>
                        </a:lnSpc>
                        <a:spcAft>
                          <a:spcPts val="600"/>
                        </a:spcAft>
                      </a:pPr>
                      <a:r>
                        <a:rPr lang="es-CL" sz="1200" b="1" kern="0">
                          <a:solidFill>
                            <a:schemeClr val="tx1">
                              <a:lumMod val="75000"/>
                              <a:lumOff val="25000"/>
                            </a:schemeClr>
                          </a:solidFill>
                          <a:effectLst/>
                        </a:rPr>
                        <a:t> </a:t>
                      </a:r>
                      <a:endParaRPr lang="es-CL" sz="18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nSpc>
                          <a:spcPct val="107000"/>
                        </a:lnSpc>
                        <a:spcAft>
                          <a:spcPts val="600"/>
                        </a:spcAft>
                      </a:pPr>
                      <a:r>
                        <a:rPr lang="es-CL" sz="1200" b="1" kern="0">
                          <a:solidFill>
                            <a:schemeClr val="tx1">
                              <a:lumMod val="75000"/>
                              <a:lumOff val="25000"/>
                            </a:schemeClr>
                          </a:solidFill>
                          <a:effectLst/>
                        </a:rPr>
                        <a:t>Tasa de incumplimiento de IVA</a:t>
                      </a:r>
                      <a:endParaRPr lang="es-CL" sz="18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b="1"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19,0%</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b="1"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17,2%</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b="1"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18,9%</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6793382"/>
                  </a:ext>
                </a:extLst>
              </a:tr>
              <a:tr h="246094">
                <a:tc>
                  <a:txBody>
                    <a:bodyPr/>
                    <a:lstStyle/>
                    <a:p>
                      <a:pPr>
                        <a:lnSpc>
                          <a:spcPct val="107000"/>
                        </a:lnSpc>
                        <a:spcAft>
                          <a:spcPts val="600"/>
                        </a:spcAft>
                      </a:pPr>
                      <a:r>
                        <a:rPr lang="es-CL" sz="1200" kern="0">
                          <a:solidFill>
                            <a:schemeClr val="tx1">
                              <a:lumMod val="75000"/>
                              <a:lumOff val="25000"/>
                            </a:schemeClr>
                          </a:solidFill>
                          <a:effectLst/>
                        </a:rPr>
                        <a:t>+</a:t>
                      </a:r>
                      <a:endParaRPr lang="es-CL" sz="18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nSpc>
                          <a:spcPct val="107000"/>
                        </a:lnSpc>
                        <a:spcAft>
                          <a:spcPts val="600"/>
                        </a:spcAft>
                      </a:pPr>
                      <a:r>
                        <a:rPr lang="es-CL" sz="1200" kern="0">
                          <a:solidFill>
                            <a:schemeClr val="tx1">
                              <a:lumMod val="75000"/>
                              <a:lumOff val="25000"/>
                            </a:schemeClr>
                          </a:solidFill>
                          <a:effectLst/>
                        </a:rPr>
                        <a:t>IDPC Teórico</a:t>
                      </a:r>
                      <a:endParaRPr lang="es-CL" sz="18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18.529</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17.228</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17.496</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377394815"/>
                  </a:ext>
                </a:extLst>
              </a:tr>
              <a:tr h="246094">
                <a:tc>
                  <a:txBody>
                    <a:bodyPr/>
                    <a:lstStyle/>
                    <a:p>
                      <a:pPr>
                        <a:lnSpc>
                          <a:spcPct val="107000"/>
                        </a:lnSpc>
                        <a:spcAft>
                          <a:spcPts val="600"/>
                        </a:spcAft>
                      </a:pPr>
                      <a:r>
                        <a:rPr lang="es-CL" sz="1200" kern="0">
                          <a:solidFill>
                            <a:schemeClr val="tx1">
                              <a:lumMod val="75000"/>
                              <a:lumOff val="25000"/>
                            </a:schemeClr>
                          </a:solidFill>
                          <a:effectLst/>
                        </a:rPr>
                        <a:t>-</a:t>
                      </a:r>
                      <a:endParaRPr lang="es-CL" sz="18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600"/>
                        </a:spcAft>
                      </a:pPr>
                      <a:r>
                        <a:rPr lang="es-CL" sz="1200" kern="0">
                          <a:solidFill>
                            <a:schemeClr val="tx1">
                              <a:lumMod val="75000"/>
                              <a:lumOff val="25000"/>
                            </a:schemeClr>
                          </a:solidFill>
                          <a:effectLst/>
                        </a:rPr>
                        <a:t>IDPC Efectivo</a:t>
                      </a:r>
                      <a:endParaRPr lang="es-CL" sz="18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9.242</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8.914</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7.709</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875238170"/>
                  </a:ext>
                </a:extLst>
              </a:tr>
              <a:tr h="246094">
                <a:tc>
                  <a:txBody>
                    <a:bodyPr/>
                    <a:lstStyle/>
                    <a:p>
                      <a:pPr>
                        <a:lnSpc>
                          <a:spcPct val="107000"/>
                        </a:lnSpc>
                        <a:spcAft>
                          <a:spcPts val="600"/>
                        </a:spcAft>
                      </a:pPr>
                      <a:r>
                        <a:rPr lang="es-CL" sz="1200" b="1" kern="0">
                          <a:solidFill>
                            <a:schemeClr val="tx1">
                              <a:lumMod val="75000"/>
                              <a:lumOff val="25000"/>
                            </a:schemeClr>
                          </a:solidFill>
                          <a:effectLst/>
                        </a:rPr>
                        <a:t>=</a:t>
                      </a:r>
                      <a:endParaRPr lang="es-CL" sz="18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600"/>
                        </a:spcAft>
                      </a:pPr>
                      <a:r>
                        <a:rPr lang="es-CL" sz="1200" b="1" kern="0">
                          <a:solidFill>
                            <a:schemeClr val="tx1">
                              <a:lumMod val="75000"/>
                              <a:lumOff val="25000"/>
                            </a:schemeClr>
                          </a:solidFill>
                          <a:effectLst/>
                        </a:rPr>
                        <a:t>Brecha IDPC</a:t>
                      </a:r>
                      <a:endParaRPr lang="es-CL" sz="18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9.287</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8.314</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9.787</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82860671"/>
                  </a:ext>
                </a:extLst>
              </a:tr>
              <a:tr h="315139">
                <a:tc>
                  <a:txBody>
                    <a:bodyPr/>
                    <a:lstStyle/>
                    <a:p>
                      <a:pPr>
                        <a:lnSpc>
                          <a:spcPct val="107000"/>
                        </a:lnSpc>
                        <a:spcAft>
                          <a:spcPts val="600"/>
                        </a:spcAft>
                      </a:pPr>
                      <a:r>
                        <a:rPr lang="es-CL" sz="1200" b="1" kern="0">
                          <a:solidFill>
                            <a:schemeClr val="tx1">
                              <a:lumMod val="75000"/>
                              <a:lumOff val="25000"/>
                            </a:schemeClr>
                          </a:solidFill>
                          <a:effectLst/>
                        </a:rPr>
                        <a:t> </a:t>
                      </a:r>
                      <a:endParaRPr lang="es-CL" sz="18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nSpc>
                          <a:spcPct val="107000"/>
                        </a:lnSpc>
                        <a:spcAft>
                          <a:spcPts val="600"/>
                        </a:spcAft>
                      </a:pPr>
                      <a:r>
                        <a:rPr lang="es-CL" sz="1200" b="1" kern="0">
                          <a:solidFill>
                            <a:schemeClr val="tx1">
                              <a:lumMod val="75000"/>
                              <a:lumOff val="25000"/>
                            </a:schemeClr>
                          </a:solidFill>
                          <a:effectLst/>
                        </a:rPr>
                        <a:t>Tasa de incumplimiento de IDPC</a:t>
                      </a:r>
                      <a:endParaRPr lang="es-CL" sz="18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b="1"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50,1%</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b="1"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48,3%</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b="1" kern="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55,9%</a:t>
                      </a:r>
                      <a:endParaRPr lang="es-ES" sz="1200" kern="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3977468"/>
                  </a:ext>
                </a:extLst>
              </a:tr>
            </a:tbl>
          </a:graphicData>
        </a:graphic>
      </p:graphicFrame>
      <p:graphicFrame>
        <p:nvGraphicFramePr>
          <p:cNvPr id="10" name="Tabla 9">
            <a:extLst>
              <a:ext uri="{FF2B5EF4-FFF2-40B4-BE49-F238E27FC236}">
                <a16:creationId xmlns:a16="http://schemas.microsoft.com/office/drawing/2014/main" id="{19FE0397-F9B8-4C01-B16C-82723011E460}"/>
              </a:ext>
            </a:extLst>
          </p:cNvPr>
          <p:cNvGraphicFramePr>
            <a:graphicFrameLocks noGrp="1"/>
          </p:cNvGraphicFramePr>
          <p:nvPr/>
        </p:nvGraphicFramePr>
        <p:xfrm>
          <a:off x="3579630" y="4494882"/>
          <a:ext cx="5006975" cy="1598334"/>
        </p:xfrm>
        <a:graphic>
          <a:graphicData uri="http://schemas.openxmlformats.org/drawingml/2006/table">
            <a:tbl>
              <a:tblPr firstRow="1" firstCol="1" bandRow="1">
                <a:tableStyleId>{2D5ABB26-0587-4C30-8999-92F81FD0307C}</a:tableStyleId>
              </a:tblPr>
              <a:tblGrid>
                <a:gridCol w="2752725">
                  <a:extLst>
                    <a:ext uri="{9D8B030D-6E8A-4147-A177-3AD203B41FA5}">
                      <a16:colId xmlns:a16="http://schemas.microsoft.com/office/drawing/2014/main" val="1042455779"/>
                    </a:ext>
                  </a:extLst>
                </a:gridCol>
                <a:gridCol w="952500">
                  <a:extLst>
                    <a:ext uri="{9D8B030D-6E8A-4147-A177-3AD203B41FA5}">
                      <a16:colId xmlns:a16="http://schemas.microsoft.com/office/drawing/2014/main" val="216879717"/>
                    </a:ext>
                  </a:extLst>
                </a:gridCol>
                <a:gridCol w="699010">
                  <a:extLst>
                    <a:ext uri="{9D8B030D-6E8A-4147-A177-3AD203B41FA5}">
                      <a16:colId xmlns:a16="http://schemas.microsoft.com/office/drawing/2014/main" val="400623078"/>
                    </a:ext>
                  </a:extLst>
                </a:gridCol>
                <a:gridCol w="602740">
                  <a:extLst>
                    <a:ext uri="{9D8B030D-6E8A-4147-A177-3AD203B41FA5}">
                      <a16:colId xmlns:a16="http://schemas.microsoft.com/office/drawing/2014/main" val="3126631473"/>
                    </a:ext>
                  </a:extLst>
                </a:gridCol>
              </a:tblGrid>
              <a:tr h="370981">
                <a:tc gridSpan="4">
                  <a:txBody>
                    <a:bodyPr/>
                    <a:lstStyle/>
                    <a:p>
                      <a:pPr algn="ctr">
                        <a:lnSpc>
                          <a:spcPct val="107000"/>
                        </a:lnSpc>
                        <a:spcAft>
                          <a:spcPts val="600"/>
                        </a:spcAft>
                      </a:pPr>
                      <a:r>
                        <a:rPr lang="es-CL" sz="1200" b="1" kern="0">
                          <a:solidFill>
                            <a:schemeClr val="tx1">
                              <a:lumMod val="75000"/>
                              <a:lumOff val="25000"/>
                            </a:schemeClr>
                          </a:solidFill>
                          <a:effectLst/>
                          <a:latin typeface="+mn-lt"/>
                        </a:rPr>
                        <a:t>Cuadro 5. Brecha de IVA e Impuesto a la Renta de Primera Categoría</a:t>
                      </a:r>
                      <a:br>
                        <a:rPr lang="es-CL" sz="1200" kern="0">
                          <a:solidFill>
                            <a:schemeClr val="tx1">
                              <a:lumMod val="75000"/>
                              <a:lumOff val="25000"/>
                            </a:schemeClr>
                          </a:solidFill>
                          <a:effectLst/>
                          <a:latin typeface="+mn-lt"/>
                        </a:rPr>
                      </a:br>
                      <a:r>
                        <a:rPr lang="es-CL" sz="1200" kern="0">
                          <a:solidFill>
                            <a:schemeClr val="tx1">
                              <a:lumMod val="75000"/>
                              <a:lumOff val="25000"/>
                            </a:schemeClr>
                          </a:solidFill>
                          <a:effectLst/>
                          <a:latin typeface="+mn-lt"/>
                        </a:rPr>
                        <a:t>(Porcentaje del PIB)</a:t>
                      </a:r>
                      <a:endParaRPr lang="es-CL" sz="1200" kern="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44450" marR="44450" marT="0" marB="0" anchor="b">
                    <a:lnB w="12700" cap="flat" cmpd="sng" algn="ctr">
                      <a:solidFill>
                        <a:schemeClr val="tx1"/>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3688684995"/>
                  </a:ext>
                </a:extLst>
              </a:tr>
              <a:tr h="303889">
                <a:tc>
                  <a:txBody>
                    <a:bodyPr/>
                    <a:lstStyle/>
                    <a:p>
                      <a:pPr>
                        <a:lnSpc>
                          <a:spcPct val="107000"/>
                        </a:lnSpc>
                        <a:spcAft>
                          <a:spcPts val="600"/>
                        </a:spcAft>
                      </a:pPr>
                      <a:r>
                        <a:rPr lang="es-CL" sz="1200" b="1" kern="0">
                          <a:solidFill>
                            <a:schemeClr val="tx1">
                              <a:lumMod val="75000"/>
                              <a:lumOff val="25000"/>
                            </a:schemeClr>
                          </a:solidFill>
                          <a:effectLst/>
                          <a:latin typeface="+mn-lt"/>
                        </a:rPr>
                        <a:t> </a:t>
                      </a:r>
                      <a:endParaRPr lang="es-CL" sz="1200" b="1" kern="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600"/>
                        </a:spcAft>
                      </a:pPr>
                      <a:r>
                        <a:rPr lang="es-CL" sz="1200" b="1" kern="0">
                          <a:solidFill>
                            <a:schemeClr val="tx1">
                              <a:lumMod val="75000"/>
                              <a:lumOff val="25000"/>
                            </a:schemeClr>
                          </a:solidFill>
                          <a:effectLst/>
                          <a:latin typeface="+mn-lt"/>
                        </a:rPr>
                        <a:t>2018</a:t>
                      </a:r>
                      <a:endParaRPr lang="es-CL" sz="1200" b="1" kern="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600"/>
                        </a:spcAft>
                      </a:pPr>
                      <a:r>
                        <a:rPr lang="es-CL" sz="1200" b="1" kern="0">
                          <a:solidFill>
                            <a:schemeClr val="tx1">
                              <a:lumMod val="75000"/>
                              <a:lumOff val="25000"/>
                            </a:schemeClr>
                          </a:solidFill>
                          <a:effectLst/>
                          <a:latin typeface="+mn-lt"/>
                        </a:rPr>
                        <a:t>2019</a:t>
                      </a:r>
                      <a:endParaRPr lang="es-CL" sz="1200" b="1" kern="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600"/>
                        </a:spcAft>
                      </a:pPr>
                      <a:r>
                        <a:rPr lang="es-CL" sz="1200" b="1" kern="0">
                          <a:solidFill>
                            <a:schemeClr val="tx1">
                              <a:lumMod val="75000"/>
                              <a:lumOff val="25000"/>
                            </a:schemeClr>
                          </a:solidFill>
                          <a:effectLst/>
                          <a:latin typeface="+mn-lt"/>
                        </a:rPr>
                        <a:t>2020</a:t>
                      </a:r>
                      <a:endParaRPr lang="es-CL" sz="1200" b="1" kern="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8190436"/>
                  </a:ext>
                </a:extLst>
              </a:tr>
              <a:tr h="303889">
                <a:tc>
                  <a:txBody>
                    <a:bodyPr/>
                    <a:lstStyle/>
                    <a:p>
                      <a:pPr>
                        <a:lnSpc>
                          <a:spcPct val="107000"/>
                        </a:lnSpc>
                        <a:spcAft>
                          <a:spcPts val="600"/>
                        </a:spcAft>
                      </a:pPr>
                      <a:r>
                        <a:rPr lang="es-CL" sz="1200" kern="0">
                          <a:solidFill>
                            <a:schemeClr val="tx1">
                              <a:lumMod val="75000"/>
                              <a:lumOff val="25000"/>
                            </a:schemeClr>
                          </a:solidFill>
                          <a:effectLst/>
                          <a:latin typeface="+mn-lt"/>
                        </a:rPr>
                        <a:t>Brecha de IVA</a:t>
                      </a:r>
                      <a:endParaRPr lang="es-CL" sz="1200" kern="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r">
                        <a:lnSpc>
                          <a:spcPct val="107000"/>
                        </a:lnSpc>
                        <a:spcAft>
                          <a:spcPts val="600"/>
                        </a:spcAft>
                      </a:pPr>
                      <a:r>
                        <a:rPr lang="es-CL" sz="1200" kern="0">
                          <a:solidFill>
                            <a:schemeClr val="tx1">
                              <a:lumMod val="75000"/>
                              <a:lumOff val="25000"/>
                            </a:schemeClr>
                          </a:solidFill>
                          <a:effectLst/>
                          <a:latin typeface="+mn-lt"/>
                        </a:rPr>
                        <a:t>1,9</a:t>
                      </a:r>
                      <a:endParaRPr lang="es-CL" sz="1200" kern="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r">
                        <a:lnSpc>
                          <a:spcPct val="107000"/>
                        </a:lnSpc>
                        <a:spcAft>
                          <a:spcPts val="600"/>
                        </a:spcAft>
                      </a:pPr>
                      <a:r>
                        <a:rPr lang="es-CL" sz="1200" kern="0">
                          <a:solidFill>
                            <a:schemeClr val="tx1">
                              <a:lumMod val="75000"/>
                              <a:lumOff val="25000"/>
                            </a:schemeClr>
                          </a:solidFill>
                          <a:effectLst/>
                          <a:latin typeface="+mn-lt"/>
                        </a:rPr>
                        <a:t>1,7</a:t>
                      </a:r>
                      <a:endParaRPr lang="es-CL" sz="1200" kern="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r">
                        <a:lnSpc>
                          <a:spcPct val="107000"/>
                        </a:lnSpc>
                        <a:spcAft>
                          <a:spcPts val="600"/>
                        </a:spcAft>
                      </a:pPr>
                      <a:r>
                        <a:rPr lang="es-CL" sz="1200" kern="0">
                          <a:solidFill>
                            <a:schemeClr val="tx1">
                              <a:lumMod val="75000"/>
                              <a:lumOff val="25000"/>
                            </a:schemeClr>
                          </a:solidFill>
                          <a:effectLst/>
                          <a:latin typeface="+mn-lt"/>
                        </a:rPr>
                        <a:t>1,8</a:t>
                      </a:r>
                      <a:endParaRPr lang="es-CL" sz="1200" kern="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92471286"/>
                  </a:ext>
                </a:extLst>
              </a:tr>
              <a:tr h="303889">
                <a:tc>
                  <a:txBody>
                    <a:bodyPr/>
                    <a:lstStyle/>
                    <a:p>
                      <a:pPr>
                        <a:lnSpc>
                          <a:spcPct val="107000"/>
                        </a:lnSpc>
                        <a:spcAft>
                          <a:spcPts val="600"/>
                        </a:spcAft>
                      </a:pPr>
                      <a:r>
                        <a:rPr lang="es-CL" sz="1200" kern="0">
                          <a:solidFill>
                            <a:schemeClr val="tx1">
                              <a:lumMod val="75000"/>
                              <a:lumOff val="25000"/>
                            </a:schemeClr>
                          </a:solidFill>
                          <a:effectLst/>
                          <a:latin typeface="+mn-lt"/>
                        </a:rPr>
                        <a:t>Brecha de Impuesto de Primera Categoría</a:t>
                      </a:r>
                      <a:endParaRPr lang="es-CL" sz="1200" kern="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kern="0">
                          <a:solidFill>
                            <a:schemeClr val="tx1">
                              <a:lumMod val="75000"/>
                              <a:lumOff val="25000"/>
                            </a:schemeClr>
                          </a:solidFill>
                          <a:effectLst/>
                          <a:latin typeface="+mn-lt"/>
                          <a:ea typeface="Times New Roman" panose="02020603050405020304" pitchFamily="18" charset="0"/>
                          <a:cs typeface="Calibri" panose="020F0502020204030204" pitchFamily="34" charset="0"/>
                        </a:rPr>
                        <a:t>4,9</a:t>
                      </a:r>
                      <a:endParaRPr lang="es-ES" sz="1200" kern="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kern="0">
                          <a:solidFill>
                            <a:schemeClr val="tx1">
                              <a:lumMod val="75000"/>
                              <a:lumOff val="25000"/>
                            </a:schemeClr>
                          </a:solidFill>
                          <a:effectLst/>
                          <a:latin typeface="+mn-lt"/>
                          <a:ea typeface="Times New Roman" panose="02020603050405020304" pitchFamily="18" charset="0"/>
                          <a:cs typeface="Calibri" panose="020F0502020204030204" pitchFamily="34" charset="0"/>
                        </a:rPr>
                        <a:t>4,2</a:t>
                      </a:r>
                      <a:endParaRPr lang="es-ES" sz="1200" kern="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kern="0">
                          <a:solidFill>
                            <a:schemeClr val="tx1">
                              <a:lumMod val="75000"/>
                              <a:lumOff val="25000"/>
                            </a:schemeClr>
                          </a:solidFill>
                          <a:effectLst/>
                          <a:latin typeface="+mn-lt"/>
                          <a:ea typeface="Times New Roman" panose="02020603050405020304" pitchFamily="18" charset="0"/>
                          <a:cs typeface="Calibri" panose="020F0502020204030204" pitchFamily="34" charset="0"/>
                        </a:rPr>
                        <a:t>4,9</a:t>
                      </a:r>
                      <a:endParaRPr lang="es-ES" sz="1200" kern="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5080951"/>
                  </a:ext>
                </a:extLst>
              </a:tr>
              <a:tr h="303889">
                <a:tc>
                  <a:txBody>
                    <a:bodyPr/>
                    <a:lstStyle/>
                    <a:p>
                      <a:pPr>
                        <a:lnSpc>
                          <a:spcPct val="107000"/>
                        </a:lnSpc>
                        <a:spcAft>
                          <a:spcPts val="600"/>
                        </a:spcAft>
                      </a:pPr>
                      <a:r>
                        <a:rPr lang="es-CL" sz="1200" b="1" kern="0">
                          <a:solidFill>
                            <a:schemeClr val="tx1">
                              <a:lumMod val="75000"/>
                              <a:lumOff val="25000"/>
                            </a:schemeClr>
                          </a:solidFill>
                          <a:effectLst/>
                          <a:latin typeface="+mn-lt"/>
                        </a:rPr>
                        <a:t>Total</a:t>
                      </a:r>
                      <a:endParaRPr lang="es-CL" sz="1200" b="1" kern="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b="1" kern="0">
                          <a:solidFill>
                            <a:schemeClr val="tx1">
                              <a:lumMod val="75000"/>
                              <a:lumOff val="25000"/>
                            </a:schemeClr>
                          </a:solidFill>
                          <a:effectLst/>
                          <a:latin typeface="+mn-lt"/>
                          <a:ea typeface="Times New Roman" panose="02020603050405020304" pitchFamily="18" charset="0"/>
                          <a:cs typeface="Calibri" panose="020F0502020204030204" pitchFamily="34" charset="0"/>
                        </a:rPr>
                        <a:t>6,8</a:t>
                      </a:r>
                      <a:endParaRPr lang="es-ES" sz="1200" kern="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b="1" kern="0">
                          <a:solidFill>
                            <a:schemeClr val="tx1">
                              <a:lumMod val="75000"/>
                              <a:lumOff val="25000"/>
                            </a:schemeClr>
                          </a:solidFill>
                          <a:effectLst/>
                          <a:latin typeface="+mn-lt"/>
                          <a:ea typeface="Times New Roman" panose="02020603050405020304" pitchFamily="18" charset="0"/>
                          <a:cs typeface="Calibri" panose="020F0502020204030204" pitchFamily="34" charset="0"/>
                        </a:rPr>
                        <a:t>5,9</a:t>
                      </a:r>
                      <a:endParaRPr lang="es-ES" sz="1200" kern="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b="1" kern="0">
                          <a:solidFill>
                            <a:schemeClr val="tx1">
                              <a:lumMod val="75000"/>
                              <a:lumOff val="25000"/>
                            </a:schemeClr>
                          </a:solidFill>
                          <a:effectLst/>
                          <a:latin typeface="+mn-lt"/>
                          <a:ea typeface="Times New Roman" panose="02020603050405020304" pitchFamily="18" charset="0"/>
                          <a:cs typeface="Calibri" panose="020F0502020204030204" pitchFamily="34" charset="0"/>
                        </a:rPr>
                        <a:t>6,7</a:t>
                      </a:r>
                      <a:endParaRPr lang="es-ES" sz="1200" kern="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1875319"/>
                  </a:ext>
                </a:extLst>
              </a:tr>
            </a:tbl>
          </a:graphicData>
        </a:graphic>
      </p:graphicFrame>
    </p:spTree>
    <p:extLst>
      <p:ext uri="{BB962C8B-B14F-4D97-AF65-F5344CB8AC3E}">
        <p14:creationId xmlns:p14="http://schemas.microsoft.com/office/powerpoint/2010/main" val="166271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B2541B-B1AA-4CA1-A070-C2C63A1C4ADB}"/>
              </a:ext>
            </a:extLst>
          </p:cNvPr>
          <p:cNvSpPr>
            <a:spLocks noGrp="1"/>
          </p:cNvSpPr>
          <p:nvPr>
            <p:ph type="title"/>
          </p:nvPr>
        </p:nvSpPr>
        <p:spPr>
          <a:xfrm>
            <a:off x="357203" y="85344"/>
            <a:ext cx="9966668" cy="426719"/>
          </a:xfrm>
        </p:spPr>
        <p:txBody>
          <a:bodyPr/>
          <a:lstStyle/>
          <a:p>
            <a:pPr defTabSz="457200">
              <a:lnSpc>
                <a:spcPct val="100000"/>
              </a:lnSpc>
            </a:pPr>
            <a:r>
              <a:rPr lang="es-ES" dirty="0">
                <a:latin typeface="Lato Black" panose="020F0502020204030203" pitchFamily="34" charset="0"/>
                <a:ea typeface="Lato Black" panose="020F0502020204030203" pitchFamily="34" charset="0"/>
                <a:cs typeface="Lato Black" panose="020F0502020204030203" pitchFamily="34" charset="0"/>
              </a:rPr>
              <a:t>RESUMEN Y ANÁLISIS DE LOS RESULTADOS</a:t>
            </a:r>
          </a:p>
        </p:txBody>
      </p:sp>
      <p:sp>
        <p:nvSpPr>
          <p:cNvPr id="5" name="Marcador de número de diapositiva 4"/>
          <p:cNvSpPr>
            <a:spLocks noGrp="1"/>
          </p:cNvSpPr>
          <p:nvPr>
            <p:ph type="sldNum" sz="quarter" idx="4"/>
          </p:nvPr>
        </p:nvSpPr>
        <p:spPr/>
        <p:txBody>
          <a:bodyPr/>
          <a:lstStyle/>
          <a:p>
            <a:pPr defTabSz="912023"/>
            <a:fld id="{403EE764-2D7F-4FE1-ADC4-47742C1F2A52}" type="slidenum">
              <a:rPr lang="es-CL">
                <a:solidFill>
                  <a:prstClr val="black">
                    <a:tint val="75000"/>
                  </a:prstClr>
                </a:solidFill>
                <a:latin typeface="Lato" panose="020F0502020204030203" pitchFamily="34" charset="0"/>
              </a:rPr>
              <a:pPr defTabSz="912023"/>
              <a:t>12</a:t>
            </a:fld>
            <a:endParaRPr lang="es-CL">
              <a:solidFill>
                <a:prstClr val="black">
                  <a:tint val="75000"/>
                </a:prstClr>
              </a:solidFill>
              <a:latin typeface="Lato" panose="020F0502020204030203" pitchFamily="34" charset="0"/>
            </a:endParaRPr>
          </a:p>
        </p:txBody>
      </p:sp>
      <p:sp>
        <p:nvSpPr>
          <p:cNvPr id="6" name="Título 1">
            <a:extLst>
              <a:ext uri="{FF2B5EF4-FFF2-40B4-BE49-F238E27FC236}">
                <a16:creationId xmlns:a16="http://schemas.microsoft.com/office/drawing/2014/main" id="{73285015-AD2C-4AED-AEF5-AC28E69D3D87}"/>
              </a:ext>
            </a:extLst>
          </p:cNvPr>
          <p:cNvSpPr txBox="1">
            <a:spLocks/>
          </p:cNvSpPr>
          <p:nvPr/>
        </p:nvSpPr>
        <p:spPr>
          <a:xfrm>
            <a:off x="1137112" y="1008312"/>
            <a:ext cx="9886025" cy="476886"/>
          </a:xfrm>
          <a:prstGeom prst="rect">
            <a:avLst/>
          </a:prstGeom>
        </p:spPr>
        <p:txBody>
          <a:bodyPr wrap="square" lIns="106513" tIns="53257" rIns="106513" bIns="53257" anchor="t">
            <a:spAutoFit/>
          </a:bodyPr>
          <a:lstStyle>
            <a:defPPr>
              <a:defRPr lang="en-US"/>
            </a:defPPr>
            <a:lvl1pPr algn="ctr">
              <a:spcBef>
                <a:spcPts val="699"/>
              </a:spcBef>
              <a:spcAft>
                <a:spcPts val="699"/>
              </a:spcAft>
              <a:defRPr sz="2000" b="1" kern="0">
                <a:solidFill>
                  <a:srgbClr val="68B9C1"/>
                </a:solidFill>
                <a:latin typeface="Helvetica Neue Medium"/>
              </a:defRPr>
            </a:lvl1pPr>
          </a:lstStyle>
          <a:p>
            <a:r>
              <a:rPr lang="es-CL" sz="2400" dirty="0"/>
              <a:t>Consistencia entre los resultados de IVA y Primera Categoría</a:t>
            </a:r>
          </a:p>
        </p:txBody>
      </p:sp>
      <p:sp>
        <p:nvSpPr>
          <p:cNvPr id="7" name="Marcador de contenido 2">
            <a:extLst>
              <a:ext uri="{FF2B5EF4-FFF2-40B4-BE49-F238E27FC236}">
                <a16:creationId xmlns:a16="http://schemas.microsoft.com/office/drawing/2014/main" id="{F195FAE2-C0DE-47B1-B149-0655A5590D73}"/>
              </a:ext>
            </a:extLst>
          </p:cNvPr>
          <p:cNvSpPr txBox="1">
            <a:spLocks/>
          </p:cNvSpPr>
          <p:nvPr/>
        </p:nvSpPr>
        <p:spPr>
          <a:xfrm>
            <a:off x="470517" y="1724027"/>
            <a:ext cx="11196439" cy="364195"/>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s-CL" dirty="0">
                <a:solidFill>
                  <a:schemeClr val="tx1">
                    <a:lumMod val="75000"/>
                    <a:lumOff val="25000"/>
                  </a:schemeClr>
                </a:solidFill>
                <a:ea typeface="+mj-ea"/>
                <a:cs typeface="+mj-cs"/>
              </a:rPr>
              <a:t>Entre el 46% y 54% de la brecha de Primera Categoría tiene un origen común con la brecha de IVA:</a:t>
            </a:r>
          </a:p>
        </p:txBody>
      </p:sp>
      <p:graphicFrame>
        <p:nvGraphicFramePr>
          <p:cNvPr id="8" name="Tabla 7">
            <a:extLst>
              <a:ext uri="{FF2B5EF4-FFF2-40B4-BE49-F238E27FC236}">
                <a16:creationId xmlns:a16="http://schemas.microsoft.com/office/drawing/2014/main" id="{95084CE6-6B08-4FF2-A418-ED09626FF041}"/>
              </a:ext>
            </a:extLst>
          </p:cNvPr>
          <p:cNvGraphicFramePr>
            <a:graphicFrameLocks noGrp="1"/>
          </p:cNvGraphicFramePr>
          <p:nvPr/>
        </p:nvGraphicFramePr>
        <p:xfrm>
          <a:off x="2651081" y="2521603"/>
          <a:ext cx="6858086" cy="3310623"/>
        </p:xfrm>
        <a:graphic>
          <a:graphicData uri="http://schemas.openxmlformats.org/drawingml/2006/table">
            <a:tbl>
              <a:tblPr firstRow="1" firstCol="1" bandRow="1">
                <a:tableStyleId>{2D5ABB26-0587-4C30-8999-92F81FD0307C}</a:tableStyleId>
              </a:tblPr>
              <a:tblGrid>
                <a:gridCol w="4490151">
                  <a:extLst>
                    <a:ext uri="{9D8B030D-6E8A-4147-A177-3AD203B41FA5}">
                      <a16:colId xmlns:a16="http://schemas.microsoft.com/office/drawing/2014/main" val="2687031888"/>
                    </a:ext>
                  </a:extLst>
                </a:gridCol>
                <a:gridCol w="787072">
                  <a:extLst>
                    <a:ext uri="{9D8B030D-6E8A-4147-A177-3AD203B41FA5}">
                      <a16:colId xmlns:a16="http://schemas.microsoft.com/office/drawing/2014/main" val="3430740585"/>
                    </a:ext>
                  </a:extLst>
                </a:gridCol>
                <a:gridCol w="787072">
                  <a:extLst>
                    <a:ext uri="{9D8B030D-6E8A-4147-A177-3AD203B41FA5}">
                      <a16:colId xmlns:a16="http://schemas.microsoft.com/office/drawing/2014/main" val="3912948783"/>
                    </a:ext>
                  </a:extLst>
                </a:gridCol>
                <a:gridCol w="793791">
                  <a:extLst>
                    <a:ext uri="{9D8B030D-6E8A-4147-A177-3AD203B41FA5}">
                      <a16:colId xmlns:a16="http://schemas.microsoft.com/office/drawing/2014/main" val="4233618723"/>
                    </a:ext>
                  </a:extLst>
                </a:gridCol>
              </a:tblGrid>
              <a:tr h="391274">
                <a:tc gridSpan="4">
                  <a:txBody>
                    <a:bodyPr/>
                    <a:lstStyle/>
                    <a:p>
                      <a:pPr algn="ctr">
                        <a:lnSpc>
                          <a:spcPct val="107000"/>
                        </a:lnSpc>
                        <a:spcAft>
                          <a:spcPts val="800"/>
                        </a:spcAft>
                      </a:pPr>
                      <a:r>
                        <a:rPr lang="es-CL" sz="1200" b="1" kern="0" dirty="0">
                          <a:solidFill>
                            <a:schemeClr val="tx1">
                              <a:lumMod val="75000"/>
                              <a:lumOff val="25000"/>
                            </a:schemeClr>
                          </a:solidFill>
                          <a:effectLst/>
                        </a:rPr>
                        <a:t>Cuadro 6. Cálculo de la brecha cumplimiento en Primera Categoría que tiene origen común con la brecha de IVA</a:t>
                      </a:r>
                      <a:endParaRPr lang="es-CL" sz="1200" b="1" kern="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B w="12700" cap="flat" cmpd="sng" algn="ctr">
                      <a:solidFill>
                        <a:schemeClr val="tx1"/>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2757303592"/>
                  </a:ext>
                </a:extLst>
              </a:tr>
              <a:tr h="391274">
                <a:tc>
                  <a:txBody>
                    <a:bodyPr/>
                    <a:lstStyle/>
                    <a:p>
                      <a:pPr>
                        <a:lnSpc>
                          <a:spcPct val="107000"/>
                        </a:lnSpc>
                        <a:spcAft>
                          <a:spcPts val="800"/>
                        </a:spcAft>
                      </a:pPr>
                      <a:r>
                        <a:rPr lang="es-CL" sz="1200" b="1" kern="0">
                          <a:solidFill>
                            <a:schemeClr val="tx1">
                              <a:lumMod val="75000"/>
                              <a:lumOff val="25000"/>
                            </a:schemeClr>
                          </a:solidFill>
                          <a:effectLst/>
                        </a:rPr>
                        <a:t> </a:t>
                      </a:r>
                      <a:endParaRPr lang="es-CL" sz="12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b="1" kern="0">
                          <a:solidFill>
                            <a:schemeClr val="tx1">
                              <a:lumMod val="75000"/>
                              <a:lumOff val="25000"/>
                            </a:schemeClr>
                          </a:solidFill>
                          <a:effectLst/>
                        </a:rPr>
                        <a:t>2018</a:t>
                      </a:r>
                      <a:endParaRPr lang="es-CL" sz="12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b="1" kern="0">
                          <a:solidFill>
                            <a:schemeClr val="tx1">
                              <a:lumMod val="75000"/>
                              <a:lumOff val="25000"/>
                            </a:schemeClr>
                          </a:solidFill>
                          <a:effectLst/>
                        </a:rPr>
                        <a:t>2019</a:t>
                      </a:r>
                      <a:endParaRPr lang="es-CL" sz="12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b="1" kern="0">
                          <a:solidFill>
                            <a:schemeClr val="tx1">
                              <a:lumMod val="75000"/>
                              <a:lumOff val="25000"/>
                            </a:schemeClr>
                          </a:solidFill>
                          <a:effectLst/>
                        </a:rPr>
                        <a:t>2020</a:t>
                      </a:r>
                      <a:endParaRPr lang="es-CL" sz="12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2160813"/>
                  </a:ext>
                </a:extLst>
              </a:tr>
              <a:tr h="391274">
                <a:tc>
                  <a:txBody>
                    <a:bodyPr/>
                    <a:lstStyle/>
                    <a:p>
                      <a:pPr>
                        <a:lnSpc>
                          <a:spcPct val="107000"/>
                        </a:lnSpc>
                        <a:spcAft>
                          <a:spcPts val="800"/>
                        </a:spcAft>
                      </a:pPr>
                      <a:r>
                        <a:rPr lang="es-CL" sz="1200" kern="0" dirty="0">
                          <a:solidFill>
                            <a:schemeClr val="tx1">
                              <a:lumMod val="75000"/>
                              <a:lumOff val="25000"/>
                            </a:schemeClr>
                          </a:solidFill>
                          <a:effectLst/>
                        </a:rPr>
                        <a:t>Brecha de cumplimiento en IVA [a]</a:t>
                      </a:r>
                      <a:endParaRPr lang="es-CL" sz="1200" kern="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3.596</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3.347</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3.539</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6072837"/>
                  </a:ext>
                </a:extLst>
              </a:tr>
              <a:tr h="391274">
                <a:tc>
                  <a:txBody>
                    <a:bodyPr/>
                    <a:lstStyle/>
                    <a:p>
                      <a:pPr>
                        <a:lnSpc>
                          <a:spcPct val="107000"/>
                        </a:lnSpc>
                        <a:spcAft>
                          <a:spcPts val="800"/>
                        </a:spcAft>
                      </a:pPr>
                      <a:r>
                        <a:rPr lang="es-CL" sz="1200" kern="0" dirty="0">
                          <a:solidFill>
                            <a:schemeClr val="tx1">
                              <a:lumMod val="75000"/>
                              <a:lumOff val="25000"/>
                            </a:schemeClr>
                          </a:solidFill>
                          <a:effectLst/>
                        </a:rPr>
                        <a:t>Menor Base imponible por incumplimiento en IVA [b = a / 19%]</a:t>
                      </a:r>
                      <a:endParaRPr lang="es-CL" sz="1200" kern="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18.928</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17.617</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18.628</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163752215"/>
                  </a:ext>
                </a:extLst>
              </a:tr>
              <a:tr h="391274">
                <a:tc>
                  <a:txBody>
                    <a:bodyPr/>
                    <a:lstStyle/>
                    <a:p>
                      <a:pPr>
                        <a:lnSpc>
                          <a:spcPct val="107000"/>
                        </a:lnSpc>
                        <a:spcAft>
                          <a:spcPts val="800"/>
                        </a:spcAft>
                      </a:pPr>
                      <a:r>
                        <a:rPr lang="es-CL" sz="1200" kern="0" dirty="0">
                          <a:solidFill>
                            <a:schemeClr val="tx1">
                              <a:lumMod val="75000"/>
                              <a:lumOff val="25000"/>
                            </a:schemeClr>
                          </a:solidFill>
                          <a:effectLst/>
                        </a:rPr>
                        <a:t>Tasa promedio ponderada de Primera Categoría [c]</a:t>
                      </a:r>
                      <a:endParaRPr lang="es-CL" sz="1200" kern="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26,5%</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26,4%</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24,2%</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17905"/>
                  </a:ext>
                </a:extLst>
              </a:tr>
              <a:tr h="391274">
                <a:tc>
                  <a:txBody>
                    <a:bodyPr/>
                    <a:lstStyle/>
                    <a:p>
                      <a:pPr>
                        <a:lnSpc>
                          <a:spcPct val="107000"/>
                        </a:lnSpc>
                        <a:spcAft>
                          <a:spcPts val="800"/>
                        </a:spcAft>
                      </a:pPr>
                      <a:r>
                        <a:rPr lang="es-CL" sz="1200" b="1" kern="0" dirty="0">
                          <a:solidFill>
                            <a:schemeClr val="tx1">
                              <a:lumMod val="75000"/>
                              <a:lumOff val="25000"/>
                            </a:schemeClr>
                          </a:solidFill>
                          <a:effectLst/>
                        </a:rPr>
                        <a:t>Brecha de cumplimiento en Primera Categoría derivada de la Brecha de cumplimiento en IVA [d = b x c]</a:t>
                      </a:r>
                      <a:endParaRPr lang="es-CL" sz="1200" b="1" kern="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b="1"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5.012</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b="1"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4.647</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b="1"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4.506</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4358312"/>
                  </a:ext>
                </a:extLst>
              </a:tr>
              <a:tr h="391274">
                <a:tc>
                  <a:txBody>
                    <a:bodyPr/>
                    <a:lstStyle/>
                    <a:p>
                      <a:pPr>
                        <a:lnSpc>
                          <a:spcPct val="107000"/>
                        </a:lnSpc>
                        <a:spcAft>
                          <a:spcPts val="800"/>
                        </a:spcAft>
                      </a:pPr>
                      <a:r>
                        <a:rPr lang="es-CL" sz="1200" kern="0" dirty="0">
                          <a:solidFill>
                            <a:schemeClr val="tx1">
                              <a:lumMod val="75000"/>
                              <a:lumOff val="25000"/>
                            </a:schemeClr>
                          </a:solidFill>
                          <a:effectLst/>
                        </a:rPr>
                        <a:t>Brecha de cumplimiento total en Primera Categoría [e]</a:t>
                      </a:r>
                      <a:endParaRPr lang="es-CL" sz="1200" kern="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9.287</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8.314</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9.787</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5627441"/>
                  </a:ext>
                </a:extLst>
              </a:tr>
              <a:tr h="571705">
                <a:tc>
                  <a:txBody>
                    <a:bodyPr/>
                    <a:lstStyle/>
                    <a:p>
                      <a:pPr>
                        <a:lnSpc>
                          <a:spcPct val="107000"/>
                        </a:lnSpc>
                        <a:spcAft>
                          <a:spcPts val="800"/>
                        </a:spcAft>
                      </a:pPr>
                      <a:r>
                        <a:rPr lang="es-CL" sz="1200" b="1" kern="0" dirty="0">
                          <a:solidFill>
                            <a:schemeClr val="tx1">
                              <a:lumMod val="75000"/>
                              <a:lumOff val="25000"/>
                            </a:schemeClr>
                          </a:solidFill>
                          <a:effectLst/>
                        </a:rPr>
                        <a:t>Porcentaje del incumplimiento en Primera Categoría producto de  la menor base imponible por incumplimiento en IVA [f = d / e]</a:t>
                      </a:r>
                      <a:endParaRPr lang="es-CL" sz="1200" b="1" kern="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b="1"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54%</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b="1" kern="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54%</a:t>
                      </a:r>
                      <a:endParaRPr lang="es-ES" sz="12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pPr>
                      <a:r>
                        <a:rPr lang="es-CL" sz="1200" b="1" kern="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46%</a:t>
                      </a:r>
                      <a:endParaRPr lang="es-ES" sz="1200" kern="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3460401"/>
                  </a:ext>
                </a:extLst>
              </a:tr>
            </a:tbl>
          </a:graphicData>
        </a:graphic>
      </p:graphicFrame>
    </p:spTree>
    <p:extLst>
      <p:ext uri="{BB962C8B-B14F-4D97-AF65-F5344CB8AC3E}">
        <p14:creationId xmlns:p14="http://schemas.microsoft.com/office/powerpoint/2010/main" val="27782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B2541B-B1AA-4CA1-A070-C2C63A1C4ADB}"/>
              </a:ext>
            </a:extLst>
          </p:cNvPr>
          <p:cNvSpPr>
            <a:spLocks noGrp="1"/>
          </p:cNvSpPr>
          <p:nvPr>
            <p:ph type="title"/>
          </p:nvPr>
        </p:nvSpPr>
        <p:spPr>
          <a:xfrm>
            <a:off x="357203" y="85344"/>
            <a:ext cx="9966668" cy="426719"/>
          </a:xfrm>
        </p:spPr>
        <p:txBody>
          <a:bodyPr/>
          <a:lstStyle/>
          <a:p>
            <a:pPr defTabSz="457200">
              <a:lnSpc>
                <a:spcPct val="100000"/>
              </a:lnSpc>
            </a:pPr>
            <a:r>
              <a:rPr lang="es-ES" dirty="0">
                <a:latin typeface="Lato Black" panose="020F0502020204030203" pitchFamily="34" charset="0"/>
                <a:ea typeface="Lato Black" panose="020F0502020204030203" pitchFamily="34" charset="0"/>
                <a:cs typeface="Lato Black" panose="020F0502020204030203" pitchFamily="34" charset="0"/>
              </a:rPr>
              <a:t>RESUMEN Y ANÁLISIS DE LOS RESULTADOS</a:t>
            </a:r>
          </a:p>
        </p:txBody>
      </p:sp>
      <p:sp>
        <p:nvSpPr>
          <p:cNvPr id="5" name="Marcador de número de diapositiva 4"/>
          <p:cNvSpPr>
            <a:spLocks noGrp="1"/>
          </p:cNvSpPr>
          <p:nvPr>
            <p:ph type="sldNum" sz="quarter" idx="4"/>
          </p:nvPr>
        </p:nvSpPr>
        <p:spPr/>
        <p:txBody>
          <a:bodyPr/>
          <a:lstStyle/>
          <a:p>
            <a:pPr defTabSz="912023"/>
            <a:fld id="{403EE764-2D7F-4FE1-ADC4-47742C1F2A52}" type="slidenum">
              <a:rPr lang="es-CL">
                <a:solidFill>
                  <a:prstClr val="black">
                    <a:tint val="75000"/>
                  </a:prstClr>
                </a:solidFill>
                <a:latin typeface="Lato" panose="020F0502020204030203" pitchFamily="34" charset="0"/>
              </a:rPr>
              <a:pPr defTabSz="912023"/>
              <a:t>13</a:t>
            </a:fld>
            <a:endParaRPr lang="es-CL">
              <a:solidFill>
                <a:prstClr val="black">
                  <a:tint val="75000"/>
                </a:prstClr>
              </a:solidFill>
              <a:latin typeface="Lato" panose="020F0502020204030203" pitchFamily="34" charset="0"/>
            </a:endParaRPr>
          </a:p>
        </p:txBody>
      </p:sp>
      <p:graphicFrame>
        <p:nvGraphicFramePr>
          <p:cNvPr id="9" name="Tabla 8">
            <a:extLst>
              <a:ext uri="{FF2B5EF4-FFF2-40B4-BE49-F238E27FC236}">
                <a16:creationId xmlns:a16="http://schemas.microsoft.com/office/drawing/2014/main" id="{27949E73-6784-4A4A-ADF9-33054E896434}"/>
              </a:ext>
            </a:extLst>
          </p:cNvPr>
          <p:cNvGraphicFramePr>
            <a:graphicFrameLocks noGrp="1"/>
          </p:cNvGraphicFramePr>
          <p:nvPr/>
        </p:nvGraphicFramePr>
        <p:xfrm>
          <a:off x="2678125" y="2328381"/>
          <a:ext cx="6803999" cy="2183776"/>
        </p:xfrm>
        <a:graphic>
          <a:graphicData uri="http://schemas.openxmlformats.org/drawingml/2006/table">
            <a:tbl>
              <a:tblPr firstRow="1" firstCol="1" bandRow="1">
                <a:tableStyleId>{2D5ABB26-0587-4C30-8999-92F81FD0307C}</a:tableStyleId>
              </a:tblPr>
              <a:tblGrid>
                <a:gridCol w="4454740">
                  <a:extLst>
                    <a:ext uri="{9D8B030D-6E8A-4147-A177-3AD203B41FA5}">
                      <a16:colId xmlns:a16="http://schemas.microsoft.com/office/drawing/2014/main" val="2687031888"/>
                    </a:ext>
                  </a:extLst>
                </a:gridCol>
                <a:gridCol w="780864">
                  <a:extLst>
                    <a:ext uri="{9D8B030D-6E8A-4147-A177-3AD203B41FA5}">
                      <a16:colId xmlns:a16="http://schemas.microsoft.com/office/drawing/2014/main" val="3430740585"/>
                    </a:ext>
                  </a:extLst>
                </a:gridCol>
                <a:gridCol w="780864">
                  <a:extLst>
                    <a:ext uri="{9D8B030D-6E8A-4147-A177-3AD203B41FA5}">
                      <a16:colId xmlns:a16="http://schemas.microsoft.com/office/drawing/2014/main" val="3912948783"/>
                    </a:ext>
                  </a:extLst>
                </a:gridCol>
                <a:gridCol w="787531">
                  <a:extLst>
                    <a:ext uri="{9D8B030D-6E8A-4147-A177-3AD203B41FA5}">
                      <a16:colId xmlns:a16="http://schemas.microsoft.com/office/drawing/2014/main" val="4233618723"/>
                    </a:ext>
                  </a:extLst>
                </a:gridCol>
              </a:tblGrid>
              <a:tr h="282738">
                <a:tc gridSpan="4">
                  <a:txBody>
                    <a:bodyPr/>
                    <a:lstStyle/>
                    <a:p>
                      <a:pPr marL="0" marR="0" lvl="0" indent="0" algn="ctr" defTabSz="685800" rtl="0" eaLnBrk="1" fontAlgn="auto" latinLnBrk="0" hangingPunct="1">
                        <a:lnSpc>
                          <a:spcPct val="107000"/>
                        </a:lnSpc>
                        <a:spcBef>
                          <a:spcPts val="0"/>
                        </a:spcBef>
                        <a:spcAft>
                          <a:spcPts val="800"/>
                        </a:spcAft>
                        <a:buClrTx/>
                        <a:buSzTx/>
                        <a:buFontTx/>
                        <a:buNone/>
                        <a:tabLst/>
                        <a:defRPr/>
                      </a:pPr>
                      <a:r>
                        <a:rPr lang="es-CL" sz="1200" b="1" kern="0">
                          <a:solidFill>
                            <a:schemeClr val="tx1">
                              <a:lumMod val="75000"/>
                              <a:lumOff val="25000"/>
                            </a:schemeClr>
                          </a:solidFill>
                          <a:effectLst/>
                        </a:rPr>
                        <a:t>Cuadro 7. </a:t>
                      </a:r>
                      <a:r>
                        <a:rPr lang="es-ES" sz="1200" u="none" strike="noStrike">
                          <a:effectLst/>
                        </a:rPr>
                        <a:t>Impacto en recaudación de reducir la brecha de cumplimiento de IVA</a:t>
                      </a:r>
                      <a:endParaRPr lang="es-ES" sz="1200" b="1" i="0" u="none" strike="noStrike">
                        <a:solidFill>
                          <a:srgbClr val="000000"/>
                        </a:solidFill>
                        <a:effectLst/>
                        <a:latin typeface="+mn-lt"/>
                      </a:endParaRPr>
                    </a:p>
                  </a:txBody>
                  <a:tcPr marL="44450" marR="44450" marT="0" marB="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2757303592"/>
                  </a:ext>
                </a:extLst>
              </a:tr>
              <a:tr h="252125">
                <a:tc>
                  <a:txBody>
                    <a:bodyPr/>
                    <a:lstStyle/>
                    <a:p>
                      <a:pPr>
                        <a:lnSpc>
                          <a:spcPct val="107000"/>
                        </a:lnSpc>
                        <a:spcAft>
                          <a:spcPts val="800"/>
                        </a:spcAft>
                      </a:pPr>
                      <a:r>
                        <a:rPr lang="es-CL" sz="1200" b="1" kern="0">
                          <a:solidFill>
                            <a:schemeClr val="tx1">
                              <a:lumMod val="75000"/>
                              <a:lumOff val="25000"/>
                            </a:schemeClr>
                          </a:solidFill>
                          <a:effectLst/>
                        </a:rPr>
                        <a:t> </a:t>
                      </a:r>
                      <a:endParaRPr lang="es-CL" sz="1200" b="1" kern="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tc gridSpan="3">
                  <a:txBody>
                    <a:bodyPr/>
                    <a:lstStyle/>
                    <a:p>
                      <a:pPr algn="ctr" fontAlgn="b"/>
                      <a:r>
                        <a:rPr lang="es-ES" sz="1200" u="none" strike="noStrike">
                          <a:effectLst/>
                        </a:rPr>
                        <a:t>Mayor recaudación (en % del PIB)</a:t>
                      </a:r>
                      <a:endParaRPr lang="es-ES" sz="1200" b="0" i="0" u="none" strike="noStrike">
                        <a:solidFill>
                          <a:srgbClr val="000000"/>
                        </a:solidFill>
                        <a:effectLst/>
                        <a:latin typeface="+mn-lt"/>
                      </a:endParaRPr>
                    </a:p>
                  </a:txBody>
                  <a:tcPr marL="44450" marR="44450" marT="0" marB="0" anchor="ctr">
                    <a:lnT w="12700" cap="flat" cmpd="sng" algn="ctr">
                      <a:solidFill>
                        <a:schemeClr val="tx1"/>
                      </a:solidFill>
                      <a:prstDash val="solid"/>
                      <a:round/>
                      <a:headEnd type="none" w="med" len="med"/>
                      <a:tailEnd type="none" w="med" len="med"/>
                    </a:lnT>
                  </a:tcPr>
                </a:tc>
                <a:tc hMerge="1">
                  <a:txBody>
                    <a:bodyPr/>
                    <a:lstStyle/>
                    <a:p>
                      <a:pPr algn="r">
                        <a:lnSpc>
                          <a:spcPct val="107000"/>
                        </a:lnSpc>
                        <a:spcAft>
                          <a:spcPts val="800"/>
                        </a:spcAft>
                      </a:pPr>
                      <a:r>
                        <a:rPr lang="es-CL" sz="1200" b="1" kern="0">
                          <a:solidFill>
                            <a:schemeClr val="tx1">
                              <a:lumMod val="75000"/>
                              <a:lumOff val="25000"/>
                            </a:schemeClr>
                          </a:solidFill>
                          <a:effectLst/>
                        </a:rPr>
                        <a:t>2019</a:t>
                      </a:r>
                      <a:endParaRPr lang="es-CL" sz="12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r">
                        <a:lnSpc>
                          <a:spcPct val="107000"/>
                        </a:lnSpc>
                        <a:spcAft>
                          <a:spcPts val="800"/>
                        </a:spcAft>
                      </a:pPr>
                      <a:r>
                        <a:rPr lang="es-CL" sz="1200" b="1" kern="0">
                          <a:solidFill>
                            <a:schemeClr val="tx1">
                              <a:lumMod val="75000"/>
                              <a:lumOff val="25000"/>
                            </a:schemeClr>
                          </a:solidFill>
                          <a:effectLst/>
                        </a:rPr>
                        <a:t>2020</a:t>
                      </a:r>
                      <a:endParaRPr lang="es-CL" sz="1200" b="1"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2160813"/>
                  </a:ext>
                </a:extLst>
              </a:tr>
              <a:tr h="255036">
                <a:tc>
                  <a:txBody>
                    <a:bodyPr/>
                    <a:lstStyle/>
                    <a:p>
                      <a:pPr>
                        <a:lnSpc>
                          <a:spcPct val="107000"/>
                        </a:lnSpc>
                        <a:spcAft>
                          <a:spcPts val="800"/>
                        </a:spcAft>
                      </a:pPr>
                      <a:endParaRPr lang="es-CL" sz="1200" b="1" kern="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fontAlgn="b"/>
                      <a:r>
                        <a:rPr lang="es-CL" sz="1200" u="none" strike="noStrike">
                          <a:effectLst/>
                        </a:rPr>
                        <a:t>IVA</a:t>
                      </a:r>
                      <a:endParaRPr lang="es-CL" sz="1200" b="0" i="0" u="none" strike="noStrike">
                        <a:solidFill>
                          <a:srgbClr val="000000"/>
                        </a:solidFill>
                        <a:effectLst/>
                        <a:latin typeface="Calibri" panose="020F0502020204030204" pitchFamily="34" charset="0"/>
                      </a:endParaRPr>
                    </a:p>
                  </a:txBody>
                  <a:tcPr marL="6350" marR="6350" marT="6350" marB="0" anchor="b">
                    <a:lnB w="12700" cap="flat" cmpd="sng" algn="ctr">
                      <a:solidFill>
                        <a:schemeClr val="tx1"/>
                      </a:solidFill>
                      <a:prstDash val="solid"/>
                      <a:round/>
                      <a:headEnd type="none" w="med" len="med"/>
                      <a:tailEnd type="none" w="med" len="med"/>
                    </a:lnB>
                  </a:tcPr>
                </a:tc>
                <a:tc>
                  <a:txBody>
                    <a:bodyPr/>
                    <a:lstStyle/>
                    <a:p>
                      <a:pPr algn="ctr" fontAlgn="b"/>
                      <a:r>
                        <a:rPr lang="es-CL" sz="1200" u="none" strike="noStrike">
                          <a:effectLst/>
                        </a:rPr>
                        <a:t>IDPC</a:t>
                      </a:r>
                      <a:r>
                        <a:rPr lang="es-CL" sz="1200" u="none" strike="noStrike" baseline="30000">
                          <a:effectLst/>
                        </a:rPr>
                        <a:t>1</a:t>
                      </a:r>
                      <a:endParaRPr lang="es-CL" sz="1200" b="0" i="0" u="none" strike="noStrike">
                        <a:solidFill>
                          <a:srgbClr val="000000"/>
                        </a:solidFill>
                        <a:effectLst/>
                        <a:latin typeface="Calibri" panose="020F0502020204030204" pitchFamily="34" charset="0"/>
                      </a:endParaRPr>
                    </a:p>
                  </a:txBody>
                  <a:tcPr marL="6350" marR="6350" marT="6350" marB="0" anchor="b">
                    <a:lnB w="12700" cap="flat" cmpd="sng" algn="ctr">
                      <a:solidFill>
                        <a:schemeClr val="tx1"/>
                      </a:solidFill>
                      <a:prstDash val="solid"/>
                      <a:round/>
                      <a:headEnd type="none" w="med" len="med"/>
                      <a:tailEnd type="none" w="med" len="med"/>
                    </a:lnB>
                  </a:tcPr>
                </a:tc>
                <a:tc>
                  <a:txBody>
                    <a:bodyPr/>
                    <a:lstStyle/>
                    <a:p>
                      <a:pPr algn="ctr" fontAlgn="b"/>
                      <a:r>
                        <a:rPr lang="es-CL" sz="1200" u="none" strike="noStrike">
                          <a:effectLst/>
                        </a:rPr>
                        <a:t>IVA+IDPC</a:t>
                      </a:r>
                      <a:endParaRPr lang="es-CL" sz="1200" b="0" i="0" u="none" strike="noStrike">
                        <a:solidFill>
                          <a:srgbClr val="000000"/>
                        </a:solidFill>
                        <a:effectLst/>
                        <a:latin typeface="Calibri" panose="020F0502020204030204" pitchFamily="34" charset="0"/>
                      </a:endParaRPr>
                    </a:p>
                  </a:txBody>
                  <a:tcPr marL="6350" marR="6350" marT="635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7034965"/>
                  </a:ext>
                </a:extLst>
              </a:tr>
              <a:tr h="252125">
                <a:tc>
                  <a:txBody>
                    <a:bodyPr/>
                    <a:lstStyle/>
                    <a:p>
                      <a:pPr algn="l" fontAlgn="b"/>
                      <a:r>
                        <a:rPr lang="es-ES" sz="1200" u="none" strike="noStrike">
                          <a:effectLst/>
                        </a:rPr>
                        <a:t>Reducir tasa de incumplimiento de IVA de 19,1% a:</a:t>
                      </a:r>
                      <a:endParaRPr lang="es-ES" sz="1200" b="0" i="0" u="none" strike="noStrike">
                        <a:solidFill>
                          <a:srgbClr val="000000"/>
                        </a:solidFill>
                        <a:effectLst/>
                        <a:latin typeface="Calibri" panose="020F0502020204030204" pitchFamily="34" charset="0"/>
                      </a:endParaRPr>
                    </a:p>
                  </a:txBody>
                  <a:tcPr marL="6350" marR="6350" marT="6350" marB="0" anchor="b">
                    <a:lnT w="12700" cap="flat" cmpd="sng" algn="ctr">
                      <a:solidFill>
                        <a:schemeClr val="tx1"/>
                      </a:solidFill>
                      <a:prstDash val="solid"/>
                      <a:round/>
                      <a:headEnd type="none" w="med" len="med"/>
                      <a:tailEnd type="none" w="med" len="med"/>
                    </a:lnT>
                  </a:tcPr>
                </a:tc>
                <a:tc>
                  <a:txBody>
                    <a:bodyPr/>
                    <a:lstStyle/>
                    <a:p>
                      <a:pPr algn="ctr" fontAlgn="b"/>
                      <a:r>
                        <a:rPr lang="es-CL" sz="1200" u="none" strike="noStrike">
                          <a:effectLst/>
                        </a:rPr>
                        <a:t> </a:t>
                      </a:r>
                      <a:endParaRPr lang="es-CL" sz="1200" b="0" i="0" u="none" strike="noStrike">
                        <a:solidFill>
                          <a:srgbClr val="000000"/>
                        </a:solidFill>
                        <a:effectLst/>
                        <a:latin typeface="Calibri" panose="020F0502020204030204" pitchFamily="34" charset="0"/>
                      </a:endParaRPr>
                    </a:p>
                  </a:txBody>
                  <a:tcPr marL="6350" marR="6350" marT="6350" marB="0" anchor="b">
                    <a:lnT w="12700" cap="flat" cmpd="sng" algn="ctr">
                      <a:solidFill>
                        <a:schemeClr val="tx1"/>
                      </a:solidFill>
                      <a:prstDash val="solid"/>
                      <a:round/>
                      <a:headEnd type="none" w="med" len="med"/>
                      <a:tailEnd type="none" w="med" len="med"/>
                    </a:lnT>
                  </a:tcPr>
                </a:tc>
                <a:tc>
                  <a:txBody>
                    <a:bodyPr/>
                    <a:lstStyle/>
                    <a:p>
                      <a:pPr algn="ctr" fontAlgn="b"/>
                      <a:r>
                        <a:rPr lang="es-CL" sz="1200" u="none" strike="noStrike">
                          <a:effectLst/>
                        </a:rPr>
                        <a:t> </a:t>
                      </a:r>
                      <a:endParaRPr lang="es-CL" sz="1200" b="0" i="0" u="none" strike="noStrike">
                        <a:solidFill>
                          <a:srgbClr val="000000"/>
                        </a:solidFill>
                        <a:effectLst/>
                        <a:latin typeface="Calibri" panose="020F0502020204030204" pitchFamily="34" charset="0"/>
                      </a:endParaRPr>
                    </a:p>
                  </a:txBody>
                  <a:tcPr marL="6350" marR="6350" marT="6350" marB="0" anchor="b">
                    <a:lnT w="12700" cap="flat" cmpd="sng" algn="ctr">
                      <a:solidFill>
                        <a:schemeClr val="tx1"/>
                      </a:solidFill>
                      <a:prstDash val="solid"/>
                      <a:round/>
                      <a:headEnd type="none" w="med" len="med"/>
                      <a:tailEnd type="none" w="med" len="med"/>
                    </a:lnT>
                  </a:tcPr>
                </a:tc>
                <a:tc>
                  <a:txBody>
                    <a:bodyPr/>
                    <a:lstStyle/>
                    <a:p>
                      <a:pPr algn="ctr" fontAlgn="b"/>
                      <a:r>
                        <a:rPr lang="es-CL" sz="1200" u="none" strike="noStrike">
                          <a:effectLst/>
                        </a:rPr>
                        <a:t> </a:t>
                      </a:r>
                      <a:endParaRPr lang="es-CL" sz="1200" b="0" i="0" u="none" strike="noStrike">
                        <a:solidFill>
                          <a:srgbClr val="000000"/>
                        </a:solidFill>
                        <a:effectLst/>
                        <a:latin typeface="Calibri" panose="020F0502020204030204" pitchFamily="34" charset="0"/>
                      </a:endParaRPr>
                    </a:p>
                  </a:txBody>
                  <a:tcPr marL="6350" marR="6350" marT="635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6072837"/>
                  </a:ext>
                </a:extLst>
              </a:tr>
              <a:tr h="246476">
                <a:tc>
                  <a:txBody>
                    <a:bodyPr/>
                    <a:lstStyle/>
                    <a:p>
                      <a:pPr algn="l" fontAlgn="b"/>
                      <a:r>
                        <a:rPr lang="es-CL" sz="1200" u="none" strike="noStrike">
                          <a:effectLst/>
                        </a:rPr>
                        <a:t>14% (Bélgica, Eslovaquia)</a:t>
                      </a:r>
                      <a:endParaRPr lang="es-CL" sz="1200" b="0" i="0" u="none" strike="noStrike">
                        <a:solidFill>
                          <a:srgbClr val="000000"/>
                        </a:solidFill>
                        <a:effectLst/>
                        <a:latin typeface="Calibri" panose="020F0502020204030204" pitchFamily="34" charset="0"/>
                      </a:endParaRPr>
                    </a:p>
                  </a:txBody>
                  <a:tcPr marL="95250" marR="6350" marT="6350" marB="0" anchor="b"/>
                </a:tc>
                <a:tc>
                  <a:txBody>
                    <a:bodyPr/>
                    <a:lstStyle/>
                    <a:p>
                      <a:pPr algn="ctr" fontAlgn="b"/>
                      <a:r>
                        <a:rPr lang="es-CL" sz="1200" u="none" strike="noStrike">
                          <a:effectLst/>
                        </a:rPr>
                        <a:t>0,5</a:t>
                      </a:r>
                      <a:endParaRPr lang="es-CL" sz="12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s-CL" sz="1200" u="none" strike="noStrike">
                          <a:effectLst/>
                        </a:rPr>
                        <a:t>1,3</a:t>
                      </a:r>
                      <a:endParaRPr lang="es-CL" sz="12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s-CL" sz="1200" u="none" strike="noStrike">
                          <a:effectLst/>
                        </a:rPr>
                        <a:t>1,8</a:t>
                      </a:r>
                      <a:endParaRPr lang="es-CL"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63752215"/>
                  </a:ext>
                </a:extLst>
              </a:tr>
              <a:tr h="223819">
                <a:tc>
                  <a:txBody>
                    <a:bodyPr/>
                    <a:lstStyle/>
                    <a:p>
                      <a:pPr algn="l" fontAlgn="b"/>
                      <a:r>
                        <a:rPr lang="es-CL" sz="1200" u="none" strike="noStrike">
                          <a:effectLst/>
                        </a:rPr>
                        <a:t>12% (Irlanda, Rep. Checa)</a:t>
                      </a:r>
                      <a:endParaRPr lang="es-CL" sz="1200" b="0" i="0" u="none" strike="noStrike">
                        <a:solidFill>
                          <a:srgbClr val="000000"/>
                        </a:solidFill>
                        <a:effectLst/>
                        <a:latin typeface="Calibri" panose="020F0502020204030204" pitchFamily="34" charset="0"/>
                      </a:endParaRPr>
                    </a:p>
                  </a:txBody>
                  <a:tcPr marL="95250" marR="6350" marT="6350" marB="0" anchor="b"/>
                </a:tc>
                <a:tc>
                  <a:txBody>
                    <a:bodyPr/>
                    <a:lstStyle/>
                    <a:p>
                      <a:pPr algn="ctr" fontAlgn="b"/>
                      <a:r>
                        <a:rPr lang="es-CL" sz="1200" u="none" strike="noStrike">
                          <a:effectLst/>
                        </a:rPr>
                        <a:t>0,7</a:t>
                      </a:r>
                      <a:endParaRPr lang="es-CL" sz="12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s-CL" sz="1200" u="none" strike="noStrike">
                          <a:effectLst/>
                        </a:rPr>
                        <a:t>1,8</a:t>
                      </a:r>
                      <a:endParaRPr lang="es-CL" sz="12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s-CL" sz="1200" u="none" strike="noStrike">
                          <a:effectLst/>
                        </a:rPr>
                        <a:t>2,5</a:t>
                      </a:r>
                      <a:endParaRPr lang="es-CL"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009257877"/>
                  </a:ext>
                </a:extLst>
              </a:tr>
              <a:tr h="223819">
                <a:tc>
                  <a:txBody>
                    <a:bodyPr/>
                    <a:lstStyle/>
                    <a:p>
                      <a:pPr algn="l" fontAlgn="b"/>
                      <a:r>
                        <a:rPr lang="es-CL" sz="1200" u="none" strike="noStrike">
                          <a:effectLst/>
                        </a:rPr>
                        <a:t>10% (Polonia)</a:t>
                      </a:r>
                      <a:endParaRPr lang="es-CL" sz="1200" b="0" i="0" u="none" strike="noStrike">
                        <a:solidFill>
                          <a:srgbClr val="000000"/>
                        </a:solidFill>
                        <a:effectLst/>
                        <a:latin typeface="Calibri" panose="020F0502020204030204" pitchFamily="34" charset="0"/>
                      </a:endParaRPr>
                    </a:p>
                  </a:txBody>
                  <a:tcPr marL="95250" marR="6350" marT="6350" marB="0" anchor="b"/>
                </a:tc>
                <a:tc>
                  <a:txBody>
                    <a:bodyPr/>
                    <a:lstStyle/>
                    <a:p>
                      <a:pPr algn="ctr" fontAlgn="b"/>
                      <a:r>
                        <a:rPr lang="es-CL" sz="1200" u="none" strike="noStrike">
                          <a:effectLst/>
                        </a:rPr>
                        <a:t>0,9</a:t>
                      </a:r>
                      <a:endParaRPr lang="es-CL" sz="12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s-CL" sz="1200" u="none" strike="noStrike">
                          <a:effectLst/>
                        </a:rPr>
                        <a:t>2,3</a:t>
                      </a:r>
                      <a:endParaRPr lang="es-CL" sz="12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s-CL" sz="1200" u="none" strike="noStrike">
                          <a:effectLst/>
                        </a:rPr>
                        <a:t>3,2</a:t>
                      </a:r>
                      <a:endParaRPr lang="es-CL"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332897784"/>
                  </a:ext>
                </a:extLst>
              </a:tr>
              <a:tr h="223819">
                <a:tc>
                  <a:txBody>
                    <a:bodyPr/>
                    <a:lstStyle/>
                    <a:p>
                      <a:pPr algn="l" fontAlgn="b"/>
                      <a:r>
                        <a:rPr lang="es-CL" sz="1200" u="none" strike="noStrike">
                          <a:effectLst/>
                        </a:rPr>
                        <a:t>8% (Austria, Portugal, Francia)</a:t>
                      </a:r>
                      <a:endParaRPr lang="es-CL" sz="1200" b="0" i="0" u="none" strike="noStrike">
                        <a:solidFill>
                          <a:srgbClr val="000000"/>
                        </a:solidFill>
                        <a:effectLst/>
                        <a:latin typeface="Calibri" panose="020F0502020204030204" pitchFamily="34" charset="0"/>
                      </a:endParaRPr>
                    </a:p>
                  </a:txBody>
                  <a:tcPr marL="95250" marR="6350" marT="6350" marB="0" anchor="b"/>
                </a:tc>
                <a:tc>
                  <a:txBody>
                    <a:bodyPr/>
                    <a:lstStyle/>
                    <a:p>
                      <a:pPr algn="ctr" fontAlgn="b"/>
                      <a:r>
                        <a:rPr lang="es-CL" sz="1200" u="none" strike="noStrike">
                          <a:effectLst/>
                        </a:rPr>
                        <a:t>1,0</a:t>
                      </a:r>
                      <a:endParaRPr lang="es-CL" sz="12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s-CL" sz="1200" u="none" strike="noStrike">
                          <a:effectLst/>
                        </a:rPr>
                        <a:t>2,8</a:t>
                      </a:r>
                      <a:endParaRPr lang="es-CL" sz="12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s-CL" sz="1200" u="none" strike="noStrike">
                          <a:effectLst/>
                        </a:rPr>
                        <a:t>3,9</a:t>
                      </a:r>
                      <a:endParaRPr lang="es-CL"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55818455"/>
                  </a:ext>
                </a:extLst>
              </a:tr>
              <a:tr h="223819">
                <a:tc gridSpan="4">
                  <a:txBody>
                    <a:bodyPr/>
                    <a:lstStyle/>
                    <a:p>
                      <a:pPr algn="l" fontAlgn="b"/>
                      <a:r>
                        <a:rPr lang="es-ES" sz="1000" u="none" strike="noStrike">
                          <a:effectLst/>
                        </a:rPr>
                        <a:t>1/ Se está suponiendo que la brecha de IDPC se reduce en la misma proporción que la del IVA</a:t>
                      </a:r>
                      <a:endParaRPr lang="es-ES" sz="1000" b="0" i="0" u="none" strike="noStrike">
                        <a:solidFill>
                          <a:srgbClr val="000000"/>
                        </a:solidFill>
                        <a:effectLst/>
                        <a:latin typeface="Calibri" panose="020F0502020204030204" pitchFamily="34" charset="0"/>
                      </a:endParaRPr>
                    </a:p>
                  </a:txBody>
                  <a:tcPr marL="6350" marR="6350" marT="6350" marB="0" anchor="b">
                    <a:lnB w="12700" cap="flat" cmpd="sng" algn="ctr">
                      <a:solidFill>
                        <a:schemeClr val="tx1"/>
                      </a:solidFill>
                      <a:prstDash val="solid"/>
                      <a:round/>
                      <a:headEnd type="none" w="med" len="med"/>
                      <a:tailEnd type="none" w="med" len="med"/>
                    </a:lnB>
                  </a:tcPr>
                </a:tc>
                <a:tc hMerge="1">
                  <a:txBody>
                    <a:bodyPr/>
                    <a:lstStyle/>
                    <a:p>
                      <a:endParaRPr lang="es-CL"/>
                    </a:p>
                  </a:txBody>
                  <a:tcPr>
                    <a:lnB w="12700" cap="flat" cmpd="sng" algn="ctr">
                      <a:solidFill>
                        <a:schemeClr val="tx1"/>
                      </a:solidFill>
                      <a:prstDash val="solid"/>
                      <a:round/>
                      <a:headEnd type="none" w="med" len="med"/>
                      <a:tailEnd type="none" w="med" len="med"/>
                    </a:lnB>
                  </a:tcPr>
                </a:tc>
                <a:tc hMerge="1">
                  <a:txBody>
                    <a:bodyPr/>
                    <a:lstStyle/>
                    <a:p>
                      <a:endParaRPr lang="es-CL"/>
                    </a:p>
                  </a:txBody>
                  <a:tcPr>
                    <a:lnB w="12700" cap="flat" cmpd="sng" algn="ctr">
                      <a:solidFill>
                        <a:schemeClr val="tx1"/>
                      </a:solidFill>
                      <a:prstDash val="solid"/>
                      <a:round/>
                      <a:headEnd type="none" w="med" len="med"/>
                      <a:tailEnd type="none" w="med" len="med"/>
                    </a:lnB>
                  </a:tcPr>
                </a:tc>
                <a:tc hMerge="1">
                  <a:txBody>
                    <a:bodyPr/>
                    <a:lstStyle/>
                    <a:p>
                      <a:endParaRPr lang="es-CL"/>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17905"/>
                  </a:ext>
                </a:extLst>
              </a:tr>
            </a:tbl>
          </a:graphicData>
        </a:graphic>
      </p:graphicFrame>
    </p:spTree>
    <p:extLst>
      <p:ext uri="{BB962C8B-B14F-4D97-AF65-F5344CB8AC3E}">
        <p14:creationId xmlns:p14="http://schemas.microsoft.com/office/powerpoint/2010/main" val="337599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5">
            <a:extLst>
              <a:ext uri="{FF2B5EF4-FFF2-40B4-BE49-F238E27FC236}">
                <a16:creationId xmlns:a16="http://schemas.microsoft.com/office/drawing/2014/main" id="{F8AACB7B-5564-AD5C-27AB-B643A87022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791"/>
          <a:stretch/>
        </p:blipFill>
        <p:spPr bwMode="auto">
          <a:xfrm>
            <a:off x="0" y="199"/>
            <a:ext cx="7661081" cy="684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FB02CFFE-0F85-5C4E-323E-481FC5A552CD}"/>
              </a:ext>
            </a:extLst>
          </p:cNvPr>
          <p:cNvSpPr/>
          <p:nvPr/>
        </p:nvSpPr>
        <p:spPr>
          <a:xfrm>
            <a:off x="6857810" y="199"/>
            <a:ext cx="5302440" cy="6840141"/>
          </a:xfrm>
          <a:prstGeom prst="rect">
            <a:avLst/>
          </a:prstGeom>
          <a:gradFill flip="none" rotWithShape="1">
            <a:gsLst>
              <a:gs pos="0">
                <a:schemeClr val="bg1">
                  <a:lumMod val="75000"/>
                </a:schemeClr>
              </a:gs>
              <a:gs pos="50000">
                <a:schemeClr val="bg1">
                  <a:lumMod val="85000"/>
                </a:schemeClr>
              </a:gs>
              <a:gs pos="100000">
                <a:schemeClr val="bg1">
                  <a:lumMod val="95000"/>
                </a:schemeClr>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defRPr/>
            </a:pPr>
            <a:endParaRPr lang="es-CL" sz="1795">
              <a:solidFill>
                <a:prstClr val="white"/>
              </a:solidFill>
              <a:latin typeface="Calibri" panose="020F0502020204030204"/>
            </a:endParaRPr>
          </a:p>
        </p:txBody>
      </p:sp>
      <p:sp>
        <p:nvSpPr>
          <p:cNvPr id="5" name="CuadroTexto 4">
            <a:extLst>
              <a:ext uri="{FF2B5EF4-FFF2-40B4-BE49-F238E27FC236}">
                <a16:creationId xmlns:a16="http://schemas.microsoft.com/office/drawing/2014/main" id="{96DB242B-CD47-65BF-D7E5-F34CE2EF18AD}"/>
              </a:ext>
            </a:extLst>
          </p:cNvPr>
          <p:cNvSpPr txBox="1"/>
          <p:nvPr/>
        </p:nvSpPr>
        <p:spPr>
          <a:xfrm>
            <a:off x="7777065" y="2842929"/>
            <a:ext cx="4267200" cy="1228449"/>
          </a:xfrm>
          <a:prstGeom prst="rect">
            <a:avLst/>
          </a:prstGeom>
          <a:noFill/>
        </p:spPr>
        <p:txBody>
          <a:bodyPr wrap="square">
            <a:noAutofit/>
          </a:bodyPr>
          <a:lstStyle/>
          <a:p>
            <a:pPr algn="ctr" defTabSz="912023">
              <a:spcAft>
                <a:spcPts val="2394"/>
              </a:spcAft>
              <a:buSzPct val="200000"/>
            </a:pPr>
            <a:r>
              <a:rPr lang="es-CL" sz="3200" b="1">
                <a:solidFill>
                  <a:schemeClr val="accent1"/>
                </a:solidFill>
                <a:latin typeface="Arial" panose="020B0604020202020204" pitchFamily="34" charset="0"/>
                <a:cs typeface="Arial" panose="020B0604020202020204" pitchFamily="34" charset="0"/>
              </a:rPr>
              <a:t>2. BENEFICIOS EN RECAUDACIÓN </a:t>
            </a:r>
          </a:p>
        </p:txBody>
      </p:sp>
      <p:grpSp>
        <p:nvGrpSpPr>
          <p:cNvPr id="6" name="Grupo 5">
            <a:extLst>
              <a:ext uri="{FF2B5EF4-FFF2-40B4-BE49-F238E27FC236}">
                <a16:creationId xmlns:a16="http://schemas.microsoft.com/office/drawing/2014/main" id="{F6ACDC41-643E-7B09-960A-5FDE93616323}"/>
              </a:ext>
            </a:extLst>
          </p:cNvPr>
          <p:cNvGrpSpPr/>
          <p:nvPr/>
        </p:nvGrpSpPr>
        <p:grpSpPr>
          <a:xfrm rot="16200000" flipH="1">
            <a:off x="6338299" y="524628"/>
            <a:ext cx="2247902" cy="1198649"/>
            <a:chOff x="-1334254" y="446253"/>
            <a:chExt cx="7586736" cy="1678582"/>
          </a:xfrm>
        </p:grpSpPr>
        <p:sp>
          <p:nvSpPr>
            <p:cNvPr id="9" name="Rectángulo 8">
              <a:extLst>
                <a:ext uri="{FF2B5EF4-FFF2-40B4-BE49-F238E27FC236}">
                  <a16:creationId xmlns:a16="http://schemas.microsoft.com/office/drawing/2014/main" id="{DDDAEEAE-B3C2-9439-2C78-DDC2236A16C8}"/>
                </a:ext>
              </a:extLst>
            </p:cNvPr>
            <p:cNvSpPr/>
            <p:nvPr/>
          </p:nvSpPr>
          <p:spPr>
            <a:xfrm>
              <a:off x="-1334254" y="446253"/>
              <a:ext cx="5743631" cy="561962"/>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0" name="Rectángulo 9">
              <a:extLst>
                <a:ext uri="{FF2B5EF4-FFF2-40B4-BE49-F238E27FC236}">
                  <a16:creationId xmlns:a16="http://schemas.microsoft.com/office/drawing/2014/main" id="{C9D95F65-300B-CA77-DF95-4A4A8FCEB977}"/>
                </a:ext>
              </a:extLst>
            </p:cNvPr>
            <p:cNvSpPr/>
            <p:nvPr/>
          </p:nvSpPr>
          <p:spPr>
            <a:xfrm>
              <a:off x="-1333496" y="1008215"/>
              <a:ext cx="7585978"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1" name="Rectángulo 10">
              <a:extLst>
                <a:ext uri="{FF2B5EF4-FFF2-40B4-BE49-F238E27FC236}">
                  <a16:creationId xmlns:a16="http://schemas.microsoft.com/office/drawing/2014/main" id="{8004A64E-851B-1A04-A44A-8C499D9C3325}"/>
                </a:ext>
              </a:extLst>
            </p:cNvPr>
            <p:cNvSpPr/>
            <p:nvPr/>
          </p:nvSpPr>
          <p:spPr>
            <a:xfrm>
              <a:off x="-1334254" y="1561666"/>
              <a:ext cx="4157693"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grpSp>
        <p:nvGrpSpPr>
          <p:cNvPr id="12" name="Grupo 11">
            <a:extLst>
              <a:ext uri="{FF2B5EF4-FFF2-40B4-BE49-F238E27FC236}">
                <a16:creationId xmlns:a16="http://schemas.microsoft.com/office/drawing/2014/main" id="{23BBF31A-2E3A-E83C-9E27-15C9A29EF17D}"/>
              </a:ext>
            </a:extLst>
          </p:cNvPr>
          <p:cNvGrpSpPr/>
          <p:nvPr/>
        </p:nvGrpSpPr>
        <p:grpSpPr>
          <a:xfrm rot="5400000" flipH="1" flipV="1">
            <a:off x="6338297" y="5117036"/>
            <a:ext cx="2247902" cy="1198649"/>
            <a:chOff x="-1334254" y="446253"/>
            <a:chExt cx="7586736" cy="1678582"/>
          </a:xfrm>
        </p:grpSpPr>
        <p:sp>
          <p:nvSpPr>
            <p:cNvPr id="13" name="Rectángulo 12">
              <a:extLst>
                <a:ext uri="{FF2B5EF4-FFF2-40B4-BE49-F238E27FC236}">
                  <a16:creationId xmlns:a16="http://schemas.microsoft.com/office/drawing/2014/main" id="{E26E1E6D-96D4-4F18-74B3-E015F61A5636}"/>
                </a:ext>
              </a:extLst>
            </p:cNvPr>
            <p:cNvSpPr/>
            <p:nvPr/>
          </p:nvSpPr>
          <p:spPr>
            <a:xfrm>
              <a:off x="-1334254" y="446253"/>
              <a:ext cx="5743631" cy="561962"/>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4" name="Rectángulo 13">
              <a:extLst>
                <a:ext uri="{FF2B5EF4-FFF2-40B4-BE49-F238E27FC236}">
                  <a16:creationId xmlns:a16="http://schemas.microsoft.com/office/drawing/2014/main" id="{DBB5F13C-72C4-B970-B461-D46AF3F162FD}"/>
                </a:ext>
              </a:extLst>
            </p:cNvPr>
            <p:cNvSpPr/>
            <p:nvPr/>
          </p:nvSpPr>
          <p:spPr>
            <a:xfrm>
              <a:off x="-1333496" y="1008215"/>
              <a:ext cx="7585978"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5" name="Rectángulo 14">
              <a:extLst>
                <a:ext uri="{FF2B5EF4-FFF2-40B4-BE49-F238E27FC236}">
                  <a16:creationId xmlns:a16="http://schemas.microsoft.com/office/drawing/2014/main" id="{687614D1-44FF-22E6-FFE5-56A269F0EC40}"/>
                </a:ext>
              </a:extLst>
            </p:cNvPr>
            <p:cNvSpPr/>
            <p:nvPr/>
          </p:nvSpPr>
          <p:spPr>
            <a:xfrm>
              <a:off x="-1334254" y="1561666"/>
              <a:ext cx="4157693"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pic>
        <p:nvPicPr>
          <p:cNvPr id="3" name="Gráfico 2" descr="Plano con relleno sólido">
            <a:extLst>
              <a:ext uri="{FF2B5EF4-FFF2-40B4-BE49-F238E27FC236}">
                <a16:creationId xmlns:a16="http://schemas.microsoft.com/office/drawing/2014/main" id="{674EE993-4AF5-3F14-8A11-697B8F3330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94444" y="3063586"/>
            <a:ext cx="972000" cy="687747"/>
          </a:xfrm>
          <a:prstGeom prst="rect">
            <a:avLst/>
          </a:prstGeom>
        </p:spPr>
      </p:pic>
    </p:spTree>
    <p:extLst>
      <p:ext uri="{BB962C8B-B14F-4D97-AF65-F5344CB8AC3E}">
        <p14:creationId xmlns:p14="http://schemas.microsoft.com/office/powerpoint/2010/main" val="107962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esquina doblada 12">
            <a:extLst>
              <a:ext uri="{FF2B5EF4-FFF2-40B4-BE49-F238E27FC236}">
                <a16:creationId xmlns:a16="http://schemas.microsoft.com/office/drawing/2014/main" id="{F13EE92D-643F-44E8-A2FC-8B22F4E8805D}"/>
              </a:ext>
            </a:extLst>
          </p:cNvPr>
          <p:cNvSpPr/>
          <p:nvPr/>
        </p:nvSpPr>
        <p:spPr>
          <a:xfrm>
            <a:off x="5377280" y="1351612"/>
            <a:ext cx="6262135" cy="4533318"/>
          </a:xfrm>
          <a:prstGeom prst="rect">
            <a:avLst/>
          </a:prstGeom>
          <a:solidFill>
            <a:srgbClr val="ACDC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5803" tIns="53257" rIns="106513" bIns="53257" rtlCol="0" anchor="ctr">
            <a:spAutoFit/>
          </a:bodyPr>
          <a:lstStyle/>
          <a:p>
            <a:pPr algn="just">
              <a:lnSpc>
                <a:spcPct val="110000"/>
              </a:lnSpc>
              <a:buClr>
                <a:srgbClr val="466B86"/>
              </a:buClr>
            </a:pPr>
            <a:endParaRPr lang="es-CL" sz="1200" dirty="0">
              <a:solidFill>
                <a:schemeClr val="accent1">
                  <a:lumMod val="50000"/>
                </a:schemeClr>
              </a:solidFill>
              <a:latin typeface="Calibri"/>
              <a:cs typeface="Times New Roman"/>
            </a:endParaRPr>
          </a:p>
          <a:p>
            <a:pPr marL="199705" indent="-199705" algn="just">
              <a:lnSpc>
                <a:spcPct val="110000"/>
              </a:lnSpc>
              <a:buClr>
                <a:srgbClr val="466B86"/>
              </a:buClr>
              <a:buFont typeface="Arial" panose="020B0604020202020204" pitchFamily="34" charset="0"/>
              <a:buChar char="•"/>
            </a:pPr>
            <a:r>
              <a:rPr lang="es-CL" sz="1600" dirty="0">
                <a:solidFill>
                  <a:schemeClr val="accent1">
                    <a:lumMod val="50000"/>
                  </a:schemeClr>
                </a:solidFill>
                <a:latin typeface="Calibri"/>
                <a:cs typeface="Times New Roman"/>
              </a:rPr>
              <a:t>Se promoverá el trabajo colaborativo bajo el concepto de Sostenibilidad Tributaria, a través de reportes de contribución impositiva a los grupos promoviendo su publicación.</a:t>
            </a:r>
          </a:p>
          <a:p>
            <a:pPr marL="199705" indent="-199705" algn="just">
              <a:lnSpc>
                <a:spcPct val="110000"/>
              </a:lnSpc>
              <a:buClr>
                <a:srgbClr val="466B86"/>
              </a:buClr>
              <a:buFont typeface="Arial" panose="020B0604020202020204" pitchFamily="34" charset="0"/>
              <a:buChar char="•"/>
            </a:pPr>
            <a:endParaRPr lang="es-CL" sz="1600" dirty="0">
              <a:solidFill>
                <a:schemeClr val="accent1">
                  <a:lumMod val="50000"/>
                </a:schemeClr>
              </a:solidFill>
              <a:latin typeface="Calibri"/>
              <a:cs typeface="Times New Roman"/>
            </a:endParaRPr>
          </a:p>
          <a:p>
            <a:pPr marL="199705" indent="-199705" algn="just">
              <a:lnSpc>
                <a:spcPct val="110000"/>
              </a:lnSpc>
              <a:buClr>
                <a:srgbClr val="466B86"/>
              </a:buClr>
              <a:buFont typeface="Arial" panose="020B0604020202020204" pitchFamily="34" charset="0"/>
              <a:buChar char="•"/>
            </a:pPr>
            <a:r>
              <a:rPr lang="es-CL" sz="1600" dirty="0">
                <a:solidFill>
                  <a:schemeClr val="accent1">
                    <a:lumMod val="50000"/>
                  </a:schemeClr>
                </a:solidFill>
                <a:latin typeface="Calibri"/>
                <a:cs typeface="Times New Roman"/>
              </a:rPr>
              <a:t>Se intensificarán las acciones de control en los grupos que presenten niveles de tributación bajo los promedios de cada industria, a las planificaciones tributarias, y a las reorganizaciones empresariales especialmente de carácter multinacional.</a:t>
            </a:r>
            <a:endParaRPr lang="es-CL" sz="1600" dirty="0">
              <a:solidFill>
                <a:schemeClr val="accent1">
                  <a:lumMod val="50000"/>
                </a:schemeClr>
              </a:solidFill>
            </a:endParaRPr>
          </a:p>
          <a:p>
            <a:pPr algn="just">
              <a:lnSpc>
                <a:spcPct val="110000"/>
              </a:lnSpc>
              <a:buClr>
                <a:srgbClr val="466B86"/>
              </a:buClr>
            </a:pPr>
            <a:endParaRPr lang="es-CL" sz="1600" dirty="0">
              <a:solidFill>
                <a:schemeClr val="accent1">
                  <a:lumMod val="50000"/>
                </a:schemeClr>
              </a:solidFill>
              <a:latin typeface="Calibri"/>
              <a:cs typeface="Times New Roman" panose="02020603050405020304" pitchFamily="18" charset="0"/>
            </a:endParaRPr>
          </a:p>
          <a:p>
            <a:pPr marL="199705" indent="-199705" algn="just">
              <a:lnSpc>
                <a:spcPct val="110000"/>
              </a:lnSpc>
              <a:buClr>
                <a:srgbClr val="466B86"/>
              </a:buClr>
              <a:buFont typeface="Arial" panose="020B0604020202020204" pitchFamily="34" charset="0"/>
              <a:buChar char="•"/>
            </a:pPr>
            <a:r>
              <a:rPr lang="es-CL" sz="1600" dirty="0">
                <a:solidFill>
                  <a:schemeClr val="accent1">
                    <a:lumMod val="50000"/>
                  </a:schemeClr>
                </a:solidFill>
                <a:latin typeface="Calibri"/>
                <a:cs typeface="Times New Roman"/>
              </a:rPr>
              <a:t>Se proyecta una mayor recaudación sobre la base de dos parámetros:</a:t>
            </a:r>
          </a:p>
          <a:p>
            <a:pPr marL="732252" lvl="1" indent="-199705" algn="just">
              <a:lnSpc>
                <a:spcPct val="110000"/>
              </a:lnSpc>
              <a:buClr>
                <a:srgbClr val="466B86"/>
              </a:buClr>
              <a:buFont typeface="Courier New" panose="02070309020205020404" pitchFamily="49" charset="0"/>
              <a:buChar char="o"/>
              <a:tabLst>
                <a:tab pos="205253" algn="l"/>
              </a:tabLst>
            </a:pPr>
            <a:r>
              <a:rPr lang="es-CL" sz="1600" dirty="0">
                <a:solidFill>
                  <a:schemeClr val="accent1">
                    <a:lumMod val="50000"/>
                  </a:schemeClr>
                </a:solidFill>
                <a:latin typeface="Calibri"/>
                <a:cs typeface="Times New Roman"/>
              </a:rPr>
              <a:t>Aumento en tasa efectiva del impuesto a la renta </a:t>
            </a:r>
            <a:r>
              <a:rPr lang="es-CL" sz="1600" baseline="30000" dirty="0">
                <a:solidFill>
                  <a:schemeClr val="accent1">
                    <a:lumMod val="50000"/>
                  </a:schemeClr>
                </a:solidFill>
                <a:latin typeface="Calibri"/>
                <a:cs typeface="Times New Roman"/>
              </a:rPr>
              <a:t>(1)</a:t>
            </a:r>
          </a:p>
          <a:p>
            <a:pPr marL="732252" lvl="1" indent="-199705" algn="just">
              <a:lnSpc>
                <a:spcPct val="110000"/>
              </a:lnSpc>
              <a:buClr>
                <a:srgbClr val="466B86"/>
              </a:buClr>
              <a:buFont typeface="Courier New" panose="02070309020205020404" pitchFamily="49" charset="0"/>
              <a:buChar char="o"/>
              <a:tabLst>
                <a:tab pos="205253" algn="l"/>
              </a:tabLst>
            </a:pPr>
            <a:r>
              <a:rPr lang="es-CL" sz="1600" dirty="0">
                <a:solidFill>
                  <a:schemeClr val="accent1">
                    <a:lumMod val="50000"/>
                  </a:schemeClr>
                </a:solidFill>
                <a:latin typeface="Calibri"/>
                <a:cs typeface="Times New Roman"/>
              </a:rPr>
              <a:t>Aumento en la Base Impositiva </a:t>
            </a:r>
            <a:r>
              <a:rPr lang="es-CL" sz="1600" baseline="30000" dirty="0">
                <a:solidFill>
                  <a:schemeClr val="accent1">
                    <a:lumMod val="50000"/>
                  </a:schemeClr>
                </a:solidFill>
                <a:latin typeface="Calibri"/>
                <a:cs typeface="Times New Roman"/>
              </a:rPr>
              <a:t>(2)</a:t>
            </a:r>
          </a:p>
          <a:p>
            <a:pPr algn="just">
              <a:lnSpc>
                <a:spcPct val="110000"/>
              </a:lnSpc>
              <a:buClr>
                <a:srgbClr val="466B86"/>
              </a:buClr>
            </a:pPr>
            <a:endParaRPr lang="es-CL" sz="1600" dirty="0">
              <a:solidFill>
                <a:schemeClr val="accent1">
                  <a:lumMod val="50000"/>
                </a:schemeClr>
              </a:solidFill>
              <a:latin typeface="Calibri"/>
              <a:cs typeface="Times New Roman" panose="02020603050405020304" pitchFamily="18" charset="0"/>
            </a:endParaRPr>
          </a:p>
          <a:p>
            <a:pPr algn="just">
              <a:lnSpc>
                <a:spcPct val="110000"/>
              </a:lnSpc>
              <a:buClr>
                <a:srgbClr val="466B86"/>
              </a:buClr>
            </a:pPr>
            <a:r>
              <a:rPr lang="es-CL" sz="1600" dirty="0">
                <a:solidFill>
                  <a:schemeClr val="accent1">
                    <a:lumMod val="50000"/>
                  </a:schemeClr>
                </a:solidFill>
                <a:latin typeface="Calibri"/>
                <a:cs typeface="Times New Roman"/>
              </a:rPr>
              <a:t>Esto implicará una mayor recaudación por menor evasión y elusión equivalente a </a:t>
            </a:r>
            <a:r>
              <a:rPr lang="es-CL" sz="1600" b="1" dirty="0">
                <a:solidFill>
                  <a:schemeClr val="accent1">
                    <a:lumMod val="50000"/>
                  </a:schemeClr>
                </a:solidFill>
                <a:latin typeface="Calibri"/>
                <a:cs typeface="Times New Roman"/>
              </a:rPr>
              <a:t>0,71% del PIB.</a:t>
            </a:r>
          </a:p>
          <a:p>
            <a:pPr algn="just">
              <a:lnSpc>
                <a:spcPct val="110000"/>
              </a:lnSpc>
              <a:buClr>
                <a:srgbClr val="466B86"/>
              </a:buClr>
            </a:pPr>
            <a:endParaRPr lang="es-CL" sz="1200" b="1" dirty="0">
              <a:solidFill>
                <a:schemeClr val="accent1">
                  <a:lumMod val="50000"/>
                </a:schemeClr>
              </a:solidFill>
              <a:latin typeface="Calibri"/>
              <a:cs typeface="Times New Roman"/>
            </a:endParaRPr>
          </a:p>
        </p:txBody>
      </p:sp>
      <p:sp>
        <p:nvSpPr>
          <p:cNvPr id="14" name="Flecha: pentágono 13">
            <a:extLst>
              <a:ext uri="{FF2B5EF4-FFF2-40B4-BE49-F238E27FC236}">
                <a16:creationId xmlns:a16="http://schemas.microsoft.com/office/drawing/2014/main" id="{C41600D9-9D50-4188-B75C-8AC1ECB6997C}"/>
              </a:ext>
            </a:extLst>
          </p:cNvPr>
          <p:cNvSpPr/>
          <p:nvPr/>
        </p:nvSpPr>
        <p:spPr>
          <a:xfrm>
            <a:off x="365189" y="1343955"/>
            <a:ext cx="4688416" cy="1133388"/>
          </a:xfrm>
          <a:prstGeom prst="homePlate">
            <a:avLst>
              <a:gd name="adj" fmla="val 2128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513" tIns="53257" rIns="106513" bIns="53257" rtlCol="0" anchor="ctr"/>
          <a:lstStyle/>
          <a:p>
            <a:r>
              <a:rPr lang="es-MX" sz="2200" b="1" kern="0" dirty="0">
                <a:solidFill>
                  <a:srgbClr val="023A7C"/>
                </a:solidFill>
                <a:latin typeface="Helvetica Neue Medium"/>
              </a:rPr>
              <a:t>Grupos Empresariales – Tributación Internacional</a:t>
            </a:r>
          </a:p>
        </p:txBody>
      </p:sp>
      <p:sp>
        <p:nvSpPr>
          <p:cNvPr id="15" name="CuadroTexto 14">
            <a:extLst>
              <a:ext uri="{FF2B5EF4-FFF2-40B4-BE49-F238E27FC236}">
                <a16:creationId xmlns:a16="http://schemas.microsoft.com/office/drawing/2014/main" id="{3FECF2B5-8793-46B1-98EA-94D5DE3A53E8}"/>
              </a:ext>
            </a:extLst>
          </p:cNvPr>
          <p:cNvSpPr txBox="1"/>
          <p:nvPr/>
        </p:nvSpPr>
        <p:spPr>
          <a:xfrm>
            <a:off x="468368" y="6079751"/>
            <a:ext cx="11171047" cy="530915"/>
          </a:xfrm>
          <a:prstGeom prst="rect">
            <a:avLst/>
          </a:prstGeom>
          <a:noFill/>
        </p:spPr>
        <p:txBody>
          <a:bodyPr wrap="square" rtlCol="0">
            <a:spAutoFit/>
          </a:bodyPr>
          <a:lstStyle/>
          <a:p>
            <a:pPr marL="266273" indent="-266273">
              <a:buAutoNum type="arabicParenBoth"/>
            </a:pPr>
            <a:r>
              <a:rPr lang="es-CL" sz="950"/>
              <a:t>Se proyecta que los grupos empresariales con una tasa efectiva promedio menor a su segmento de referencia incrementen su tasa efectiva en un punto porcentual al año</a:t>
            </a:r>
          </a:p>
          <a:p>
            <a:pPr marL="266273" indent="-266273">
              <a:buAutoNum type="arabicParenBoth"/>
            </a:pPr>
            <a:r>
              <a:rPr lang="es-CL" sz="950"/>
              <a:t>Se proyecta un aumento de 5% anual de dicha base impositiva durante cuatro años, hasta el año 2026, teniendo en consideración las distintas iniciativas que se ha planificado realizar para reducir la erosión en la base imponible, la evasión y elusión, principalmente en ámbitos internacionales y de grupos empresariales.</a:t>
            </a:r>
          </a:p>
        </p:txBody>
      </p:sp>
      <p:sp>
        <p:nvSpPr>
          <p:cNvPr id="10" name="Rectángulo 9">
            <a:extLst>
              <a:ext uri="{FF2B5EF4-FFF2-40B4-BE49-F238E27FC236}">
                <a16:creationId xmlns:a16="http://schemas.microsoft.com/office/drawing/2014/main" id="{9ECBDAAB-5F54-4347-B85C-84AB97B3D37E}"/>
              </a:ext>
            </a:extLst>
          </p:cNvPr>
          <p:cNvSpPr/>
          <p:nvPr/>
        </p:nvSpPr>
        <p:spPr>
          <a:xfrm>
            <a:off x="0" y="1"/>
            <a:ext cx="12160250" cy="538950"/>
          </a:xfrm>
          <a:prstGeom prst="rect">
            <a:avLst/>
          </a:prstGeom>
          <a:gradFill>
            <a:gsLst>
              <a:gs pos="67000">
                <a:srgbClr val="006699"/>
              </a:gs>
              <a:gs pos="88000">
                <a:schemeClr val="bg1">
                  <a:alpha val="42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023" rtl="0" eaLnBrk="1" fontAlgn="auto" latinLnBrk="0" hangingPunct="1">
              <a:lnSpc>
                <a:spcPct val="100000"/>
              </a:lnSpc>
              <a:spcBef>
                <a:spcPts val="0"/>
              </a:spcBef>
              <a:spcAft>
                <a:spcPts val="0"/>
              </a:spcAft>
              <a:buClrTx/>
              <a:buSzTx/>
              <a:buFontTx/>
              <a:buNone/>
              <a:tabLst/>
              <a:defRPr/>
            </a:pPr>
            <a:endParaRPr kumimoji="0" lang="es-CL" sz="1795" b="0" i="0" u="none" strike="noStrike" kern="1200" cap="none" spc="0" normalizeH="0" baseline="0" noProof="0">
              <a:ln>
                <a:noFill/>
              </a:ln>
              <a:solidFill>
                <a:prstClr val="white"/>
              </a:solidFill>
              <a:effectLst/>
              <a:uLnTx/>
              <a:uFillTx/>
              <a:latin typeface="Lato"/>
              <a:ea typeface="+mn-ea"/>
              <a:cs typeface="+mn-cs"/>
            </a:endParaRPr>
          </a:p>
        </p:txBody>
      </p:sp>
      <p:pic>
        <p:nvPicPr>
          <p:cNvPr id="11" name="Imagen 10">
            <a:extLst>
              <a:ext uri="{FF2B5EF4-FFF2-40B4-BE49-F238E27FC236}">
                <a16:creationId xmlns:a16="http://schemas.microsoft.com/office/drawing/2014/main" id="{CCDBD9AB-9779-4865-AFD5-7627E8308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832" y="87715"/>
            <a:ext cx="1012199" cy="363523"/>
          </a:xfrm>
          <a:prstGeom prst="rect">
            <a:avLst/>
          </a:prstGeom>
        </p:spPr>
      </p:pic>
      <p:sp>
        <p:nvSpPr>
          <p:cNvPr id="12" name="CuadroTexto 34">
            <a:extLst>
              <a:ext uri="{FF2B5EF4-FFF2-40B4-BE49-F238E27FC236}">
                <a16:creationId xmlns:a16="http://schemas.microsoft.com/office/drawing/2014/main" id="{DE390C72-C3AE-4789-8AAE-0FEA7CC7421C}"/>
              </a:ext>
            </a:extLst>
          </p:cNvPr>
          <p:cNvSpPr txBox="1"/>
          <p:nvPr/>
        </p:nvSpPr>
        <p:spPr>
          <a:xfrm>
            <a:off x="365189" y="81579"/>
            <a:ext cx="10831546" cy="37967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00000"/>
              </a:lnSpc>
            </a:pPr>
            <a:r>
              <a:rPr lang="es-CL" sz="1800" dirty="0">
                <a:solidFill>
                  <a:schemeClr val="bg1"/>
                </a:solidFill>
                <a:latin typeface="Lato Black" panose="020F0502020204030203" pitchFamily="34" charset="0"/>
                <a:ea typeface="Lato Black" panose="020F0502020204030203" pitchFamily="34" charset="0"/>
                <a:cs typeface="Lato Black" panose="020F0502020204030203" pitchFamily="34" charset="0"/>
              </a:rPr>
              <a:t>MEDIDAS CONTRA LA EVASIÓN, ELUSIÓN e INFORMLIDAD- Mayor Recaudación Tributaria</a:t>
            </a:r>
          </a:p>
          <a:p>
            <a:pPr>
              <a:lnSpc>
                <a:spcPct val="100000"/>
              </a:lnSpc>
            </a:pPr>
            <a:endParaRPr lang="es-CL" sz="1995"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a:lnSpc>
                <a:spcPct val="100000"/>
              </a:lnSpc>
            </a:pPr>
            <a:endParaRPr lang="es-CL" sz="1800" b="1" dirty="0">
              <a:solidFill>
                <a:schemeClr val="bg1"/>
              </a:solidFill>
            </a:endParaRPr>
          </a:p>
          <a:p>
            <a:pPr>
              <a:lnSpc>
                <a:spcPct val="100000"/>
              </a:lnSpc>
            </a:pPr>
            <a:endParaRPr lang="es-CL" sz="1800" b="1" dirty="0">
              <a:solidFill>
                <a:schemeClr val="bg1"/>
              </a:solidFill>
            </a:endParaRPr>
          </a:p>
        </p:txBody>
      </p:sp>
      <p:sp>
        <p:nvSpPr>
          <p:cNvPr id="9" name="Rectángulo 8">
            <a:extLst>
              <a:ext uri="{FF2B5EF4-FFF2-40B4-BE49-F238E27FC236}">
                <a16:creationId xmlns:a16="http://schemas.microsoft.com/office/drawing/2014/main" id="{2A258779-12AB-482D-8451-986E232AA6C2}"/>
              </a:ext>
            </a:extLst>
          </p:cNvPr>
          <p:cNvSpPr/>
          <p:nvPr/>
        </p:nvSpPr>
        <p:spPr>
          <a:xfrm>
            <a:off x="-156279" y="661800"/>
            <a:ext cx="6527262" cy="415331"/>
          </a:xfrm>
          <a:prstGeom prst="rect">
            <a:avLst/>
          </a:prstGeom>
        </p:spPr>
        <p:txBody>
          <a:bodyPr wrap="square" lIns="106513" tIns="53257" rIns="106513" bIns="53257" anchor="t">
            <a:spAutoFit/>
          </a:bodyPr>
          <a:lstStyle/>
          <a:p>
            <a:pPr algn="ctr">
              <a:spcBef>
                <a:spcPts val="699"/>
              </a:spcBef>
              <a:spcAft>
                <a:spcPts val="699"/>
              </a:spcAft>
            </a:pPr>
            <a:r>
              <a:rPr lang="es-MX" sz="2000" b="1" kern="0">
                <a:solidFill>
                  <a:srgbClr val="68B9C1"/>
                </a:solidFill>
                <a:latin typeface="Helvetica Neue Medium"/>
              </a:rPr>
              <a:t>Plan de Gestión de Cumplimiento Tributario</a:t>
            </a:r>
          </a:p>
        </p:txBody>
      </p:sp>
      <p:grpSp>
        <p:nvGrpSpPr>
          <p:cNvPr id="5" name="Grupo 4">
            <a:extLst>
              <a:ext uri="{FF2B5EF4-FFF2-40B4-BE49-F238E27FC236}">
                <a16:creationId xmlns:a16="http://schemas.microsoft.com/office/drawing/2014/main" id="{7C043840-A0EC-428B-9928-44B1E56CAD01}"/>
              </a:ext>
            </a:extLst>
          </p:cNvPr>
          <p:cNvGrpSpPr/>
          <p:nvPr/>
        </p:nvGrpSpPr>
        <p:grpSpPr>
          <a:xfrm>
            <a:off x="308906" y="2672164"/>
            <a:ext cx="4779927" cy="3407587"/>
            <a:chOff x="97617" y="2847879"/>
            <a:chExt cx="3656557" cy="2625033"/>
          </a:xfrm>
        </p:grpSpPr>
        <p:grpSp>
          <p:nvGrpSpPr>
            <p:cNvPr id="21" name="Grupo 20">
              <a:extLst>
                <a:ext uri="{FF2B5EF4-FFF2-40B4-BE49-F238E27FC236}">
                  <a16:creationId xmlns:a16="http://schemas.microsoft.com/office/drawing/2014/main" id="{097BA125-B5A0-4C27-B1BE-51C9EF1C1217}"/>
                </a:ext>
              </a:extLst>
            </p:cNvPr>
            <p:cNvGrpSpPr/>
            <p:nvPr/>
          </p:nvGrpSpPr>
          <p:grpSpPr>
            <a:xfrm flipH="1">
              <a:off x="97617" y="2847879"/>
              <a:ext cx="3629608" cy="2625033"/>
              <a:chOff x="726306" y="3248588"/>
              <a:chExt cx="4297874" cy="2864733"/>
            </a:xfrm>
          </p:grpSpPr>
          <p:sp>
            <p:nvSpPr>
              <p:cNvPr id="22" name="Rectángulo 21">
                <a:extLst>
                  <a:ext uri="{FF2B5EF4-FFF2-40B4-BE49-F238E27FC236}">
                    <a16:creationId xmlns:a16="http://schemas.microsoft.com/office/drawing/2014/main" id="{FC00F4A8-E982-4B99-AB43-B50E0C95DF97}"/>
                  </a:ext>
                </a:extLst>
              </p:cNvPr>
              <p:cNvSpPr/>
              <p:nvPr/>
            </p:nvSpPr>
            <p:spPr>
              <a:xfrm>
                <a:off x="726306" y="3248588"/>
                <a:ext cx="4297874" cy="2864733"/>
              </a:xfrm>
              <a:prstGeom prst="rect">
                <a:avLst/>
              </a:prstGeom>
              <a:solidFill>
                <a:srgbClr val="70AD47">
                  <a:lumMod val="20000"/>
                  <a:lumOff val="80000"/>
                </a:srgb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s-CL" sz="1600" b="1" i="0" u="none" strike="noStrike" kern="0" cap="none" spc="0" normalizeH="0" baseline="0" noProof="0">
                  <a:ln>
                    <a:noFill/>
                  </a:ln>
                  <a:solidFill>
                    <a:prstClr val="white"/>
                  </a:solidFill>
                  <a:effectLst/>
                  <a:uLnTx/>
                  <a:uFillTx/>
                  <a:latin typeface="Lato"/>
                  <a:ea typeface="+mn-ea"/>
                  <a:cs typeface="+mn-cs"/>
                </a:endParaRPr>
              </a:p>
            </p:txBody>
          </p:sp>
          <p:sp>
            <p:nvSpPr>
              <p:cNvPr id="23" name="Lágrima 22">
                <a:extLst>
                  <a:ext uri="{FF2B5EF4-FFF2-40B4-BE49-F238E27FC236}">
                    <a16:creationId xmlns:a16="http://schemas.microsoft.com/office/drawing/2014/main" id="{31DCD14F-F457-4A3E-9C7C-CCD7549353F1}"/>
                  </a:ext>
                </a:extLst>
              </p:cNvPr>
              <p:cNvSpPr/>
              <p:nvPr/>
            </p:nvSpPr>
            <p:spPr>
              <a:xfrm rot="20147350">
                <a:off x="1952964" y="3267601"/>
                <a:ext cx="1389414" cy="961489"/>
              </a:xfrm>
              <a:prstGeom prst="teardrop">
                <a:avLst>
                  <a:gd name="adj" fmla="val 134516"/>
                </a:avLst>
              </a:prstGeom>
              <a:solidFill>
                <a:srgbClr val="70AD47">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L" sz="1800" b="0" i="0" u="none" strike="noStrike" kern="0" cap="none" spc="0" normalizeH="0" baseline="0" noProof="0">
                  <a:ln>
                    <a:noFill/>
                  </a:ln>
                  <a:solidFill>
                    <a:prstClr val="white"/>
                  </a:solidFill>
                  <a:effectLst/>
                  <a:uLnTx/>
                  <a:uFillTx/>
                  <a:latin typeface="Lato"/>
                  <a:ea typeface="+mn-ea"/>
                  <a:cs typeface="+mn-cs"/>
                </a:endParaRPr>
              </a:p>
            </p:txBody>
          </p:sp>
        </p:grpSp>
        <p:sp>
          <p:nvSpPr>
            <p:cNvPr id="24" name="CuadroTexto 23">
              <a:extLst>
                <a:ext uri="{FF2B5EF4-FFF2-40B4-BE49-F238E27FC236}">
                  <a16:creationId xmlns:a16="http://schemas.microsoft.com/office/drawing/2014/main" id="{2239C039-F16E-42C2-B3A2-DB9C247BB366}"/>
                </a:ext>
              </a:extLst>
            </p:cNvPr>
            <p:cNvSpPr txBox="1"/>
            <p:nvPr/>
          </p:nvSpPr>
          <p:spPr>
            <a:xfrm>
              <a:off x="124566" y="2925670"/>
              <a:ext cx="3629608" cy="357662"/>
            </a:xfrm>
            <a:prstGeom prst="rect">
              <a:avLst/>
            </a:prstGeom>
            <a:noFill/>
          </p:spPr>
          <p:txBody>
            <a:bodyPr wrap="square" rtlCol="0">
              <a:spAutoFit/>
            </a:bodyPr>
            <a:lstStyle/>
            <a:p>
              <a:pPr algn="ctr">
                <a:lnSpc>
                  <a:spcPct val="120000"/>
                </a:lnSpc>
                <a:spcBef>
                  <a:spcPts val="200"/>
                </a:spcBef>
                <a:spcAft>
                  <a:spcPts val="200"/>
                </a:spcAft>
              </a:pPr>
              <a:r>
                <a:rPr lang="es-CL" sz="1600" b="1" dirty="0">
                  <a:solidFill>
                    <a:srgbClr val="70AD47">
                      <a:lumMod val="75000"/>
                    </a:srgbClr>
                  </a:solidFill>
                  <a:latin typeface="Lato"/>
                </a:rPr>
                <a:t>Modificaciones Legales Asociadas:</a:t>
              </a:r>
            </a:p>
          </p:txBody>
        </p:sp>
      </p:grpSp>
      <p:sp>
        <p:nvSpPr>
          <p:cNvPr id="17" name="Rectángulo: esquinas redondeadas 16">
            <a:extLst>
              <a:ext uri="{FF2B5EF4-FFF2-40B4-BE49-F238E27FC236}">
                <a16:creationId xmlns:a16="http://schemas.microsoft.com/office/drawing/2014/main" id="{F2817E97-F3A5-40B4-9C71-F27E57C8EC10}"/>
              </a:ext>
            </a:extLst>
          </p:cNvPr>
          <p:cNvSpPr/>
          <p:nvPr/>
        </p:nvSpPr>
        <p:spPr>
          <a:xfrm>
            <a:off x="433015" y="3142122"/>
            <a:ext cx="4535210" cy="2830733"/>
          </a:xfrm>
          <a:prstGeom prst="roundRect">
            <a:avLst/>
          </a:prstGeom>
          <a:solidFill>
            <a:srgbClr val="70AD47">
              <a:lumMod val="75000"/>
            </a:srgbClr>
          </a:solidFill>
          <a:ln w="12700" cap="flat" cmpd="sng" algn="ctr">
            <a:noFill/>
            <a:prstDash val="solid"/>
            <a:miter lim="800000"/>
          </a:ln>
          <a:effectLst/>
        </p:spPr>
        <p:txBody>
          <a:bodyPr lIns="91440" tIns="45720" rIns="91440" bIns="45720" rtlCol="0" anchor="ctr"/>
          <a:lstStyle/>
          <a:p>
            <a:pPr marL="171450" indent="-171450" defTabSz="914400">
              <a:buFont typeface="Arial" panose="020B0604020202020204" pitchFamily="34" charset="0"/>
              <a:buChar char="•"/>
              <a:defRPr/>
            </a:pPr>
            <a:r>
              <a:rPr lang="es-CL" sz="1300" kern="0" dirty="0">
                <a:solidFill>
                  <a:prstClr val="white"/>
                </a:solidFill>
                <a:latin typeface="Calibri"/>
                <a:cs typeface="Calibri"/>
              </a:rPr>
              <a:t>Cambios a Norma General </a:t>
            </a:r>
            <a:r>
              <a:rPr lang="es-CL" sz="1300" kern="0" dirty="0" err="1">
                <a:solidFill>
                  <a:prstClr val="white"/>
                </a:solidFill>
                <a:latin typeface="Calibri"/>
                <a:cs typeface="Calibri"/>
              </a:rPr>
              <a:t>Antielusiva</a:t>
            </a:r>
            <a:r>
              <a:rPr lang="es-CL" sz="1300" kern="0" dirty="0">
                <a:solidFill>
                  <a:prstClr val="white"/>
                </a:solidFill>
                <a:latin typeface="Calibri"/>
                <a:cs typeface="Calibri"/>
              </a:rPr>
              <a:t> (CTRIB art. 4 bis en adelante)</a:t>
            </a:r>
          </a:p>
          <a:p>
            <a:pPr marL="171450" marR="0" lvl="0" indent="-171450" defTabSz="914400">
              <a:lnSpc>
                <a:spcPct val="100000"/>
              </a:lnSpc>
              <a:spcBef>
                <a:spcPts val="0"/>
              </a:spcBef>
              <a:spcAft>
                <a:spcPts val="0"/>
              </a:spcAft>
              <a:buClrTx/>
              <a:buSzTx/>
              <a:buFont typeface="Arial" panose="020B0604020202020204" pitchFamily="34" charset="0"/>
              <a:buChar char="•"/>
              <a:tabLst/>
              <a:defRPr/>
            </a:pPr>
            <a:r>
              <a:rPr kumimoji="0" lang="es-CL" sz="1300" b="0" i="0" u="none" strike="noStrike" kern="0" cap="none" spc="0" normalizeH="0" baseline="0" noProof="0" dirty="0">
                <a:ln>
                  <a:noFill/>
                </a:ln>
                <a:solidFill>
                  <a:prstClr val="white"/>
                </a:solidFill>
                <a:effectLst/>
                <a:uLnTx/>
                <a:uFillTx/>
                <a:latin typeface="Calibri"/>
                <a:cs typeface="Calibri"/>
              </a:rPr>
              <a:t>Nueva definición de grupo empresarial (CTRIB art. 8° </a:t>
            </a:r>
            <a:r>
              <a:rPr kumimoji="0" lang="es-CL" sz="1300" b="0" i="0" u="none" strike="noStrike" kern="0" cap="none" spc="0" normalizeH="0" baseline="0" noProof="0" dirty="0" err="1">
                <a:ln>
                  <a:noFill/>
                </a:ln>
                <a:solidFill>
                  <a:prstClr val="white"/>
                </a:solidFill>
                <a:effectLst/>
                <a:uLnTx/>
                <a:uFillTx/>
                <a:latin typeface="Calibri"/>
                <a:cs typeface="Calibri"/>
              </a:rPr>
              <a:t>N°</a:t>
            </a:r>
            <a:r>
              <a:rPr kumimoji="0" lang="es-CL" sz="1300" b="0" i="0" u="none" strike="noStrike" kern="0" cap="none" spc="0" normalizeH="0" baseline="0" noProof="0" dirty="0">
                <a:ln>
                  <a:noFill/>
                </a:ln>
                <a:solidFill>
                  <a:prstClr val="white"/>
                </a:solidFill>
                <a:effectLst/>
                <a:uLnTx/>
                <a:uFillTx/>
                <a:latin typeface="Calibri"/>
                <a:cs typeface="Calibri"/>
              </a:rPr>
              <a:t> 14)</a:t>
            </a:r>
            <a:endParaRPr lang="es-CL" sz="1300" dirty="0">
              <a:solidFill>
                <a:prstClr val="white"/>
              </a:solidFill>
              <a:latin typeface="Calibri"/>
              <a:cs typeface="Calibri"/>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3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Figura del apoderado de grupo empresarial (CTRIB art. 8° </a:t>
            </a:r>
            <a:r>
              <a:rPr kumimoji="0" lang="es-CL" sz="1300" b="0" i="0" u="none" strike="noStrike" kern="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a:t>
            </a:r>
            <a:r>
              <a:rPr kumimoji="0" lang="es-CL" sz="13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14)</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3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Nuevo procedimiento unificado de revisión de grupos empresariales (CTRIB art. 59 ter)</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3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Aumento o ampliación de prescripción por no entrega de información (CTRIB art. 68)</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3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Definición del concepto de Sostenibilidad Tributaria (CTRIB ART. 8° </a:t>
            </a:r>
            <a:r>
              <a:rPr kumimoji="0" lang="es-CL" sz="1300" b="0" i="0" u="none" strike="noStrike" kern="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a:t>
            </a:r>
            <a:r>
              <a:rPr kumimoji="0" lang="es-CL" sz="13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18)</a:t>
            </a:r>
          </a:p>
          <a:p>
            <a:pPr marL="171450" indent="-171450" defTabSz="914400">
              <a:buFont typeface="Arial" panose="020B0604020202020204" pitchFamily="34" charset="0"/>
              <a:buChar char="•"/>
              <a:defRPr/>
            </a:pPr>
            <a:r>
              <a:rPr lang="es-CL" sz="1300" kern="0" dirty="0">
                <a:solidFill>
                  <a:prstClr val="white"/>
                </a:solidFill>
                <a:latin typeface="Calibri"/>
                <a:cs typeface="Calibri"/>
              </a:rPr>
              <a:t>Normas de Precios de Transferencia y operaciones con regímenes preferenciales (LIR art. 41 E, 41 H y 10)</a:t>
            </a:r>
            <a:endParaRPr lang="es-CL" sz="1300" kern="0" dirty="0" err="1">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1868465"/>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esquina doblada 12">
            <a:extLst>
              <a:ext uri="{FF2B5EF4-FFF2-40B4-BE49-F238E27FC236}">
                <a16:creationId xmlns:a16="http://schemas.microsoft.com/office/drawing/2014/main" id="{8B9CEA4B-09F8-458E-BD42-C1361FFED5DE}"/>
              </a:ext>
            </a:extLst>
          </p:cNvPr>
          <p:cNvSpPr/>
          <p:nvPr/>
        </p:nvSpPr>
        <p:spPr>
          <a:xfrm>
            <a:off x="4908256" y="1439588"/>
            <a:ext cx="6873775" cy="4391932"/>
          </a:xfrm>
          <a:prstGeom prst="rect">
            <a:avLst/>
          </a:prstGeom>
          <a:solidFill>
            <a:srgbClr val="ACDC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5803" tIns="53257" rIns="106513" bIns="53257" rtlCol="0" anchor="ctr">
            <a:spAutoFit/>
          </a:bodyPr>
          <a:lstStyle/>
          <a:p>
            <a:pPr algn="just">
              <a:lnSpc>
                <a:spcPct val="110000"/>
              </a:lnSpc>
              <a:buClr>
                <a:srgbClr val="466B86"/>
              </a:buClr>
            </a:pPr>
            <a:endParaRPr lang="es-CL" sz="1200" dirty="0">
              <a:solidFill>
                <a:schemeClr val="accent1">
                  <a:lumMod val="50000"/>
                </a:schemeClr>
              </a:solidFill>
              <a:latin typeface="Calibri"/>
              <a:cs typeface="Times New Roman"/>
            </a:endParaRPr>
          </a:p>
          <a:p>
            <a:pPr marL="199705" indent="-199705" algn="just">
              <a:lnSpc>
                <a:spcPct val="110000"/>
              </a:lnSpc>
              <a:buClr>
                <a:srgbClr val="466B86"/>
              </a:buClr>
              <a:buFont typeface="Arial" panose="020B0604020202020204" pitchFamily="34" charset="0"/>
              <a:buChar char="•"/>
            </a:pPr>
            <a:r>
              <a:rPr lang="es-CL" sz="1600" dirty="0">
                <a:solidFill>
                  <a:schemeClr val="accent1">
                    <a:lumMod val="50000"/>
                  </a:schemeClr>
                </a:solidFill>
                <a:latin typeface="Calibri"/>
                <a:cs typeface="Times New Roman"/>
              </a:rPr>
              <a:t>Se fiscalizará a personas que realicen el traspaso intergeneracional del patrimonio sin cumplir sus obligaciones tributarias. Se determinará con mayor precisión el patrimonio de contribuyentes con participación directa e indirecta en sociedades. </a:t>
            </a:r>
          </a:p>
          <a:p>
            <a:pPr algn="just">
              <a:lnSpc>
                <a:spcPct val="110000"/>
              </a:lnSpc>
              <a:buClr>
                <a:srgbClr val="466B86"/>
              </a:buClr>
            </a:pPr>
            <a:endParaRPr lang="es-CL" sz="1600" dirty="0">
              <a:solidFill>
                <a:schemeClr val="accent1">
                  <a:lumMod val="50000"/>
                </a:schemeClr>
              </a:solidFill>
              <a:latin typeface="Calibri"/>
              <a:cs typeface="Times New Roman"/>
            </a:endParaRPr>
          </a:p>
          <a:p>
            <a:pPr marL="199705" indent="-199705" algn="just">
              <a:lnSpc>
                <a:spcPct val="110000"/>
              </a:lnSpc>
              <a:buClr>
                <a:srgbClr val="466B86"/>
              </a:buClr>
              <a:buFont typeface="Arial" panose="020B0604020202020204" pitchFamily="34" charset="0"/>
              <a:buChar char="•"/>
            </a:pPr>
            <a:r>
              <a:rPr lang="es-CL" sz="1600" dirty="0">
                <a:solidFill>
                  <a:schemeClr val="accent1">
                    <a:lumMod val="50000"/>
                  </a:schemeClr>
                </a:solidFill>
                <a:latin typeface="Calibri"/>
                <a:cs typeface="Times New Roman"/>
              </a:rPr>
              <a:t>Se verificará el cumplimiento de la obligación de declarar el impuesto a la herencia y donaciones.</a:t>
            </a:r>
            <a:endParaRPr lang="es-CL" sz="1600" dirty="0">
              <a:solidFill>
                <a:schemeClr val="accent1">
                  <a:lumMod val="50000"/>
                </a:schemeClr>
              </a:solidFill>
            </a:endParaRPr>
          </a:p>
          <a:p>
            <a:pPr marL="199705" indent="-199705" algn="just">
              <a:lnSpc>
                <a:spcPct val="110000"/>
              </a:lnSpc>
              <a:buClr>
                <a:srgbClr val="466B86"/>
              </a:buClr>
              <a:buFont typeface="Arial" panose="020B0604020202020204" pitchFamily="34" charset="0"/>
              <a:buChar char="•"/>
            </a:pPr>
            <a:endParaRPr lang="es-CL" sz="1600" dirty="0">
              <a:solidFill>
                <a:schemeClr val="accent1">
                  <a:lumMod val="50000"/>
                </a:schemeClr>
              </a:solidFill>
              <a:latin typeface="Calibri"/>
              <a:cs typeface="Times New Roman"/>
            </a:endParaRPr>
          </a:p>
          <a:p>
            <a:pPr marL="199705" indent="-199705" algn="just">
              <a:lnSpc>
                <a:spcPct val="110000"/>
              </a:lnSpc>
              <a:buClr>
                <a:srgbClr val="466B86"/>
              </a:buClr>
              <a:buFont typeface="Arial" panose="020B0604020202020204" pitchFamily="34" charset="0"/>
              <a:buChar char="•"/>
            </a:pPr>
            <a:r>
              <a:rPr lang="es-CL" sz="1600" dirty="0">
                <a:solidFill>
                  <a:schemeClr val="accent1">
                    <a:lumMod val="50000"/>
                  </a:schemeClr>
                </a:solidFill>
                <a:latin typeface="Calibri"/>
                <a:cs typeface="Times New Roman"/>
              </a:rPr>
              <a:t>Se proyecta una mayor recaudación sobre la base de dos parámetros:</a:t>
            </a:r>
          </a:p>
          <a:p>
            <a:pPr marL="732252" lvl="1" indent="-199705" algn="just">
              <a:lnSpc>
                <a:spcPct val="110000"/>
              </a:lnSpc>
              <a:buClr>
                <a:srgbClr val="466B86"/>
              </a:buClr>
              <a:buFont typeface="Courier New" panose="02070309020205020404" pitchFamily="49" charset="0"/>
              <a:buChar char="o"/>
              <a:tabLst>
                <a:tab pos="205253" algn="l"/>
              </a:tabLst>
            </a:pPr>
            <a:r>
              <a:rPr lang="es-CL" sz="1600" dirty="0">
                <a:solidFill>
                  <a:schemeClr val="accent1">
                    <a:lumMod val="50000"/>
                  </a:schemeClr>
                </a:solidFill>
                <a:latin typeface="Calibri"/>
                <a:cs typeface="Times New Roman"/>
              </a:rPr>
              <a:t>Aumento en Tasa Efectiva del Impuesto a la Renta (1)</a:t>
            </a:r>
          </a:p>
          <a:p>
            <a:pPr marL="732252" lvl="1" indent="-199705" algn="just">
              <a:lnSpc>
                <a:spcPct val="110000"/>
              </a:lnSpc>
              <a:buClr>
                <a:srgbClr val="466B86"/>
              </a:buClr>
              <a:buFont typeface="Courier New" panose="02070309020205020404" pitchFamily="49" charset="0"/>
              <a:buChar char="o"/>
              <a:tabLst>
                <a:tab pos="205253" algn="l"/>
              </a:tabLst>
            </a:pPr>
            <a:r>
              <a:rPr lang="es-CL" sz="1600" dirty="0">
                <a:solidFill>
                  <a:schemeClr val="accent1">
                    <a:lumMod val="50000"/>
                  </a:schemeClr>
                </a:solidFill>
                <a:latin typeface="Calibri"/>
                <a:cs typeface="Times New Roman"/>
              </a:rPr>
              <a:t>Aumento de la base impositiva (2)</a:t>
            </a:r>
          </a:p>
          <a:p>
            <a:pPr>
              <a:lnSpc>
                <a:spcPct val="110000"/>
              </a:lnSpc>
              <a:buClr>
                <a:srgbClr val="466B86"/>
              </a:buClr>
            </a:pPr>
            <a:endParaRPr lang="es-CL" sz="1600" dirty="0">
              <a:solidFill>
                <a:schemeClr val="accent1">
                  <a:lumMod val="50000"/>
                </a:schemeClr>
              </a:solidFill>
              <a:latin typeface="Helvetica Neue Medium"/>
              <a:cs typeface="Times New Roman" panose="02020603050405020304" pitchFamily="18" charset="0"/>
            </a:endParaRPr>
          </a:p>
          <a:p>
            <a:pPr>
              <a:lnSpc>
                <a:spcPct val="110000"/>
              </a:lnSpc>
              <a:buClr>
                <a:srgbClr val="466B86"/>
              </a:buClr>
            </a:pPr>
            <a:r>
              <a:rPr lang="es-CL" sz="1600" dirty="0">
                <a:solidFill>
                  <a:schemeClr val="accent1">
                    <a:lumMod val="50000"/>
                  </a:schemeClr>
                </a:solidFill>
                <a:latin typeface="Calibri"/>
                <a:cs typeface="Times New Roman"/>
              </a:rPr>
              <a:t>Lo anterior implicará una mayor recaudación por menor evasión y elusión equivalente a </a:t>
            </a:r>
            <a:r>
              <a:rPr lang="es-CL" sz="1600" b="1" dirty="0">
                <a:solidFill>
                  <a:schemeClr val="accent1">
                    <a:lumMod val="50000"/>
                  </a:schemeClr>
                </a:solidFill>
                <a:latin typeface="Calibri"/>
                <a:cs typeface="Times New Roman"/>
              </a:rPr>
              <a:t>0,37% del PIB</a:t>
            </a:r>
          </a:p>
          <a:p>
            <a:pPr>
              <a:lnSpc>
                <a:spcPct val="110000"/>
              </a:lnSpc>
              <a:buClr>
                <a:srgbClr val="466B86"/>
              </a:buClr>
            </a:pPr>
            <a:endParaRPr lang="es-CL" b="1" dirty="0">
              <a:solidFill>
                <a:schemeClr val="accent1">
                  <a:lumMod val="50000"/>
                </a:schemeClr>
              </a:solidFill>
              <a:latin typeface="Calibri"/>
              <a:cs typeface="Times New Roman"/>
            </a:endParaRPr>
          </a:p>
        </p:txBody>
      </p:sp>
      <p:sp>
        <p:nvSpPr>
          <p:cNvPr id="11" name="Flecha: pentágono 10">
            <a:extLst>
              <a:ext uri="{FF2B5EF4-FFF2-40B4-BE49-F238E27FC236}">
                <a16:creationId xmlns:a16="http://schemas.microsoft.com/office/drawing/2014/main" id="{5251E4DE-3544-49FD-99B6-135F5260457B}"/>
              </a:ext>
            </a:extLst>
          </p:cNvPr>
          <p:cNvSpPr>
            <a:spLocks/>
          </p:cNvSpPr>
          <p:nvPr/>
        </p:nvSpPr>
        <p:spPr>
          <a:xfrm>
            <a:off x="521777" y="1439588"/>
            <a:ext cx="4199210" cy="1134000"/>
          </a:xfrm>
          <a:prstGeom prst="homePlate">
            <a:avLst>
              <a:gd name="adj" fmla="val 2128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513" tIns="53257" rIns="106513" bIns="53257" rtlCol="0" anchor="ctr"/>
          <a:lstStyle/>
          <a:p>
            <a:r>
              <a:rPr lang="es-MX" sz="2200" b="1" kern="0">
                <a:solidFill>
                  <a:srgbClr val="023A7C"/>
                </a:solidFill>
                <a:latin typeface="Helvetica Neue Medium"/>
              </a:rPr>
              <a:t>Altos Patrimonios </a:t>
            </a:r>
          </a:p>
        </p:txBody>
      </p:sp>
      <p:sp>
        <p:nvSpPr>
          <p:cNvPr id="16" name="CuadroTexto 15">
            <a:extLst>
              <a:ext uri="{FF2B5EF4-FFF2-40B4-BE49-F238E27FC236}">
                <a16:creationId xmlns:a16="http://schemas.microsoft.com/office/drawing/2014/main" id="{F49E1BDC-15D1-445E-824A-49E76B20394E}"/>
              </a:ext>
            </a:extLst>
          </p:cNvPr>
          <p:cNvSpPr txBox="1"/>
          <p:nvPr/>
        </p:nvSpPr>
        <p:spPr>
          <a:xfrm>
            <a:off x="397888" y="6011745"/>
            <a:ext cx="11558614" cy="677108"/>
          </a:xfrm>
          <a:prstGeom prst="rect">
            <a:avLst/>
          </a:prstGeom>
          <a:noFill/>
        </p:spPr>
        <p:txBody>
          <a:bodyPr wrap="square" rtlCol="0">
            <a:spAutoFit/>
          </a:bodyPr>
          <a:lstStyle>
            <a:defPPr>
              <a:defRPr lang="en-US"/>
            </a:defPPr>
            <a:lvl1pPr marL="228600" indent="-228600">
              <a:buAutoNum type="arabicParenBoth"/>
              <a:defRPr sz="900"/>
            </a:lvl1pPr>
          </a:lstStyle>
          <a:p>
            <a:r>
              <a:rPr lang="es-CL" sz="950"/>
              <a:t>La actual nómina de Contribuyentes de Alto Patrimonio considera a 92.226 contribuyentes. Para proyectar aumentos en la tasa efectiva de </a:t>
            </a:r>
            <a:r>
              <a:rPr lang="es-CL" sz="950" err="1"/>
              <a:t>IGC</a:t>
            </a:r>
            <a:r>
              <a:rPr lang="es-CL" sz="950"/>
              <a:t>, se agruparon los contribuyentes de similar patrimonio e ingresos y se determinó la tasa promedio del segmento, considerando contribuyentes con tasa del </a:t>
            </a:r>
            <a:r>
              <a:rPr lang="es-CL" sz="950" err="1"/>
              <a:t>IGC</a:t>
            </a:r>
            <a:r>
              <a:rPr lang="es-CL" sz="950"/>
              <a:t> menor en 10 puntos porcentuales respecto al promedio de su segmento (34.426 contribuyentes).</a:t>
            </a:r>
          </a:p>
          <a:p>
            <a:r>
              <a:rPr lang="es-CL" sz="950"/>
              <a:t>Para estimar la mayor recaudación, se proyecta el aumento anual de la base imponible de 5% hasta 2026, teniendo como base las distintas iniciativas que se espera realizar para reducir evasión y elusión en este segmento de contribuyentes. </a:t>
            </a:r>
          </a:p>
        </p:txBody>
      </p:sp>
      <p:sp>
        <p:nvSpPr>
          <p:cNvPr id="9" name="Rectángulo 8">
            <a:extLst>
              <a:ext uri="{FF2B5EF4-FFF2-40B4-BE49-F238E27FC236}">
                <a16:creationId xmlns:a16="http://schemas.microsoft.com/office/drawing/2014/main" id="{154C4F39-612F-4B50-8BC1-6D27B6AD4625}"/>
              </a:ext>
            </a:extLst>
          </p:cNvPr>
          <p:cNvSpPr/>
          <p:nvPr/>
        </p:nvSpPr>
        <p:spPr>
          <a:xfrm>
            <a:off x="0" y="1"/>
            <a:ext cx="12160250" cy="538950"/>
          </a:xfrm>
          <a:prstGeom prst="rect">
            <a:avLst/>
          </a:prstGeom>
          <a:gradFill>
            <a:gsLst>
              <a:gs pos="67000">
                <a:srgbClr val="006699"/>
              </a:gs>
              <a:gs pos="88000">
                <a:schemeClr val="bg1">
                  <a:alpha val="42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023" rtl="0" eaLnBrk="1" fontAlgn="auto" latinLnBrk="0" hangingPunct="1">
              <a:lnSpc>
                <a:spcPct val="100000"/>
              </a:lnSpc>
              <a:spcBef>
                <a:spcPts val="0"/>
              </a:spcBef>
              <a:spcAft>
                <a:spcPts val="0"/>
              </a:spcAft>
              <a:buClrTx/>
              <a:buSzTx/>
              <a:buFontTx/>
              <a:buNone/>
              <a:tabLst/>
              <a:defRPr/>
            </a:pPr>
            <a:endParaRPr kumimoji="0" lang="es-CL" sz="1795" b="0" i="0" u="none" strike="noStrike" kern="1200" cap="none" spc="0" normalizeH="0" baseline="0" noProof="0">
              <a:ln>
                <a:noFill/>
              </a:ln>
              <a:solidFill>
                <a:prstClr val="white"/>
              </a:solidFill>
              <a:effectLst/>
              <a:uLnTx/>
              <a:uFillTx/>
              <a:latin typeface="Lato"/>
              <a:ea typeface="+mn-ea"/>
              <a:cs typeface="+mn-cs"/>
            </a:endParaRPr>
          </a:p>
        </p:txBody>
      </p:sp>
      <p:pic>
        <p:nvPicPr>
          <p:cNvPr id="12" name="Imagen 11">
            <a:extLst>
              <a:ext uri="{FF2B5EF4-FFF2-40B4-BE49-F238E27FC236}">
                <a16:creationId xmlns:a16="http://schemas.microsoft.com/office/drawing/2014/main" id="{34E51703-DB71-40FB-98FE-686EBFB2A6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832" y="87715"/>
            <a:ext cx="1012199" cy="363523"/>
          </a:xfrm>
          <a:prstGeom prst="rect">
            <a:avLst/>
          </a:prstGeom>
        </p:spPr>
      </p:pic>
      <p:grpSp>
        <p:nvGrpSpPr>
          <p:cNvPr id="2" name="Grupo 1">
            <a:extLst>
              <a:ext uri="{FF2B5EF4-FFF2-40B4-BE49-F238E27FC236}">
                <a16:creationId xmlns:a16="http://schemas.microsoft.com/office/drawing/2014/main" id="{B7B1B80B-676D-47C7-A572-071DD7F7E9E8}"/>
              </a:ext>
            </a:extLst>
          </p:cNvPr>
          <p:cNvGrpSpPr/>
          <p:nvPr/>
        </p:nvGrpSpPr>
        <p:grpSpPr>
          <a:xfrm>
            <a:off x="491574" y="2908021"/>
            <a:ext cx="4269269" cy="2926249"/>
            <a:chOff x="531330" y="3161201"/>
            <a:chExt cx="3730837" cy="2625033"/>
          </a:xfrm>
        </p:grpSpPr>
        <p:sp>
          <p:nvSpPr>
            <p:cNvPr id="25" name="Lágrima 24">
              <a:extLst>
                <a:ext uri="{FF2B5EF4-FFF2-40B4-BE49-F238E27FC236}">
                  <a16:creationId xmlns:a16="http://schemas.microsoft.com/office/drawing/2014/main" id="{BB683B12-AA5E-45FF-BBF4-4036623C3167}"/>
                </a:ext>
              </a:extLst>
            </p:cNvPr>
            <p:cNvSpPr/>
            <p:nvPr/>
          </p:nvSpPr>
          <p:spPr>
            <a:xfrm rot="1620049" flipH="1">
              <a:off x="1960297" y="3192734"/>
              <a:ext cx="1194844" cy="881039"/>
            </a:xfrm>
            <a:prstGeom prst="teardrop">
              <a:avLst>
                <a:gd name="adj" fmla="val 124929"/>
              </a:avLst>
            </a:prstGeom>
            <a:solidFill>
              <a:srgbClr val="70AD47">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L" sz="1800" b="0" i="0" u="none" strike="noStrike" kern="0" cap="none" spc="0" normalizeH="0" baseline="0" noProof="0">
                <a:ln>
                  <a:noFill/>
                </a:ln>
                <a:solidFill>
                  <a:prstClr val="white"/>
                </a:solidFill>
                <a:effectLst/>
                <a:uLnTx/>
                <a:uFillTx/>
                <a:latin typeface="Lato"/>
                <a:ea typeface="+mn-ea"/>
                <a:cs typeface="+mn-cs"/>
              </a:endParaRPr>
            </a:p>
          </p:txBody>
        </p:sp>
        <p:grpSp>
          <p:nvGrpSpPr>
            <p:cNvPr id="19" name="Grupo 18">
              <a:extLst>
                <a:ext uri="{FF2B5EF4-FFF2-40B4-BE49-F238E27FC236}">
                  <a16:creationId xmlns:a16="http://schemas.microsoft.com/office/drawing/2014/main" id="{7FA40A86-7CE7-49CD-9D03-CC8597EB1B62}"/>
                </a:ext>
              </a:extLst>
            </p:cNvPr>
            <p:cNvGrpSpPr/>
            <p:nvPr/>
          </p:nvGrpSpPr>
          <p:grpSpPr>
            <a:xfrm>
              <a:off x="531330" y="3161201"/>
              <a:ext cx="3730837" cy="2625033"/>
              <a:chOff x="97617" y="2847879"/>
              <a:chExt cx="3663812" cy="2625033"/>
            </a:xfrm>
          </p:grpSpPr>
          <p:sp>
            <p:nvSpPr>
              <p:cNvPr id="23" name="Rectángulo 22">
                <a:extLst>
                  <a:ext uri="{FF2B5EF4-FFF2-40B4-BE49-F238E27FC236}">
                    <a16:creationId xmlns:a16="http://schemas.microsoft.com/office/drawing/2014/main" id="{57A99BD3-D014-41AF-8367-A6D9AD4FD392}"/>
                  </a:ext>
                </a:extLst>
              </p:cNvPr>
              <p:cNvSpPr/>
              <p:nvPr/>
            </p:nvSpPr>
            <p:spPr>
              <a:xfrm flipH="1">
                <a:off x="97617" y="2847879"/>
                <a:ext cx="3629608" cy="2625033"/>
              </a:xfrm>
              <a:prstGeom prst="rect">
                <a:avLst/>
              </a:prstGeom>
              <a:solidFill>
                <a:srgbClr val="70AD47">
                  <a:lumMod val="20000"/>
                  <a:lumOff val="80000"/>
                </a:srgb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s-CL" sz="1600" b="1" i="0" u="none" strike="noStrike" kern="0" cap="none" spc="0" normalizeH="0" baseline="0" noProof="0">
                  <a:ln>
                    <a:noFill/>
                  </a:ln>
                  <a:solidFill>
                    <a:prstClr val="white"/>
                  </a:solidFill>
                  <a:effectLst/>
                  <a:uLnTx/>
                  <a:uFillTx/>
                  <a:latin typeface="Lato"/>
                  <a:ea typeface="+mn-ea"/>
                  <a:cs typeface="+mn-cs"/>
                </a:endParaRPr>
              </a:p>
            </p:txBody>
          </p:sp>
          <p:sp>
            <p:nvSpPr>
              <p:cNvPr id="21" name="CuadroTexto 20">
                <a:extLst>
                  <a:ext uri="{FF2B5EF4-FFF2-40B4-BE49-F238E27FC236}">
                    <a16:creationId xmlns:a16="http://schemas.microsoft.com/office/drawing/2014/main" id="{540A55CE-62F2-46C8-A3D6-8F21F87CF2F4}"/>
                  </a:ext>
                </a:extLst>
              </p:cNvPr>
              <p:cNvSpPr txBox="1"/>
              <p:nvPr/>
            </p:nvSpPr>
            <p:spPr>
              <a:xfrm>
                <a:off x="131821" y="3011142"/>
                <a:ext cx="3629608" cy="357662"/>
              </a:xfrm>
              <a:prstGeom prst="rect">
                <a:avLst/>
              </a:prstGeom>
              <a:noFill/>
            </p:spPr>
            <p:txBody>
              <a:bodyPr wrap="square" rtlCol="0">
                <a:spAutoFit/>
              </a:bodyPr>
              <a:lstStyle/>
              <a:p>
                <a:pPr algn="ctr">
                  <a:lnSpc>
                    <a:spcPct val="120000"/>
                  </a:lnSpc>
                  <a:spcBef>
                    <a:spcPts val="200"/>
                  </a:spcBef>
                  <a:spcAft>
                    <a:spcPts val="200"/>
                  </a:spcAft>
                </a:pPr>
                <a:r>
                  <a:rPr lang="es-CL" sz="1600" b="1">
                    <a:solidFill>
                      <a:srgbClr val="70AD47">
                        <a:lumMod val="75000"/>
                      </a:srgbClr>
                    </a:solidFill>
                    <a:latin typeface="Lato"/>
                  </a:rPr>
                  <a:t>Modificaciones Legales Asociadas:</a:t>
                </a:r>
              </a:p>
            </p:txBody>
          </p:sp>
        </p:grpSp>
      </p:grpSp>
      <p:sp>
        <p:nvSpPr>
          <p:cNvPr id="26" name="Rectángulo 25">
            <a:extLst>
              <a:ext uri="{FF2B5EF4-FFF2-40B4-BE49-F238E27FC236}">
                <a16:creationId xmlns:a16="http://schemas.microsoft.com/office/drawing/2014/main" id="{AB06D7E5-E9CE-4AD4-99AC-F7C21056ECA9}"/>
              </a:ext>
            </a:extLst>
          </p:cNvPr>
          <p:cNvSpPr/>
          <p:nvPr/>
        </p:nvSpPr>
        <p:spPr>
          <a:xfrm>
            <a:off x="-156279" y="661800"/>
            <a:ext cx="6527262" cy="415331"/>
          </a:xfrm>
          <a:prstGeom prst="rect">
            <a:avLst/>
          </a:prstGeom>
        </p:spPr>
        <p:txBody>
          <a:bodyPr wrap="square" lIns="106513" tIns="53257" rIns="106513" bIns="53257" anchor="t">
            <a:spAutoFit/>
          </a:bodyPr>
          <a:lstStyle/>
          <a:p>
            <a:pPr algn="ctr">
              <a:spcBef>
                <a:spcPts val="699"/>
              </a:spcBef>
              <a:spcAft>
                <a:spcPts val="699"/>
              </a:spcAft>
            </a:pPr>
            <a:r>
              <a:rPr lang="es-MX" sz="2000" b="1" kern="0">
                <a:solidFill>
                  <a:srgbClr val="68B9C1"/>
                </a:solidFill>
                <a:latin typeface="Helvetica Neue Medium"/>
              </a:rPr>
              <a:t>Plan de Gestión de Cumplimiento Tributario</a:t>
            </a:r>
          </a:p>
        </p:txBody>
      </p:sp>
      <p:sp>
        <p:nvSpPr>
          <p:cNvPr id="15" name="CuadroTexto 34">
            <a:extLst>
              <a:ext uri="{FF2B5EF4-FFF2-40B4-BE49-F238E27FC236}">
                <a16:creationId xmlns:a16="http://schemas.microsoft.com/office/drawing/2014/main" id="{FCC4B621-2141-49BF-B0C9-925324EAB6A7}"/>
              </a:ext>
            </a:extLst>
          </p:cNvPr>
          <p:cNvSpPr txBox="1"/>
          <p:nvPr/>
        </p:nvSpPr>
        <p:spPr>
          <a:xfrm>
            <a:off x="365189" y="81579"/>
            <a:ext cx="10831546" cy="37967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00000"/>
              </a:lnSpc>
            </a:pPr>
            <a:r>
              <a:rPr lang="es-CL" sz="1800" dirty="0">
                <a:solidFill>
                  <a:schemeClr val="bg1"/>
                </a:solidFill>
                <a:latin typeface="Lato Black" panose="020F0502020204030203" pitchFamily="34" charset="0"/>
                <a:ea typeface="Lato Black" panose="020F0502020204030203" pitchFamily="34" charset="0"/>
                <a:cs typeface="Lato Black" panose="020F0502020204030203" pitchFamily="34" charset="0"/>
              </a:rPr>
              <a:t>MEDIDAS CONTRA LA EVASIÓN, ELUSIÓN e INFORMLIDAD- Mayor Recaudación Tributaria</a:t>
            </a:r>
          </a:p>
          <a:p>
            <a:pPr>
              <a:lnSpc>
                <a:spcPct val="100000"/>
              </a:lnSpc>
            </a:pPr>
            <a:endParaRPr lang="es-CL" sz="1995"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a:lnSpc>
                <a:spcPct val="100000"/>
              </a:lnSpc>
            </a:pPr>
            <a:endParaRPr lang="es-CL" sz="1800" b="1" dirty="0">
              <a:solidFill>
                <a:schemeClr val="bg1"/>
              </a:solidFill>
            </a:endParaRPr>
          </a:p>
          <a:p>
            <a:pPr>
              <a:lnSpc>
                <a:spcPct val="100000"/>
              </a:lnSpc>
            </a:pPr>
            <a:endParaRPr lang="es-CL" sz="1800" b="1" dirty="0">
              <a:solidFill>
                <a:schemeClr val="bg1"/>
              </a:solidFill>
            </a:endParaRPr>
          </a:p>
        </p:txBody>
      </p:sp>
      <p:sp>
        <p:nvSpPr>
          <p:cNvPr id="17" name="Rectángulo: esquinas redondeadas 16">
            <a:extLst>
              <a:ext uri="{FF2B5EF4-FFF2-40B4-BE49-F238E27FC236}">
                <a16:creationId xmlns:a16="http://schemas.microsoft.com/office/drawing/2014/main" id="{135DA89F-1963-4140-9289-AB7F02D720F2}"/>
              </a:ext>
            </a:extLst>
          </p:cNvPr>
          <p:cNvSpPr/>
          <p:nvPr/>
        </p:nvSpPr>
        <p:spPr>
          <a:xfrm>
            <a:off x="602204" y="3567424"/>
            <a:ext cx="3988044" cy="2139320"/>
          </a:xfrm>
          <a:prstGeom prst="roundRect">
            <a:avLst/>
          </a:prstGeom>
          <a:solidFill>
            <a:srgbClr val="70AD47">
              <a:lumMod val="75000"/>
            </a:srgbClr>
          </a:solidFill>
          <a:ln w="12700" cap="flat" cmpd="sng" algn="ctr">
            <a:noFill/>
            <a:prstDash val="solid"/>
            <a:miter lim="800000"/>
          </a:ln>
          <a:effectLst/>
        </p:spPr>
        <p:txBody>
          <a:bodyPr lIns="91440" tIns="45720" rIns="91440" bIns="45720" rtlCol="0" anchor="ct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3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Cambios a Norma General Antielusiva (CTRIB art. 4 bis en adelante)</a:t>
            </a:r>
          </a:p>
          <a:p>
            <a:pPr marL="171450" indent="-171450" defTabSz="914400">
              <a:buFont typeface="Arial" panose="020B0604020202020204" pitchFamily="34" charset="0"/>
              <a:buChar char="•"/>
              <a:defRPr/>
            </a:pPr>
            <a:r>
              <a:rPr lang="es-CL" sz="1300" kern="0" dirty="0">
                <a:solidFill>
                  <a:prstClr val="white"/>
                </a:solidFill>
                <a:latin typeface="Calibri"/>
                <a:cs typeface="Calibri"/>
              </a:rPr>
              <a:t>Modificaciones</a:t>
            </a:r>
            <a:r>
              <a:rPr kumimoji="0" lang="es-CL" sz="1300" b="0" i="0" u="none" strike="noStrike" kern="0" cap="none" spc="0" normalizeH="0" baseline="0" noProof="0" dirty="0">
                <a:ln>
                  <a:noFill/>
                </a:ln>
                <a:solidFill>
                  <a:prstClr val="white"/>
                </a:solidFill>
                <a:effectLst/>
                <a:uLnTx/>
                <a:uFillTx/>
                <a:latin typeface="Calibri"/>
                <a:cs typeface="Calibri"/>
              </a:rPr>
              <a:t> </a:t>
            </a:r>
            <a:r>
              <a:rPr lang="es-CL" sz="1300" kern="0" dirty="0">
                <a:solidFill>
                  <a:prstClr val="white"/>
                </a:solidFill>
                <a:latin typeface="Calibri"/>
                <a:cs typeface="Calibri"/>
              </a:rPr>
              <a:t>al Secreto Bancario </a:t>
            </a:r>
            <a:r>
              <a:rPr kumimoji="0" lang="es-CL" sz="1300" b="0" i="0" u="none" strike="noStrike" kern="0" cap="none" spc="0" normalizeH="0" baseline="0" noProof="0" dirty="0">
                <a:ln>
                  <a:noFill/>
                </a:ln>
                <a:solidFill>
                  <a:prstClr val="white"/>
                </a:solidFill>
                <a:effectLst/>
                <a:uLnTx/>
                <a:uFillTx/>
                <a:latin typeface="Calibri"/>
                <a:cs typeface="Calibri"/>
              </a:rPr>
              <a:t>(CTRIB art. 62 y 62 bis)</a:t>
            </a:r>
            <a:endParaRPr lang="es-CL" sz="1300" b="0" i="0" u="none" strike="noStrike" kern="0" cap="none" spc="0" normalizeH="0" baseline="0" noProof="0" dirty="0">
              <a:ln>
                <a:noFill/>
              </a:ln>
              <a:solidFill>
                <a:prstClr val="white"/>
              </a:solidFill>
              <a:effectLst/>
              <a:uLnTx/>
              <a:uFillTx/>
              <a:latin typeface="Calibri"/>
              <a:cs typeface="Calibri"/>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300" b="0" i="0" u="none" strike="noStrike" kern="0" cap="none" spc="0" normalizeH="0" baseline="0" noProof="0" dirty="0">
                <a:ln>
                  <a:noFill/>
                </a:ln>
                <a:solidFill>
                  <a:prstClr val="white"/>
                </a:solidFill>
                <a:effectLst/>
                <a:uLnTx/>
                <a:uFillTx/>
                <a:latin typeface="Calibri"/>
                <a:cs typeface="Calibri"/>
              </a:rPr>
              <a:t>Modificaciones a la LIHAD (valoración de bienes, facultades de fiscalización conforme a normas generales, entre otras)</a:t>
            </a:r>
            <a:endParaRPr lang="es-CL" sz="1300" b="0" i="0" u="none" strike="noStrike" kern="0" cap="none" spc="0" normalizeH="0" baseline="0" noProof="0" dirty="0">
              <a:ln>
                <a:noFill/>
              </a:ln>
              <a:solidFill>
                <a:prstClr val="white"/>
              </a:solidFill>
              <a:effectLst/>
              <a:uLnTx/>
              <a:uFillTx/>
              <a:latin typeface="Calibri"/>
              <a:cs typeface="Calibri"/>
            </a:endParaRPr>
          </a:p>
        </p:txBody>
      </p:sp>
    </p:spTree>
    <p:extLst>
      <p:ext uri="{BB962C8B-B14F-4D97-AF65-F5344CB8AC3E}">
        <p14:creationId xmlns:p14="http://schemas.microsoft.com/office/powerpoint/2010/main" val="641819683"/>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 doblada 12">
            <a:extLst>
              <a:ext uri="{FF2B5EF4-FFF2-40B4-BE49-F238E27FC236}">
                <a16:creationId xmlns:a16="http://schemas.microsoft.com/office/drawing/2014/main" id="{1A1BE477-22BB-48AE-882F-E18F50F3A0A5}"/>
              </a:ext>
            </a:extLst>
          </p:cNvPr>
          <p:cNvSpPr/>
          <p:nvPr/>
        </p:nvSpPr>
        <p:spPr>
          <a:xfrm>
            <a:off x="4670052" y="1202350"/>
            <a:ext cx="7240329" cy="5293757"/>
          </a:xfrm>
          <a:prstGeom prst="rect">
            <a:avLst/>
          </a:prstGeom>
          <a:solidFill>
            <a:srgbClr val="ACDC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5803" rtlCol="0" anchor="ctr">
            <a:spAutoFit/>
          </a:bodyPr>
          <a:lstStyle/>
          <a:p>
            <a:pPr marL="199705" indent="-199705" algn="just">
              <a:spcAft>
                <a:spcPts val="1200"/>
              </a:spcAft>
              <a:buClr>
                <a:srgbClr val="466B86"/>
              </a:buClr>
              <a:buFont typeface="Arial" panose="020B0604020202020204" pitchFamily="34" charset="0"/>
              <a:buChar char="•"/>
            </a:pPr>
            <a:r>
              <a:rPr lang="es-CL" sz="1600" dirty="0">
                <a:solidFill>
                  <a:schemeClr val="accent1">
                    <a:lumMod val="50000"/>
                  </a:schemeClr>
                </a:solidFill>
                <a:latin typeface="Calibri"/>
                <a:cs typeface="Times New Roman"/>
              </a:rPr>
              <a:t>Se fortalecerán los controles automatizados y en tiempo real, para abordar modelos de negocio emergentes que forman parte de la nueva economía, caracterizada por el fuerte predominio de transacciones mediante canales digitales. </a:t>
            </a:r>
          </a:p>
          <a:p>
            <a:pPr marL="199705" indent="-199705" algn="just">
              <a:spcAft>
                <a:spcPts val="1200"/>
              </a:spcAft>
              <a:buClr>
                <a:srgbClr val="466B86"/>
              </a:buClr>
              <a:buFont typeface="Arial" panose="020B0604020202020204" pitchFamily="34" charset="0"/>
              <a:buChar char="•"/>
            </a:pPr>
            <a:r>
              <a:rPr lang="es-CL" sz="1600" dirty="0">
                <a:solidFill>
                  <a:schemeClr val="accent1">
                    <a:lumMod val="50000"/>
                  </a:schemeClr>
                </a:solidFill>
                <a:latin typeface="Calibri"/>
                <a:cs typeface="Times New Roman"/>
              </a:rPr>
              <a:t>Se desarrollarán herramientas analíticas para monitorear transacciones e identificar a contribuyentes que dejan de emitir documentos tributarios electrónicos, que solicitan devoluciones de IVA indebidas o que se forman con objeto de emitir documentos con créditos de IVA inexistentes.</a:t>
            </a:r>
          </a:p>
          <a:p>
            <a:pPr marL="199705" indent="-199705" algn="just">
              <a:spcAft>
                <a:spcPts val="1200"/>
              </a:spcAft>
              <a:buClr>
                <a:srgbClr val="466B86"/>
              </a:buClr>
              <a:buFont typeface="Arial" panose="020B0604020202020204" pitchFamily="34" charset="0"/>
              <a:buChar char="•"/>
            </a:pPr>
            <a:r>
              <a:rPr lang="es-CL" sz="1600" dirty="0">
                <a:solidFill>
                  <a:schemeClr val="accent1">
                    <a:lumMod val="50000"/>
                  </a:schemeClr>
                </a:solidFill>
                <a:latin typeface="Calibri"/>
                <a:cs typeface="Times New Roman"/>
              </a:rPr>
              <a:t>Se implementarán nuevas tecnologías y modelos analíticos para detectar personas que realicen operaciones comerciales informalmente y desarrollos informáticos para rastrear operaciones en sitios web que no cumplan con sus obligaciones tributarias.</a:t>
            </a:r>
          </a:p>
          <a:p>
            <a:pPr marL="199705" indent="-199705" algn="just">
              <a:spcAft>
                <a:spcPts val="1200"/>
              </a:spcAft>
              <a:buClr>
                <a:srgbClr val="466B86"/>
              </a:buClr>
              <a:buFont typeface="Arial" panose="020B0604020202020204" pitchFamily="34" charset="0"/>
              <a:buChar char="•"/>
            </a:pPr>
            <a:r>
              <a:rPr lang="es-CL" sz="1600" dirty="0">
                <a:solidFill>
                  <a:schemeClr val="accent1">
                    <a:lumMod val="50000"/>
                  </a:schemeClr>
                </a:solidFill>
                <a:latin typeface="Calibri"/>
                <a:cs typeface="Times New Roman"/>
              </a:rPr>
              <a:t>Se generarán acciones comunicacionales que reafirmen el compromiso ciudadano con el sistema tributario y faciliten los procesos de denuncia</a:t>
            </a:r>
          </a:p>
          <a:p>
            <a:pPr marL="199705" indent="-199705" algn="just">
              <a:spcAft>
                <a:spcPts val="1200"/>
              </a:spcAft>
              <a:buClr>
                <a:srgbClr val="466B86"/>
              </a:buClr>
              <a:buFont typeface="Arial" panose="020B0604020202020204" pitchFamily="34" charset="0"/>
              <a:buChar char="•"/>
            </a:pPr>
            <a:r>
              <a:rPr lang="es-CL" sz="1600" dirty="0">
                <a:solidFill>
                  <a:schemeClr val="accent1">
                    <a:lumMod val="50000"/>
                  </a:schemeClr>
                </a:solidFill>
                <a:latin typeface="Calibri"/>
                <a:cs typeface="Times New Roman"/>
              </a:rPr>
              <a:t>Se potenciarán las coordinaciones con otros organismos, como el Servicio Nacional de Aduanas y la Tesorería General de la República.</a:t>
            </a:r>
          </a:p>
          <a:p>
            <a:pPr algn="just">
              <a:spcAft>
                <a:spcPts val="1200"/>
              </a:spcAft>
              <a:buClr>
                <a:srgbClr val="466B86"/>
              </a:buClr>
            </a:pPr>
            <a:r>
              <a:rPr lang="es-CL" sz="1600" dirty="0">
                <a:solidFill>
                  <a:schemeClr val="accent1">
                    <a:lumMod val="50000"/>
                  </a:schemeClr>
                </a:solidFill>
                <a:latin typeface="Calibri"/>
                <a:cs typeface="Times New Roman"/>
              </a:rPr>
              <a:t>Se estima disminución en la evasión de IVA de 0,55% por año, permitiendo una mayor recaudación por menor evasión equivalente a </a:t>
            </a:r>
            <a:r>
              <a:rPr lang="es-CL" sz="1600" b="1" dirty="0">
                <a:solidFill>
                  <a:schemeClr val="accent1">
                    <a:lumMod val="50000"/>
                  </a:schemeClr>
                </a:solidFill>
                <a:latin typeface="Calibri"/>
                <a:cs typeface="Times New Roman"/>
              </a:rPr>
              <a:t>0,28% del PIB</a:t>
            </a:r>
            <a:r>
              <a:rPr lang="es-CL" sz="1600" dirty="0">
                <a:solidFill>
                  <a:schemeClr val="accent1">
                    <a:lumMod val="50000"/>
                  </a:schemeClr>
                </a:solidFill>
                <a:latin typeface="Calibri"/>
                <a:cs typeface="Times New Roman"/>
              </a:rPr>
              <a:t>.</a:t>
            </a:r>
          </a:p>
        </p:txBody>
      </p:sp>
      <p:sp>
        <p:nvSpPr>
          <p:cNvPr id="13" name="Flecha: pentágono 12">
            <a:extLst>
              <a:ext uri="{FF2B5EF4-FFF2-40B4-BE49-F238E27FC236}">
                <a16:creationId xmlns:a16="http://schemas.microsoft.com/office/drawing/2014/main" id="{1B2F0C23-1ADE-479D-8E88-0CA19D5CDC95}"/>
              </a:ext>
            </a:extLst>
          </p:cNvPr>
          <p:cNvSpPr/>
          <p:nvPr/>
        </p:nvSpPr>
        <p:spPr>
          <a:xfrm>
            <a:off x="365189" y="1199980"/>
            <a:ext cx="3749670" cy="1134000"/>
          </a:xfrm>
          <a:prstGeom prst="homePlate">
            <a:avLst>
              <a:gd name="adj" fmla="val 2128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513" tIns="53257" rIns="106513" bIns="53257" rtlCol="0" anchor="ctr"/>
          <a:lstStyle/>
          <a:p>
            <a:r>
              <a:rPr lang="es-MX" sz="2200" b="1" kern="0">
                <a:solidFill>
                  <a:srgbClr val="023A7C"/>
                </a:solidFill>
                <a:latin typeface="Helvetica Neue Medium"/>
              </a:rPr>
              <a:t>Brechas IVA – Comercio Informal</a:t>
            </a:r>
          </a:p>
        </p:txBody>
      </p:sp>
      <p:sp>
        <p:nvSpPr>
          <p:cNvPr id="8" name="Rectángulo 7">
            <a:extLst>
              <a:ext uri="{FF2B5EF4-FFF2-40B4-BE49-F238E27FC236}">
                <a16:creationId xmlns:a16="http://schemas.microsoft.com/office/drawing/2014/main" id="{DF03BFE8-B857-4F29-B560-22F8AC8ACA72}"/>
              </a:ext>
            </a:extLst>
          </p:cNvPr>
          <p:cNvSpPr/>
          <p:nvPr/>
        </p:nvSpPr>
        <p:spPr>
          <a:xfrm>
            <a:off x="0" y="1"/>
            <a:ext cx="12160250" cy="538950"/>
          </a:xfrm>
          <a:prstGeom prst="rect">
            <a:avLst/>
          </a:prstGeom>
          <a:gradFill>
            <a:gsLst>
              <a:gs pos="67000">
                <a:srgbClr val="006699"/>
              </a:gs>
              <a:gs pos="88000">
                <a:schemeClr val="bg1">
                  <a:alpha val="42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023" rtl="0" eaLnBrk="1" fontAlgn="auto" latinLnBrk="0" hangingPunct="1">
              <a:lnSpc>
                <a:spcPct val="100000"/>
              </a:lnSpc>
              <a:spcBef>
                <a:spcPts val="0"/>
              </a:spcBef>
              <a:spcAft>
                <a:spcPts val="0"/>
              </a:spcAft>
              <a:buClrTx/>
              <a:buSzTx/>
              <a:buFontTx/>
              <a:buNone/>
              <a:tabLst/>
              <a:defRPr/>
            </a:pPr>
            <a:endParaRPr kumimoji="0" lang="es-CL" sz="1795" b="0" i="0" u="none" strike="noStrike" kern="1200" cap="none" spc="0" normalizeH="0" baseline="0" noProof="0">
              <a:ln>
                <a:noFill/>
              </a:ln>
              <a:solidFill>
                <a:prstClr val="white"/>
              </a:solidFill>
              <a:effectLst/>
              <a:uLnTx/>
              <a:uFillTx/>
              <a:latin typeface="Lato"/>
              <a:ea typeface="+mn-ea"/>
              <a:cs typeface="+mn-cs"/>
            </a:endParaRPr>
          </a:p>
        </p:txBody>
      </p:sp>
      <p:pic>
        <p:nvPicPr>
          <p:cNvPr id="10" name="Imagen 9">
            <a:extLst>
              <a:ext uri="{FF2B5EF4-FFF2-40B4-BE49-F238E27FC236}">
                <a16:creationId xmlns:a16="http://schemas.microsoft.com/office/drawing/2014/main" id="{D56997C8-6879-4E13-BEA3-F80B107C8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832" y="87715"/>
            <a:ext cx="1012199" cy="363523"/>
          </a:xfrm>
          <a:prstGeom prst="rect">
            <a:avLst/>
          </a:prstGeom>
        </p:spPr>
      </p:pic>
      <p:grpSp>
        <p:nvGrpSpPr>
          <p:cNvPr id="16" name="Grupo 15">
            <a:extLst>
              <a:ext uri="{FF2B5EF4-FFF2-40B4-BE49-F238E27FC236}">
                <a16:creationId xmlns:a16="http://schemas.microsoft.com/office/drawing/2014/main" id="{77577ED3-2DA4-485C-8957-AEB1B59974D7}"/>
              </a:ext>
            </a:extLst>
          </p:cNvPr>
          <p:cNvGrpSpPr/>
          <p:nvPr/>
        </p:nvGrpSpPr>
        <p:grpSpPr>
          <a:xfrm>
            <a:off x="196645" y="2782530"/>
            <a:ext cx="4328125" cy="3824748"/>
            <a:chOff x="97617" y="2847879"/>
            <a:chExt cx="3724549" cy="2625033"/>
          </a:xfrm>
        </p:grpSpPr>
        <p:grpSp>
          <p:nvGrpSpPr>
            <p:cNvPr id="17" name="Grupo 16">
              <a:extLst>
                <a:ext uri="{FF2B5EF4-FFF2-40B4-BE49-F238E27FC236}">
                  <a16:creationId xmlns:a16="http://schemas.microsoft.com/office/drawing/2014/main" id="{71B48CAB-DB67-4A0A-8542-2AC23CB93DDB}"/>
                </a:ext>
              </a:extLst>
            </p:cNvPr>
            <p:cNvGrpSpPr/>
            <p:nvPr/>
          </p:nvGrpSpPr>
          <p:grpSpPr>
            <a:xfrm flipH="1">
              <a:off x="97617" y="2847879"/>
              <a:ext cx="3629608" cy="2625033"/>
              <a:chOff x="726306" y="3248588"/>
              <a:chExt cx="4297874" cy="2864733"/>
            </a:xfrm>
          </p:grpSpPr>
          <p:sp>
            <p:nvSpPr>
              <p:cNvPr id="20" name="Rectángulo 19">
                <a:extLst>
                  <a:ext uri="{FF2B5EF4-FFF2-40B4-BE49-F238E27FC236}">
                    <a16:creationId xmlns:a16="http://schemas.microsoft.com/office/drawing/2014/main" id="{54EC14A4-8845-4EBC-BD9F-C5669E179E75}"/>
                  </a:ext>
                </a:extLst>
              </p:cNvPr>
              <p:cNvSpPr/>
              <p:nvPr/>
            </p:nvSpPr>
            <p:spPr>
              <a:xfrm>
                <a:off x="726306" y="3248588"/>
                <a:ext cx="4297874" cy="2864733"/>
              </a:xfrm>
              <a:prstGeom prst="rect">
                <a:avLst/>
              </a:prstGeom>
              <a:solidFill>
                <a:srgbClr val="70AD47">
                  <a:lumMod val="20000"/>
                  <a:lumOff val="80000"/>
                </a:srgb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s-CL" sz="1600" b="1" i="0" u="none" strike="noStrike" kern="0" cap="none" spc="0" normalizeH="0" baseline="0" noProof="0">
                  <a:ln>
                    <a:noFill/>
                  </a:ln>
                  <a:solidFill>
                    <a:prstClr val="white"/>
                  </a:solidFill>
                  <a:effectLst/>
                  <a:uLnTx/>
                  <a:uFillTx/>
                  <a:latin typeface="Lato"/>
                  <a:ea typeface="+mn-ea"/>
                  <a:cs typeface="+mn-cs"/>
                </a:endParaRPr>
              </a:p>
            </p:txBody>
          </p:sp>
          <p:sp>
            <p:nvSpPr>
              <p:cNvPr id="21" name="Lágrima 20">
                <a:extLst>
                  <a:ext uri="{FF2B5EF4-FFF2-40B4-BE49-F238E27FC236}">
                    <a16:creationId xmlns:a16="http://schemas.microsoft.com/office/drawing/2014/main" id="{DC3DE3C4-3331-41C3-B2E9-D89FE680F15E}"/>
                  </a:ext>
                </a:extLst>
              </p:cNvPr>
              <p:cNvSpPr/>
              <p:nvPr/>
            </p:nvSpPr>
            <p:spPr>
              <a:xfrm rot="20147350">
                <a:off x="1952964" y="3267601"/>
                <a:ext cx="1389414" cy="961489"/>
              </a:xfrm>
              <a:prstGeom prst="teardrop">
                <a:avLst>
                  <a:gd name="adj" fmla="val 134516"/>
                </a:avLst>
              </a:prstGeom>
              <a:solidFill>
                <a:srgbClr val="70AD47">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L" sz="1800" b="0" i="0" u="none" strike="noStrike" kern="0" cap="none" spc="0" normalizeH="0" baseline="0" noProof="0" dirty="0">
                  <a:ln>
                    <a:noFill/>
                  </a:ln>
                  <a:solidFill>
                    <a:prstClr val="white"/>
                  </a:solidFill>
                  <a:effectLst/>
                  <a:uLnTx/>
                  <a:uFillTx/>
                  <a:latin typeface="Lato"/>
                  <a:ea typeface="+mn-ea"/>
                  <a:cs typeface="+mn-cs"/>
                </a:endParaRPr>
              </a:p>
            </p:txBody>
          </p:sp>
        </p:grpSp>
        <p:sp>
          <p:nvSpPr>
            <p:cNvPr id="18" name="CuadroTexto 17">
              <a:extLst>
                <a:ext uri="{FF2B5EF4-FFF2-40B4-BE49-F238E27FC236}">
                  <a16:creationId xmlns:a16="http://schemas.microsoft.com/office/drawing/2014/main" id="{A3DB7F9B-1139-4A9C-B102-A7FFBCDBD411}"/>
                </a:ext>
              </a:extLst>
            </p:cNvPr>
            <p:cNvSpPr txBox="1"/>
            <p:nvPr/>
          </p:nvSpPr>
          <p:spPr>
            <a:xfrm>
              <a:off x="192558" y="2903434"/>
              <a:ext cx="3629608" cy="357662"/>
            </a:xfrm>
            <a:prstGeom prst="rect">
              <a:avLst/>
            </a:prstGeom>
            <a:noFill/>
          </p:spPr>
          <p:txBody>
            <a:bodyPr wrap="square" rtlCol="0">
              <a:spAutoFit/>
            </a:bodyPr>
            <a:lstStyle/>
            <a:p>
              <a:pPr algn="ctr">
                <a:lnSpc>
                  <a:spcPct val="120000"/>
                </a:lnSpc>
                <a:spcBef>
                  <a:spcPts val="200"/>
                </a:spcBef>
                <a:spcAft>
                  <a:spcPts val="200"/>
                </a:spcAft>
              </a:pPr>
              <a:r>
                <a:rPr lang="es-CL" sz="1600" b="1" dirty="0">
                  <a:solidFill>
                    <a:srgbClr val="70AD47">
                      <a:lumMod val="75000"/>
                    </a:srgbClr>
                  </a:solidFill>
                  <a:latin typeface="Lato"/>
                </a:rPr>
                <a:t>Modificaciones Legales Asociadas:</a:t>
              </a:r>
            </a:p>
          </p:txBody>
        </p:sp>
      </p:grpSp>
      <p:sp>
        <p:nvSpPr>
          <p:cNvPr id="22" name="Rectángulo 21">
            <a:extLst>
              <a:ext uri="{FF2B5EF4-FFF2-40B4-BE49-F238E27FC236}">
                <a16:creationId xmlns:a16="http://schemas.microsoft.com/office/drawing/2014/main" id="{5ED95B6C-34DE-4CD1-B01E-08082703CBDB}"/>
              </a:ext>
            </a:extLst>
          </p:cNvPr>
          <p:cNvSpPr/>
          <p:nvPr/>
        </p:nvSpPr>
        <p:spPr>
          <a:xfrm>
            <a:off x="-156279" y="661800"/>
            <a:ext cx="6527262" cy="415331"/>
          </a:xfrm>
          <a:prstGeom prst="rect">
            <a:avLst/>
          </a:prstGeom>
        </p:spPr>
        <p:txBody>
          <a:bodyPr wrap="square" lIns="106513" tIns="53257" rIns="106513" bIns="53257" anchor="t">
            <a:spAutoFit/>
          </a:bodyPr>
          <a:lstStyle/>
          <a:p>
            <a:pPr algn="ctr">
              <a:spcBef>
                <a:spcPts val="699"/>
              </a:spcBef>
              <a:spcAft>
                <a:spcPts val="699"/>
              </a:spcAft>
            </a:pPr>
            <a:r>
              <a:rPr lang="es-MX" sz="2000" b="1" kern="0">
                <a:solidFill>
                  <a:srgbClr val="68B9C1"/>
                </a:solidFill>
                <a:latin typeface="Helvetica Neue Medium"/>
              </a:rPr>
              <a:t>Plan de Gestión de Cumplimiento Tributario</a:t>
            </a:r>
          </a:p>
        </p:txBody>
      </p:sp>
      <p:sp>
        <p:nvSpPr>
          <p:cNvPr id="14" name="CuadroTexto 34">
            <a:extLst>
              <a:ext uri="{FF2B5EF4-FFF2-40B4-BE49-F238E27FC236}">
                <a16:creationId xmlns:a16="http://schemas.microsoft.com/office/drawing/2014/main" id="{7F421E78-7C66-490E-A452-9A0B3B0B2035}"/>
              </a:ext>
            </a:extLst>
          </p:cNvPr>
          <p:cNvSpPr txBox="1"/>
          <p:nvPr/>
        </p:nvSpPr>
        <p:spPr>
          <a:xfrm>
            <a:off x="365189" y="81579"/>
            <a:ext cx="10831546" cy="37967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00000"/>
              </a:lnSpc>
            </a:pPr>
            <a:r>
              <a:rPr lang="es-CL" sz="1800" dirty="0">
                <a:solidFill>
                  <a:schemeClr val="bg1"/>
                </a:solidFill>
                <a:latin typeface="Lato Black" panose="020F0502020204030203" pitchFamily="34" charset="0"/>
                <a:ea typeface="Lato Black" panose="020F0502020204030203" pitchFamily="34" charset="0"/>
                <a:cs typeface="Lato Black" panose="020F0502020204030203" pitchFamily="34" charset="0"/>
              </a:rPr>
              <a:t>MEDIDAS CONTRA LA EVASIÓN, ELUSIÓN e INFORMLIDAD- Mayor Recaudación Tributaria</a:t>
            </a:r>
          </a:p>
          <a:p>
            <a:pPr>
              <a:lnSpc>
                <a:spcPct val="100000"/>
              </a:lnSpc>
            </a:pPr>
            <a:endParaRPr lang="es-CL" sz="1995"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a:lnSpc>
                <a:spcPct val="100000"/>
              </a:lnSpc>
            </a:pPr>
            <a:endParaRPr lang="es-CL" sz="1800" b="1" dirty="0">
              <a:solidFill>
                <a:schemeClr val="bg1"/>
              </a:solidFill>
            </a:endParaRPr>
          </a:p>
          <a:p>
            <a:pPr>
              <a:lnSpc>
                <a:spcPct val="100000"/>
              </a:lnSpc>
            </a:pPr>
            <a:endParaRPr lang="es-CL" sz="1800" b="1" dirty="0">
              <a:solidFill>
                <a:schemeClr val="bg1"/>
              </a:solidFill>
            </a:endParaRPr>
          </a:p>
        </p:txBody>
      </p:sp>
      <p:sp>
        <p:nvSpPr>
          <p:cNvPr id="15" name="Rectángulo: esquinas redondeadas 14">
            <a:extLst>
              <a:ext uri="{FF2B5EF4-FFF2-40B4-BE49-F238E27FC236}">
                <a16:creationId xmlns:a16="http://schemas.microsoft.com/office/drawing/2014/main" id="{22980F2D-BC07-4D99-B26F-AD6AECB79824}"/>
              </a:ext>
            </a:extLst>
          </p:cNvPr>
          <p:cNvSpPr/>
          <p:nvPr/>
        </p:nvSpPr>
        <p:spPr>
          <a:xfrm>
            <a:off x="306972" y="3384598"/>
            <a:ext cx="4031574" cy="3055995"/>
          </a:xfrm>
          <a:prstGeom prst="roundRect">
            <a:avLst/>
          </a:prstGeom>
          <a:solidFill>
            <a:srgbClr val="70AD47">
              <a:lumMod val="75000"/>
            </a:srgbClr>
          </a:solidFill>
          <a:ln w="12700" cap="flat" cmpd="sng" algn="ctr">
            <a:noFill/>
            <a:prstDash val="solid"/>
            <a:miter lim="800000"/>
          </a:ln>
          <a:effectLst/>
        </p:spPr>
        <p:txBody>
          <a:bodyPr lIns="91440" tIns="45720" rIns="91440" bIns="45720" rtlCol="0" anchor="ct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200" b="1" i="0" u="none" strike="noStrike" kern="0" cap="none" spc="0" normalizeH="0" baseline="0" noProof="0" dirty="0">
                <a:ln>
                  <a:noFill/>
                </a:ln>
                <a:solidFill>
                  <a:prstClr val="white"/>
                </a:solidFill>
                <a:effectLst/>
                <a:uLnTx/>
                <a:uFillTx/>
                <a:latin typeface="Calibri"/>
                <a:cs typeface="Calibri"/>
              </a:rPr>
              <a:t>Brechas IVA: </a:t>
            </a:r>
            <a:r>
              <a:rPr kumimoji="0" lang="es-CL" sz="1200" b="0" i="0" u="none" strike="noStrike" kern="0" cap="none" spc="0" normalizeH="0" baseline="0" noProof="0" dirty="0">
                <a:ln>
                  <a:noFill/>
                </a:ln>
                <a:solidFill>
                  <a:prstClr val="white"/>
                </a:solidFill>
                <a:effectLst/>
                <a:uLnTx/>
                <a:uFillTx/>
                <a:latin typeface="Calibri"/>
                <a:cs typeface="Calibri"/>
              </a:rPr>
              <a:t>Nueva presunción de </a:t>
            </a:r>
            <a:r>
              <a:rPr kumimoji="0" lang="es-CL" sz="1200" b="1" i="0" u="none" strike="noStrike" kern="0" cap="none" spc="0" normalizeH="0" baseline="0" noProof="0" dirty="0">
                <a:ln>
                  <a:noFill/>
                </a:ln>
                <a:solidFill>
                  <a:prstClr val="white"/>
                </a:solidFill>
                <a:effectLst/>
                <a:uLnTx/>
                <a:uFillTx/>
                <a:latin typeface="Calibri"/>
                <a:cs typeface="Calibri"/>
              </a:rPr>
              <a:t>Término de Giro </a:t>
            </a:r>
            <a:r>
              <a:rPr kumimoji="0" lang="es-CL" sz="1200" b="0" i="0" u="none" strike="noStrike" kern="0" cap="none" spc="0" normalizeH="0" baseline="0" noProof="0" dirty="0">
                <a:ln>
                  <a:noFill/>
                </a:ln>
                <a:solidFill>
                  <a:prstClr val="white"/>
                </a:solidFill>
                <a:effectLst/>
                <a:uLnTx/>
                <a:uFillTx/>
                <a:latin typeface="Calibri"/>
                <a:cs typeface="Calibri"/>
              </a:rPr>
              <a:t>sin movimiento 6 meses (CTRIB art. 69). Se define como contribuyente de </a:t>
            </a:r>
            <a:r>
              <a:rPr kumimoji="0" lang="es-CL" sz="1200" b="1" i="0" u="none" strike="noStrike" kern="0" cap="none" spc="0" normalizeH="0" baseline="0" noProof="0" dirty="0">
                <a:ln>
                  <a:noFill/>
                </a:ln>
                <a:solidFill>
                  <a:prstClr val="white"/>
                </a:solidFill>
                <a:effectLst/>
                <a:uLnTx/>
                <a:uFillTx/>
                <a:latin typeface="Calibri"/>
                <a:cs typeface="Calibri"/>
              </a:rPr>
              <a:t>IVA al operador de una plataforma digital </a:t>
            </a:r>
            <a:r>
              <a:rPr kumimoji="0" lang="es-CL" sz="1200" b="0" i="0" u="none" strike="noStrike" kern="0" cap="none" spc="0" normalizeH="0" baseline="0" noProof="0" dirty="0">
                <a:ln>
                  <a:noFill/>
                </a:ln>
                <a:solidFill>
                  <a:prstClr val="white"/>
                </a:solidFill>
                <a:effectLst/>
                <a:uLnTx/>
                <a:uFillTx/>
                <a:latin typeface="Calibri"/>
                <a:cs typeface="Calibri"/>
              </a:rPr>
              <a:t>de intermediación (DL 825 art. 3 bis). </a:t>
            </a:r>
            <a:r>
              <a:rPr kumimoji="0" lang="es-CL" sz="1200" b="1" i="0" u="none" strike="noStrike" kern="0" cap="none" spc="0" normalizeH="0" baseline="0" noProof="0" dirty="0">
                <a:ln>
                  <a:noFill/>
                </a:ln>
                <a:solidFill>
                  <a:prstClr val="white"/>
                </a:solidFill>
                <a:effectLst/>
                <a:uLnTx/>
                <a:uFillTx/>
                <a:latin typeface="Calibri"/>
                <a:cs typeface="Calibri"/>
              </a:rPr>
              <a:t>Presunción de ubicación en territorio nacional de ciertos bienes corporales muebles y servicios</a:t>
            </a:r>
            <a:r>
              <a:rPr kumimoji="0" lang="es-CL" sz="1200" b="0" i="0" u="none" strike="noStrike" kern="0" cap="none" spc="0" normalizeH="0" baseline="0" noProof="0" dirty="0">
                <a:ln>
                  <a:noFill/>
                </a:ln>
                <a:solidFill>
                  <a:prstClr val="white"/>
                </a:solidFill>
                <a:effectLst/>
                <a:uLnTx/>
                <a:uFillTx/>
                <a:latin typeface="Calibri"/>
                <a:cs typeface="Calibri"/>
              </a:rPr>
              <a:t>, cuando los medios de pago tengan vinculación con el país (DL 825 art. 4)</a:t>
            </a:r>
          </a:p>
          <a:p>
            <a:pPr marL="171450" indent="-171450" defTabSz="914400">
              <a:buFont typeface="Arial" panose="020B0604020202020204" pitchFamily="34" charset="0"/>
              <a:buChar char="•"/>
              <a:defRPr/>
            </a:pPr>
            <a:r>
              <a:rPr kumimoji="0" lang="es-CL" sz="1200" b="1" i="0" u="none" strike="noStrike" kern="0" cap="none" spc="0" normalizeH="0" baseline="0" noProof="0" dirty="0">
                <a:ln>
                  <a:noFill/>
                </a:ln>
                <a:solidFill>
                  <a:prstClr val="white"/>
                </a:solidFill>
                <a:effectLst/>
                <a:uLnTx/>
                <a:uFillTx/>
                <a:latin typeface="Calibri"/>
                <a:cs typeface="Calibri"/>
              </a:rPr>
              <a:t>Comercio Informal: </a:t>
            </a:r>
            <a:r>
              <a:rPr kumimoji="0" lang="es-CL" sz="1200" b="0" i="0" u="none" strike="noStrike" kern="0" cap="none" spc="0" normalizeH="0" baseline="0" noProof="0" dirty="0">
                <a:ln>
                  <a:noFill/>
                </a:ln>
                <a:solidFill>
                  <a:prstClr val="white"/>
                </a:solidFill>
                <a:effectLst/>
                <a:uLnTx/>
                <a:uFillTx/>
                <a:latin typeface="Calibri"/>
                <a:cs typeface="Calibri"/>
              </a:rPr>
              <a:t>Obligación de exigir inicio de actividades a usuarios/clientes (CTRIB art. 68). Bancos e instituciones financieras deben </a:t>
            </a:r>
            <a:r>
              <a:rPr lang="es-CL" sz="1200" b="1" kern="0" dirty="0">
                <a:solidFill>
                  <a:prstClr val="white"/>
                </a:solidFill>
                <a:latin typeface="Calibri"/>
                <a:cs typeface="Calibri"/>
              </a:rPr>
              <a:t>informar cantidad de abonos en Cta. </a:t>
            </a:r>
            <a:r>
              <a:rPr lang="es-CL" sz="1200" b="1" kern="0" dirty="0" err="1">
                <a:solidFill>
                  <a:prstClr val="white"/>
                </a:solidFill>
                <a:latin typeface="Calibri"/>
                <a:cs typeface="Calibri"/>
              </a:rPr>
              <a:t>Cte</a:t>
            </a:r>
            <a:r>
              <a:rPr lang="es-CL" sz="1200" b="1" kern="0" dirty="0">
                <a:solidFill>
                  <a:prstClr val="white"/>
                </a:solidFill>
                <a:latin typeface="Calibri"/>
                <a:cs typeface="Calibri"/>
              </a:rPr>
              <a:t>, cuentas vista y cuentas de ahorro </a:t>
            </a:r>
            <a:r>
              <a:rPr kumimoji="0" lang="es-CL" sz="1200" b="0" i="0" u="none" strike="noStrike" kern="0" cap="none" spc="0" normalizeH="0" baseline="0" noProof="0" dirty="0">
                <a:ln>
                  <a:noFill/>
                </a:ln>
                <a:solidFill>
                  <a:prstClr val="white"/>
                </a:solidFill>
                <a:effectLst/>
                <a:uLnTx/>
                <a:uFillTx/>
                <a:latin typeface="Calibri"/>
                <a:cs typeface="Calibri"/>
              </a:rPr>
              <a:t>(CTRIB art. 85 ter</a:t>
            </a:r>
            <a:r>
              <a:rPr lang="es-CL" sz="1200" kern="0" dirty="0">
                <a:solidFill>
                  <a:prstClr val="white"/>
                </a:solidFill>
                <a:latin typeface="Calibri"/>
                <a:cs typeface="Calibri"/>
              </a:rPr>
              <a:t>). Modificaciones a </a:t>
            </a:r>
            <a:r>
              <a:rPr lang="es-CL" sz="1200" b="1" kern="0" dirty="0">
                <a:solidFill>
                  <a:prstClr val="white"/>
                </a:solidFill>
                <a:latin typeface="Calibri"/>
                <a:cs typeface="Calibri"/>
              </a:rPr>
              <a:t>Delitos Tributarios</a:t>
            </a:r>
            <a:r>
              <a:rPr lang="es-CL" sz="1200" kern="0" dirty="0">
                <a:solidFill>
                  <a:prstClr val="white"/>
                </a:solidFill>
                <a:latin typeface="Calibri"/>
                <a:cs typeface="Calibri"/>
              </a:rPr>
              <a:t> (CTRIB art. 97).</a:t>
            </a:r>
            <a:endParaRPr lang="es-CL" sz="12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5930741"/>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esquina doblada 12">
            <a:extLst>
              <a:ext uri="{FF2B5EF4-FFF2-40B4-BE49-F238E27FC236}">
                <a16:creationId xmlns:a16="http://schemas.microsoft.com/office/drawing/2014/main" id="{B2B365F4-E1D3-4F1D-9977-B3E12575B0F0}"/>
              </a:ext>
            </a:extLst>
          </p:cNvPr>
          <p:cNvSpPr/>
          <p:nvPr/>
        </p:nvSpPr>
        <p:spPr>
          <a:xfrm>
            <a:off x="5278284" y="1511169"/>
            <a:ext cx="6229614" cy="4058508"/>
          </a:xfrm>
          <a:prstGeom prst="rect">
            <a:avLst/>
          </a:prstGeom>
          <a:solidFill>
            <a:srgbClr val="ACDC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5803" tIns="53257" rIns="106513" bIns="53257" rtlCol="0" anchor="ctr">
            <a:spAutoFit/>
          </a:bodyPr>
          <a:lstStyle/>
          <a:p>
            <a:pPr algn="just">
              <a:lnSpc>
                <a:spcPct val="110000"/>
              </a:lnSpc>
              <a:buClr>
                <a:srgbClr val="466B86"/>
              </a:buClr>
            </a:pPr>
            <a:endParaRPr lang="es-CL" sz="1400" dirty="0">
              <a:solidFill>
                <a:schemeClr val="accent1">
                  <a:lumMod val="50000"/>
                </a:schemeClr>
              </a:solidFill>
              <a:latin typeface="Calibri"/>
              <a:cs typeface="Calibri"/>
            </a:endParaRPr>
          </a:p>
          <a:p>
            <a:pPr marL="199705" indent="-199705" algn="just">
              <a:lnSpc>
                <a:spcPct val="110000"/>
              </a:lnSpc>
              <a:buClr>
                <a:srgbClr val="466B86"/>
              </a:buClr>
              <a:buFont typeface="Arial" panose="020B0604020202020204" pitchFamily="34" charset="0"/>
              <a:buChar char="•"/>
            </a:pPr>
            <a:r>
              <a:rPr lang="es-CL" sz="1600" dirty="0">
                <a:solidFill>
                  <a:schemeClr val="accent1">
                    <a:lumMod val="50000"/>
                  </a:schemeClr>
                </a:solidFill>
                <a:latin typeface="Calibri"/>
                <a:cs typeface="Calibri"/>
              </a:rPr>
              <a:t>La </a:t>
            </a:r>
            <a:r>
              <a:rPr lang="es-CL" sz="1600" dirty="0" err="1">
                <a:solidFill>
                  <a:schemeClr val="accent1">
                    <a:lumMod val="50000"/>
                  </a:schemeClr>
                </a:solidFill>
                <a:latin typeface="Calibri"/>
                <a:cs typeface="Calibri"/>
              </a:rPr>
              <a:t>multijurisdiccionalidad</a:t>
            </a:r>
            <a:r>
              <a:rPr lang="es-CL" sz="1600" dirty="0">
                <a:solidFill>
                  <a:schemeClr val="accent1">
                    <a:lumMod val="50000"/>
                  </a:schemeClr>
                </a:solidFill>
                <a:latin typeface="Calibri"/>
                <a:cs typeface="Calibri"/>
              </a:rPr>
              <a:t> posibilitará llevar a cabo acciones de fiscalización a distancia sobre contribuyentes domiciliados en cualquier territorio jurisdiccional del país, a través de funcionarios de las distintas Subdirecciones o Direcciones Regionales. De esta forma, el Servicio podrá distribuir las auditorias u otros trámites que realizan los contribuyentes a nivel nacional, independiente del domicilio de estos, de manera más equitativa, haciendo más eficiente el uso de los recursos humanos, y permitiendo fiscalizar los casos de mayor riesgo de aquellas oficinas  que concentran mayor número de contribuyentes. </a:t>
            </a:r>
          </a:p>
          <a:p>
            <a:pPr marL="199705" indent="-199705" algn="just">
              <a:lnSpc>
                <a:spcPct val="110000"/>
              </a:lnSpc>
              <a:buClr>
                <a:srgbClr val="466B86"/>
              </a:buClr>
              <a:buFont typeface="Arial" panose="020B0604020202020204" pitchFamily="34" charset="0"/>
              <a:buChar char="•"/>
            </a:pPr>
            <a:endParaRPr lang="es-CL" sz="1600" dirty="0">
              <a:solidFill>
                <a:schemeClr val="accent1">
                  <a:lumMod val="50000"/>
                </a:schemeClr>
              </a:solidFill>
              <a:latin typeface="Calibri"/>
              <a:cs typeface="Times New Roman"/>
            </a:endParaRPr>
          </a:p>
          <a:p>
            <a:pPr algn="just">
              <a:lnSpc>
                <a:spcPct val="110000"/>
              </a:lnSpc>
              <a:buClr>
                <a:srgbClr val="466B86"/>
              </a:buClr>
            </a:pPr>
            <a:r>
              <a:rPr lang="es-CL" sz="1600" dirty="0">
                <a:solidFill>
                  <a:schemeClr val="accent1">
                    <a:lumMod val="50000"/>
                  </a:schemeClr>
                </a:solidFill>
                <a:latin typeface="Calibri"/>
                <a:cs typeface="Times New Roman"/>
              </a:rPr>
              <a:t>Se estima que estas medidas permitirán una mayor recaudación por menor evasión equivalente a </a:t>
            </a:r>
            <a:r>
              <a:rPr lang="es-CL" sz="1600" b="1" dirty="0">
                <a:solidFill>
                  <a:schemeClr val="accent1">
                    <a:lumMod val="50000"/>
                  </a:schemeClr>
                </a:solidFill>
                <a:latin typeface="Calibri"/>
                <a:cs typeface="Times New Roman"/>
              </a:rPr>
              <a:t>0,06 del PIB</a:t>
            </a:r>
            <a:r>
              <a:rPr lang="es-CL" sz="1600" dirty="0">
                <a:solidFill>
                  <a:schemeClr val="accent1">
                    <a:lumMod val="50000"/>
                  </a:schemeClr>
                </a:solidFill>
                <a:latin typeface="Calibri"/>
                <a:cs typeface="Times New Roman"/>
              </a:rPr>
              <a:t>.</a:t>
            </a:r>
          </a:p>
          <a:p>
            <a:pPr algn="just">
              <a:lnSpc>
                <a:spcPct val="110000"/>
              </a:lnSpc>
              <a:buClr>
                <a:srgbClr val="466B86"/>
              </a:buClr>
            </a:pPr>
            <a:endParaRPr lang="es-CL" sz="1400" dirty="0">
              <a:solidFill>
                <a:schemeClr val="accent1">
                  <a:lumMod val="50000"/>
                </a:schemeClr>
              </a:solidFill>
              <a:latin typeface="Calibri"/>
              <a:cs typeface="Times New Roman"/>
            </a:endParaRPr>
          </a:p>
        </p:txBody>
      </p:sp>
      <p:sp>
        <p:nvSpPr>
          <p:cNvPr id="11" name="Flecha: pentágono 10">
            <a:extLst>
              <a:ext uri="{FF2B5EF4-FFF2-40B4-BE49-F238E27FC236}">
                <a16:creationId xmlns:a16="http://schemas.microsoft.com/office/drawing/2014/main" id="{C69C394B-7543-4EA0-8214-066AF8277BBD}"/>
              </a:ext>
            </a:extLst>
          </p:cNvPr>
          <p:cNvSpPr/>
          <p:nvPr/>
        </p:nvSpPr>
        <p:spPr>
          <a:xfrm>
            <a:off x="447507" y="1511169"/>
            <a:ext cx="4394092" cy="1134000"/>
          </a:xfrm>
          <a:prstGeom prst="homePlate">
            <a:avLst>
              <a:gd name="adj" fmla="val 2128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513" tIns="53257" rIns="106513" bIns="53257" rtlCol="0" anchor="ctr"/>
          <a:lstStyle/>
          <a:p>
            <a:endParaRPr lang="es-MX" sz="2200" b="1" kern="0">
              <a:solidFill>
                <a:srgbClr val="023A7C"/>
              </a:solidFill>
              <a:ea typeface="+mn-lt"/>
              <a:cs typeface="+mn-lt"/>
            </a:endParaRPr>
          </a:p>
          <a:p>
            <a:r>
              <a:rPr lang="es-MX" sz="2200" b="1" kern="0" err="1">
                <a:solidFill>
                  <a:srgbClr val="023A7C"/>
                </a:solidFill>
                <a:latin typeface="Helvetica Neue Medium"/>
              </a:rPr>
              <a:t>Multijurisdiccionalidad</a:t>
            </a:r>
            <a:r>
              <a:rPr lang="es-MX" sz="2200" b="1" kern="0">
                <a:solidFill>
                  <a:srgbClr val="023A7C"/>
                </a:solidFill>
                <a:latin typeface="Helvetica Neue Medium"/>
              </a:rPr>
              <a:t> </a:t>
            </a:r>
          </a:p>
          <a:p>
            <a:endParaRPr lang="es-MX" sz="2200" b="1" kern="0">
              <a:solidFill>
                <a:srgbClr val="023A7C"/>
              </a:solidFill>
              <a:latin typeface="Calibri"/>
              <a:cs typeface="Calibri"/>
            </a:endParaRPr>
          </a:p>
        </p:txBody>
      </p:sp>
      <p:sp>
        <p:nvSpPr>
          <p:cNvPr id="16" name="Rectángulo 15">
            <a:extLst>
              <a:ext uri="{FF2B5EF4-FFF2-40B4-BE49-F238E27FC236}">
                <a16:creationId xmlns:a16="http://schemas.microsoft.com/office/drawing/2014/main" id="{D62E3A76-BB77-4675-9D52-726FC3E320A8}"/>
              </a:ext>
            </a:extLst>
          </p:cNvPr>
          <p:cNvSpPr/>
          <p:nvPr/>
        </p:nvSpPr>
        <p:spPr>
          <a:xfrm>
            <a:off x="0" y="1"/>
            <a:ext cx="12160250" cy="538950"/>
          </a:xfrm>
          <a:prstGeom prst="rect">
            <a:avLst/>
          </a:prstGeom>
          <a:gradFill>
            <a:gsLst>
              <a:gs pos="67000">
                <a:srgbClr val="006699"/>
              </a:gs>
              <a:gs pos="88000">
                <a:schemeClr val="bg1">
                  <a:alpha val="42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023" rtl="0" eaLnBrk="1" fontAlgn="auto" latinLnBrk="0" hangingPunct="1">
              <a:lnSpc>
                <a:spcPct val="100000"/>
              </a:lnSpc>
              <a:spcBef>
                <a:spcPts val="0"/>
              </a:spcBef>
              <a:spcAft>
                <a:spcPts val="0"/>
              </a:spcAft>
              <a:buClrTx/>
              <a:buSzTx/>
              <a:buFontTx/>
              <a:buNone/>
              <a:tabLst/>
              <a:defRPr/>
            </a:pPr>
            <a:endParaRPr kumimoji="0" lang="es-CL" sz="1795" b="0" i="0" u="none" strike="noStrike" kern="1200" cap="none" spc="0" normalizeH="0" baseline="0" noProof="0">
              <a:ln>
                <a:noFill/>
              </a:ln>
              <a:solidFill>
                <a:prstClr val="white"/>
              </a:solidFill>
              <a:effectLst/>
              <a:uLnTx/>
              <a:uFillTx/>
              <a:latin typeface="Lato"/>
              <a:ea typeface="+mn-ea"/>
              <a:cs typeface="+mn-cs"/>
            </a:endParaRPr>
          </a:p>
        </p:txBody>
      </p:sp>
      <p:pic>
        <p:nvPicPr>
          <p:cNvPr id="17" name="Imagen 16">
            <a:extLst>
              <a:ext uri="{FF2B5EF4-FFF2-40B4-BE49-F238E27FC236}">
                <a16:creationId xmlns:a16="http://schemas.microsoft.com/office/drawing/2014/main" id="{47A46A45-5983-48E4-B3D6-9FBD5E1E34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832" y="87715"/>
            <a:ext cx="1012199" cy="363523"/>
          </a:xfrm>
          <a:prstGeom prst="rect">
            <a:avLst/>
          </a:prstGeom>
        </p:spPr>
      </p:pic>
      <p:grpSp>
        <p:nvGrpSpPr>
          <p:cNvPr id="14" name="Grupo 13">
            <a:extLst>
              <a:ext uri="{FF2B5EF4-FFF2-40B4-BE49-F238E27FC236}">
                <a16:creationId xmlns:a16="http://schemas.microsoft.com/office/drawing/2014/main" id="{299C1ED0-C264-4BF8-BC26-A9E4A9F53114}"/>
              </a:ext>
            </a:extLst>
          </p:cNvPr>
          <p:cNvGrpSpPr/>
          <p:nvPr/>
        </p:nvGrpSpPr>
        <p:grpSpPr>
          <a:xfrm>
            <a:off x="454205" y="3039943"/>
            <a:ext cx="4415969" cy="2535911"/>
            <a:chOff x="97617" y="2847879"/>
            <a:chExt cx="3652996" cy="2077162"/>
          </a:xfrm>
        </p:grpSpPr>
        <p:grpSp>
          <p:nvGrpSpPr>
            <p:cNvPr id="15" name="Grupo 14">
              <a:extLst>
                <a:ext uri="{FF2B5EF4-FFF2-40B4-BE49-F238E27FC236}">
                  <a16:creationId xmlns:a16="http://schemas.microsoft.com/office/drawing/2014/main" id="{52A46A1D-0AF2-474F-B625-EDF0E40E0771}"/>
                </a:ext>
              </a:extLst>
            </p:cNvPr>
            <p:cNvGrpSpPr/>
            <p:nvPr/>
          </p:nvGrpSpPr>
          <p:grpSpPr>
            <a:xfrm flipH="1">
              <a:off x="97617" y="2847879"/>
              <a:ext cx="3629608" cy="2077162"/>
              <a:chOff x="726306" y="3248588"/>
              <a:chExt cx="4297874" cy="2266834"/>
            </a:xfrm>
          </p:grpSpPr>
          <p:sp>
            <p:nvSpPr>
              <p:cNvPr id="21" name="Rectángulo 20">
                <a:extLst>
                  <a:ext uri="{FF2B5EF4-FFF2-40B4-BE49-F238E27FC236}">
                    <a16:creationId xmlns:a16="http://schemas.microsoft.com/office/drawing/2014/main" id="{3FCEADEF-A92D-415F-8ED6-5E25252CC0AC}"/>
                  </a:ext>
                </a:extLst>
              </p:cNvPr>
              <p:cNvSpPr/>
              <p:nvPr/>
            </p:nvSpPr>
            <p:spPr>
              <a:xfrm>
                <a:off x="726306" y="3248588"/>
                <a:ext cx="4297874" cy="2266834"/>
              </a:xfrm>
              <a:prstGeom prst="rect">
                <a:avLst/>
              </a:prstGeom>
              <a:solidFill>
                <a:srgbClr val="70AD47">
                  <a:lumMod val="20000"/>
                  <a:lumOff val="80000"/>
                </a:srgb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s-CL" sz="1600" b="1" i="0" u="none" strike="noStrike" kern="0" cap="none" spc="0" normalizeH="0" baseline="0" noProof="0">
                  <a:ln>
                    <a:noFill/>
                  </a:ln>
                  <a:solidFill>
                    <a:prstClr val="white"/>
                  </a:solidFill>
                  <a:effectLst/>
                  <a:uLnTx/>
                  <a:uFillTx/>
                  <a:latin typeface="Lato"/>
                  <a:ea typeface="+mn-ea"/>
                  <a:cs typeface="+mn-cs"/>
                </a:endParaRPr>
              </a:p>
            </p:txBody>
          </p:sp>
          <p:sp>
            <p:nvSpPr>
              <p:cNvPr id="22" name="Lágrima 21">
                <a:extLst>
                  <a:ext uri="{FF2B5EF4-FFF2-40B4-BE49-F238E27FC236}">
                    <a16:creationId xmlns:a16="http://schemas.microsoft.com/office/drawing/2014/main" id="{9E834CDE-0083-4CC3-8757-72E4FA6DEECC}"/>
                  </a:ext>
                </a:extLst>
              </p:cNvPr>
              <p:cNvSpPr/>
              <p:nvPr/>
            </p:nvSpPr>
            <p:spPr>
              <a:xfrm rot="20147350">
                <a:off x="1952964" y="3267601"/>
                <a:ext cx="1389414" cy="961489"/>
              </a:xfrm>
              <a:prstGeom prst="teardrop">
                <a:avLst>
                  <a:gd name="adj" fmla="val 134516"/>
                </a:avLst>
              </a:prstGeom>
              <a:solidFill>
                <a:srgbClr val="70AD47">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L" sz="1800" b="0" i="0" u="none" strike="noStrike" kern="0" cap="none" spc="0" normalizeH="0" baseline="0" noProof="0">
                  <a:ln>
                    <a:noFill/>
                  </a:ln>
                  <a:solidFill>
                    <a:prstClr val="white"/>
                  </a:solidFill>
                  <a:effectLst/>
                  <a:uLnTx/>
                  <a:uFillTx/>
                  <a:latin typeface="Lato"/>
                  <a:ea typeface="+mn-ea"/>
                  <a:cs typeface="+mn-cs"/>
                </a:endParaRPr>
              </a:p>
            </p:txBody>
          </p:sp>
        </p:grpSp>
        <p:sp>
          <p:nvSpPr>
            <p:cNvPr id="19" name="CuadroTexto 18">
              <a:extLst>
                <a:ext uri="{FF2B5EF4-FFF2-40B4-BE49-F238E27FC236}">
                  <a16:creationId xmlns:a16="http://schemas.microsoft.com/office/drawing/2014/main" id="{8FE6B53F-1288-4E63-AC3D-B23046355EA6}"/>
                </a:ext>
              </a:extLst>
            </p:cNvPr>
            <p:cNvSpPr txBox="1"/>
            <p:nvPr/>
          </p:nvSpPr>
          <p:spPr>
            <a:xfrm>
              <a:off x="121005" y="3011142"/>
              <a:ext cx="3629608" cy="357662"/>
            </a:xfrm>
            <a:prstGeom prst="rect">
              <a:avLst/>
            </a:prstGeom>
            <a:noFill/>
          </p:spPr>
          <p:txBody>
            <a:bodyPr wrap="square" rtlCol="0">
              <a:spAutoFit/>
            </a:bodyPr>
            <a:lstStyle/>
            <a:p>
              <a:pPr algn="ctr">
                <a:lnSpc>
                  <a:spcPct val="120000"/>
                </a:lnSpc>
                <a:spcBef>
                  <a:spcPts val="200"/>
                </a:spcBef>
                <a:spcAft>
                  <a:spcPts val="200"/>
                </a:spcAft>
              </a:pPr>
              <a:r>
                <a:rPr lang="es-CL" sz="1600" b="1">
                  <a:solidFill>
                    <a:srgbClr val="70AD47">
                      <a:lumMod val="75000"/>
                    </a:srgbClr>
                  </a:solidFill>
                  <a:latin typeface="Lato"/>
                </a:rPr>
                <a:t>Modificaciones Legales Asociadas:</a:t>
              </a:r>
            </a:p>
          </p:txBody>
        </p:sp>
        <p:sp>
          <p:nvSpPr>
            <p:cNvPr id="20" name="Rectángulo: esquinas redondeadas 19">
              <a:extLst>
                <a:ext uri="{FF2B5EF4-FFF2-40B4-BE49-F238E27FC236}">
                  <a16:creationId xmlns:a16="http://schemas.microsoft.com/office/drawing/2014/main" id="{F1F6E044-C3EA-4601-9337-02C1A9ABFCDB}"/>
                </a:ext>
              </a:extLst>
            </p:cNvPr>
            <p:cNvSpPr/>
            <p:nvPr/>
          </p:nvSpPr>
          <p:spPr>
            <a:xfrm>
              <a:off x="192558" y="3439406"/>
              <a:ext cx="3469353" cy="1387793"/>
            </a:xfrm>
            <a:prstGeom prst="roundRect">
              <a:avLst/>
            </a:prstGeom>
            <a:solidFill>
              <a:srgbClr val="70AD47">
                <a:lumMod val="75000"/>
              </a:srgbClr>
            </a:solidFill>
            <a:ln w="12700" cap="flat" cmpd="sng" algn="ctr">
              <a:noFill/>
              <a:prstDash val="solid"/>
              <a:miter lim="800000"/>
            </a:ln>
            <a:effectLst/>
          </p:spPr>
          <p:txBody>
            <a:bodyPr rtlCol="0" anchor="ct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3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Notificación electrónica como regla general (CTRIB art. 11).</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3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Modificaciones que permiten la aplicación de la </a:t>
              </a:r>
              <a:r>
                <a:rPr kumimoji="0" lang="es-CL" sz="1300" b="0" i="0" u="none" strike="noStrike" kern="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Multijurisdicción</a:t>
              </a:r>
              <a:r>
                <a:rPr kumimoji="0" lang="es-CL" sz="13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 nivel nacional y regula de manera integral los distintos aspectos (CTRIB art. 6, 8 bis, 65 bis, </a:t>
              </a:r>
              <a:r>
                <a:rPr kumimoji="0" lang="es-CL" sz="1300" b="0" i="0" u="none" strike="noStrike" kern="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etc</a:t>
              </a:r>
              <a:r>
                <a:rPr kumimoji="0" lang="es-CL" sz="13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t>
              </a:r>
            </a:p>
          </p:txBody>
        </p:sp>
      </p:grpSp>
      <p:sp>
        <p:nvSpPr>
          <p:cNvPr id="23" name="Rectángulo 22">
            <a:extLst>
              <a:ext uri="{FF2B5EF4-FFF2-40B4-BE49-F238E27FC236}">
                <a16:creationId xmlns:a16="http://schemas.microsoft.com/office/drawing/2014/main" id="{7BEF453C-FE66-4D85-A4D8-41D3E4D3C042}"/>
              </a:ext>
            </a:extLst>
          </p:cNvPr>
          <p:cNvSpPr/>
          <p:nvPr/>
        </p:nvSpPr>
        <p:spPr>
          <a:xfrm>
            <a:off x="-156279" y="661800"/>
            <a:ext cx="6527262" cy="415331"/>
          </a:xfrm>
          <a:prstGeom prst="rect">
            <a:avLst/>
          </a:prstGeom>
        </p:spPr>
        <p:txBody>
          <a:bodyPr wrap="square" lIns="106513" tIns="53257" rIns="106513" bIns="53257" anchor="t">
            <a:spAutoFit/>
          </a:bodyPr>
          <a:lstStyle/>
          <a:p>
            <a:pPr algn="ctr">
              <a:spcBef>
                <a:spcPts val="699"/>
              </a:spcBef>
              <a:spcAft>
                <a:spcPts val="699"/>
              </a:spcAft>
            </a:pPr>
            <a:r>
              <a:rPr lang="es-MX" sz="2000" b="1" kern="0">
                <a:solidFill>
                  <a:srgbClr val="68B9C1"/>
                </a:solidFill>
                <a:latin typeface="Helvetica Neue Medium"/>
              </a:rPr>
              <a:t>Plan de Gestión de Cumplimiento Tributario</a:t>
            </a:r>
          </a:p>
        </p:txBody>
      </p:sp>
      <p:sp>
        <p:nvSpPr>
          <p:cNvPr id="24" name="CuadroTexto 34">
            <a:extLst>
              <a:ext uri="{FF2B5EF4-FFF2-40B4-BE49-F238E27FC236}">
                <a16:creationId xmlns:a16="http://schemas.microsoft.com/office/drawing/2014/main" id="{B9743BC8-5B98-4317-A3B8-5657002B6661}"/>
              </a:ext>
            </a:extLst>
          </p:cNvPr>
          <p:cNvSpPr txBox="1"/>
          <p:nvPr/>
        </p:nvSpPr>
        <p:spPr>
          <a:xfrm>
            <a:off x="365189" y="81579"/>
            <a:ext cx="10831546" cy="37967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00000"/>
              </a:lnSpc>
            </a:pPr>
            <a:r>
              <a:rPr lang="es-CL" sz="1800" dirty="0">
                <a:solidFill>
                  <a:schemeClr val="bg1"/>
                </a:solidFill>
                <a:latin typeface="Lato Black" panose="020F0502020204030203" pitchFamily="34" charset="0"/>
                <a:ea typeface="Lato Black" panose="020F0502020204030203" pitchFamily="34" charset="0"/>
                <a:cs typeface="Lato Black" panose="020F0502020204030203" pitchFamily="34" charset="0"/>
              </a:rPr>
              <a:t>MEDIDAS CONTRA LA EVASIÓN, ELUSIÓN e INFORMLIDAD- Mayor Recaudación Tributaria</a:t>
            </a:r>
          </a:p>
          <a:p>
            <a:pPr>
              <a:lnSpc>
                <a:spcPct val="100000"/>
              </a:lnSpc>
            </a:pPr>
            <a:endParaRPr lang="es-CL" sz="1995"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a:lnSpc>
                <a:spcPct val="100000"/>
              </a:lnSpc>
            </a:pPr>
            <a:endParaRPr lang="es-CL" sz="1800" b="1" dirty="0">
              <a:solidFill>
                <a:schemeClr val="bg1"/>
              </a:solidFill>
            </a:endParaRPr>
          </a:p>
          <a:p>
            <a:pPr>
              <a:lnSpc>
                <a:spcPct val="100000"/>
              </a:lnSpc>
            </a:pPr>
            <a:endParaRPr lang="es-CL" sz="1800" b="1" dirty="0">
              <a:solidFill>
                <a:schemeClr val="bg1"/>
              </a:solidFill>
            </a:endParaRPr>
          </a:p>
        </p:txBody>
      </p:sp>
    </p:spTree>
    <p:extLst>
      <p:ext uri="{BB962C8B-B14F-4D97-AF65-F5344CB8AC3E}">
        <p14:creationId xmlns:p14="http://schemas.microsoft.com/office/powerpoint/2010/main" val="1186822310"/>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AC5A77DB-9211-459E-B2E4-C22071DB80EB}"/>
              </a:ext>
            </a:extLst>
          </p:cNvPr>
          <p:cNvSpPr/>
          <p:nvPr/>
        </p:nvSpPr>
        <p:spPr>
          <a:xfrm>
            <a:off x="2428999" y="1262100"/>
            <a:ext cx="6939899" cy="476886"/>
          </a:xfrm>
          <a:prstGeom prst="rect">
            <a:avLst/>
          </a:prstGeom>
        </p:spPr>
        <p:txBody>
          <a:bodyPr wrap="square" lIns="106513" tIns="53257" rIns="106513" bIns="53257" anchor="t">
            <a:spAutoFit/>
          </a:bodyPr>
          <a:lstStyle/>
          <a:p>
            <a:pPr algn="ctr">
              <a:spcBef>
                <a:spcPts val="699"/>
              </a:spcBef>
              <a:spcAft>
                <a:spcPts val="699"/>
              </a:spcAft>
            </a:pPr>
            <a:r>
              <a:rPr lang="es-CL" sz="2400" b="1" kern="0" dirty="0">
                <a:solidFill>
                  <a:srgbClr val="68B9C1"/>
                </a:solidFill>
                <a:latin typeface="Helvetica Neue Medium"/>
              </a:rPr>
              <a:t>Tabla en puntos del PIB</a:t>
            </a:r>
          </a:p>
        </p:txBody>
      </p:sp>
      <p:sp>
        <p:nvSpPr>
          <p:cNvPr id="10" name="Rectángulo 9">
            <a:extLst>
              <a:ext uri="{FF2B5EF4-FFF2-40B4-BE49-F238E27FC236}">
                <a16:creationId xmlns:a16="http://schemas.microsoft.com/office/drawing/2014/main" id="{E5A9DA83-C120-4A91-B27D-9C99215058AD}"/>
              </a:ext>
            </a:extLst>
          </p:cNvPr>
          <p:cNvSpPr/>
          <p:nvPr/>
        </p:nvSpPr>
        <p:spPr>
          <a:xfrm>
            <a:off x="0" y="1"/>
            <a:ext cx="12160250" cy="538950"/>
          </a:xfrm>
          <a:prstGeom prst="rect">
            <a:avLst/>
          </a:prstGeom>
          <a:gradFill>
            <a:gsLst>
              <a:gs pos="67000">
                <a:srgbClr val="006699"/>
              </a:gs>
              <a:gs pos="88000">
                <a:schemeClr val="bg1">
                  <a:alpha val="42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023" rtl="0" eaLnBrk="1" fontAlgn="auto" latinLnBrk="0" hangingPunct="1">
              <a:lnSpc>
                <a:spcPct val="100000"/>
              </a:lnSpc>
              <a:spcBef>
                <a:spcPts val="0"/>
              </a:spcBef>
              <a:spcAft>
                <a:spcPts val="0"/>
              </a:spcAft>
              <a:buClrTx/>
              <a:buSzTx/>
              <a:buFontTx/>
              <a:buNone/>
              <a:tabLst/>
              <a:defRPr/>
            </a:pPr>
            <a:endParaRPr kumimoji="0" lang="es-CL" sz="1795" b="0" i="0" u="none" strike="noStrike" kern="1200" cap="none" spc="0" normalizeH="0" baseline="0" noProof="0">
              <a:ln>
                <a:noFill/>
              </a:ln>
              <a:solidFill>
                <a:prstClr val="white"/>
              </a:solidFill>
              <a:effectLst/>
              <a:uLnTx/>
              <a:uFillTx/>
              <a:latin typeface="Lato"/>
              <a:ea typeface="+mn-ea"/>
              <a:cs typeface="+mn-cs"/>
            </a:endParaRPr>
          </a:p>
        </p:txBody>
      </p:sp>
      <p:pic>
        <p:nvPicPr>
          <p:cNvPr id="11" name="Imagen 10">
            <a:extLst>
              <a:ext uri="{FF2B5EF4-FFF2-40B4-BE49-F238E27FC236}">
                <a16:creationId xmlns:a16="http://schemas.microsoft.com/office/drawing/2014/main" id="{5B2194E5-443F-445F-ABEF-763B3B0569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832" y="87715"/>
            <a:ext cx="1012199" cy="363523"/>
          </a:xfrm>
          <a:prstGeom prst="rect">
            <a:avLst/>
          </a:prstGeom>
        </p:spPr>
      </p:pic>
      <p:graphicFrame>
        <p:nvGraphicFramePr>
          <p:cNvPr id="3" name="Tabla 2">
            <a:extLst>
              <a:ext uri="{FF2B5EF4-FFF2-40B4-BE49-F238E27FC236}">
                <a16:creationId xmlns:a16="http://schemas.microsoft.com/office/drawing/2014/main" id="{1E068E65-8FDF-4573-9B2B-F2C7A36727E1}"/>
              </a:ext>
            </a:extLst>
          </p:cNvPr>
          <p:cNvGraphicFramePr>
            <a:graphicFrameLocks noGrp="1"/>
          </p:cNvGraphicFramePr>
          <p:nvPr>
            <p:extLst>
              <p:ext uri="{D42A27DB-BD31-4B8C-83A1-F6EECF244321}">
                <p14:modId xmlns:p14="http://schemas.microsoft.com/office/powerpoint/2010/main" val="3078675463"/>
              </p:ext>
            </p:extLst>
          </p:nvPr>
        </p:nvGraphicFramePr>
        <p:xfrm>
          <a:off x="1297859" y="2047607"/>
          <a:ext cx="9751392" cy="3425761"/>
        </p:xfrm>
        <a:graphic>
          <a:graphicData uri="http://schemas.openxmlformats.org/drawingml/2006/table">
            <a:tbl>
              <a:tblPr firstRow="1" firstCol="1" bandRow="1"/>
              <a:tblGrid>
                <a:gridCol w="4286194">
                  <a:extLst>
                    <a:ext uri="{9D8B030D-6E8A-4147-A177-3AD203B41FA5}">
                      <a16:colId xmlns:a16="http://schemas.microsoft.com/office/drawing/2014/main" val="2726711729"/>
                    </a:ext>
                  </a:extLst>
                </a:gridCol>
                <a:gridCol w="1381457">
                  <a:extLst>
                    <a:ext uri="{9D8B030D-6E8A-4147-A177-3AD203B41FA5}">
                      <a16:colId xmlns:a16="http://schemas.microsoft.com/office/drawing/2014/main" val="378945407"/>
                    </a:ext>
                  </a:extLst>
                </a:gridCol>
                <a:gridCol w="1381457">
                  <a:extLst>
                    <a:ext uri="{9D8B030D-6E8A-4147-A177-3AD203B41FA5}">
                      <a16:colId xmlns:a16="http://schemas.microsoft.com/office/drawing/2014/main" val="4129865135"/>
                    </a:ext>
                  </a:extLst>
                </a:gridCol>
                <a:gridCol w="1353307">
                  <a:extLst>
                    <a:ext uri="{9D8B030D-6E8A-4147-A177-3AD203B41FA5}">
                      <a16:colId xmlns:a16="http://schemas.microsoft.com/office/drawing/2014/main" val="3073563878"/>
                    </a:ext>
                  </a:extLst>
                </a:gridCol>
                <a:gridCol w="1348977">
                  <a:extLst>
                    <a:ext uri="{9D8B030D-6E8A-4147-A177-3AD203B41FA5}">
                      <a16:colId xmlns:a16="http://schemas.microsoft.com/office/drawing/2014/main" val="2434946450"/>
                    </a:ext>
                  </a:extLst>
                </a:gridCol>
              </a:tblGrid>
              <a:tr h="483937">
                <a:tc rowSpan="2">
                  <a:txBody>
                    <a:bodyPr/>
                    <a:lstStyle/>
                    <a:p>
                      <a:pPr algn="ctr">
                        <a:lnSpc>
                          <a:spcPct val="107000"/>
                        </a:lnSpc>
                      </a:pPr>
                      <a:r>
                        <a:rPr lang="es-CL" sz="1200" b="1" dirty="0">
                          <a:effectLst/>
                          <a:latin typeface="Tahoma" panose="020B0604030504040204" pitchFamily="34" charset="0"/>
                          <a:ea typeface="Calibri" panose="020F0502020204030204" pitchFamily="34" charset="0"/>
                          <a:cs typeface="Arial" panose="020B0604020202020204" pitchFamily="34" charset="0"/>
                        </a:rPr>
                        <a:t>TEMÁTICA</a:t>
                      </a:r>
                      <a:endParaRPr lang="es-CL" sz="1400" dirty="0">
                        <a:effectLst/>
                        <a:latin typeface="Calibri" panose="020F0502020204030204" pitchFamily="34" charset="0"/>
                        <a:ea typeface="Calibri" panose="020F0502020204030204" pitchFamily="34" charset="0"/>
                        <a:cs typeface="Arial" panose="020B0604020202020204" pitchFamily="34" charset="0"/>
                      </a:endParaRPr>
                    </a:p>
                  </a:txBody>
                  <a:tcPr marL="96998" marR="96998" marT="48499" marB="48499"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99"/>
                    </a:solidFill>
                  </a:tcPr>
                </a:tc>
                <a:tc gridSpan="4">
                  <a:txBody>
                    <a:bodyPr/>
                    <a:lstStyle/>
                    <a:p>
                      <a:pPr algn="ctr">
                        <a:lnSpc>
                          <a:spcPct val="107000"/>
                        </a:lnSpc>
                      </a:pPr>
                      <a:r>
                        <a:rPr lang="es-CL" sz="1200" b="1" dirty="0">
                          <a:solidFill>
                            <a:srgbClr val="000000"/>
                          </a:solidFill>
                          <a:effectLst/>
                          <a:latin typeface="Tahoma" panose="020B0604030504040204" pitchFamily="34" charset="0"/>
                          <a:ea typeface="Calibri" panose="020F0502020204030204" pitchFamily="34" charset="0"/>
                          <a:cs typeface="Arial" panose="020B0604020202020204" pitchFamily="34" charset="0"/>
                        </a:rPr>
                        <a:t>Proyección de mayor recaudación</a:t>
                      </a:r>
                      <a:br>
                        <a:rPr lang="es-CL" sz="1200" b="1" dirty="0">
                          <a:solidFill>
                            <a:srgbClr val="000000"/>
                          </a:solidFill>
                          <a:effectLst/>
                          <a:latin typeface="Tahoma" panose="020B0604030504040204" pitchFamily="34" charset="0"/>
                          <a:ea typeface="Calibri" panose="020F0502020204030204" pitchFamily="34" charset="0"/>
                          <a:cs typeface="Arial" panose="020B0604020202020204" pitchFamily="34" charset="0"/>
                        </a:rPr>
                      </a:br>
                      <a:r>
                        <a:rPr lang="es-CL" sz="1100" b="1" dirty="0">
                          <a:solidFill>
                            <a:srgbClr val="000000"/>
                          </a:solidFill>
                          <a:effectLst/>
                          <a:latin typeface="Tahoma" panose="020B0604030504040204" pitchFamily="34" charset="0"/>
                          <a:ea typeface="Calibri" panose="020F0502020204030204" pitchFamily="34" charset="0"/>
                          <a:cs typeface="Arial" panose="020B0604020202020204" pitchFamily="34" charset="0"/>
                        </a:rPr>
                        <a:t>(</a:t>
                      </a:r>
                      <a:r>
                        <a:rPr lang="es-CL" sz="1100" b="1" dirty="0" err="1">
                          <a:solidFill>
                            <a:srgbClr val="000000"/>
                          </a:solidFill>
                          <a:effectLst/>
                          <a:latin typeface="Tahoma" panose="020B0604030504040204" pitchFamily="34" charset="0"/>
                          <a:ea typeface="Calibri" panose="020F0502020204030204" pitchFamily="34" charset="0"/>
                          <a:cs typeface="Arial" panose="020B0604020202020204" pitchFamily="34" charset="0"/>
                        </a:rPr>
                        <a:t>ptos</a:t>
                      </a:r>
                      <a:r>
                        <a:rPr lang="es-CL" sz="1100" b="1" dirty="0">
                          <a:solidFill>
                            <a:srgbClr val="000000"/>
                          </a:solidFill>
                          <a:effectLst/>
                          <a:latin typeface="Tahoma" panose="020B0604030504040204" pitchFamily="34" charset="0"/>
                          <a:ea typeface="Calibri" panose="020F0502020204030204" pitchFamily="34" charset="0"/>
                          <a:cs typeface="Arial" panose="020B0604020202020204" pitchFamily="34" charset="0"/>
                        </a:rPr>
                        <a:t>. PIB)</a:t>
                      </a:r>
                      <a:endParaRPr lang="es-CL" sz="1400" dirty="0">
                        <a:effectLst/>
                        <a:latin typeface="Calibri" panose="020F0502020204030204" pitchFamily="34" charset="0"/>
                        <a:ea typeface="Calibri" panose="020F0502020204030204" pitchFamily="34" charset="0"/>
                        <a:cs typeface="Arial" panose="020B0604020202020204" pitchFamily="34" charset="0"/>
                      </a:endParaRPr>
                    </a:p>
                  </a:txBody>
                  <a:tcPr marL="96998" marR="96998" marT="48499" marB="48499"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7CAAC"/>
                    </a:solidFill>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3978495409"/>
                  </a:ext>
                </a:extLst>
              </a:tr>
              <a:tr h="371724">
                <a:tc vMerge="1">
                  <a:txBody>
                    <a:bodyPr/>
                    <a:lstStyle/>
                    <a:p>
                      <a:endParaRPr lang="es-CL"/>
                    </a:p>
                  </a:txBody>
                  <a:tcPr/>
                </a:tc>
                <a:tc>
                  <a:txBody>
                    <a:bodyPr/>
                    <a:lstStyle/>
                    <a:p>
                      <a:pPr algn="ctr">
                        <a:lnSpc>
                          <a:spcPct val="107000"/>
                        </a:lnSpc>
                      </a:pPr>
                      <a:r>
                        <a:rPr lang="es-CL" sz="1200" b="1">
                          <a:solidFill>
                            <a:srgbClr val="000000"/>
                          </a:solidFill>
                          <a:effectLst/>
                          <a:latin typeface="Tahoma" panose="020B0604030504040204" pitchFamily="34" charset="0"/>
                          <a:ea typeface="Calibri" panose="020F0502020204030204" pitchFamily="34" charset="0"/>
                          <a:cs typeface="Arial" panose="020B0604020202020204" pitchFamily="34" charset="0"/>
                        </a:rPr>
                        <a:t>2024</a:t>
                      </a:r>
                      <a:endParaRPr lang="es-CL" sz="1400">
                        <a:effectLst/>
                        <a:latin typeface="Calibri" panose="020F0502020204030204" pitchFamily="34" charset="0"/>
                        <a:ea typeface="Calibri" panose="020F0502020204030204" pitchFamily="34" charset="0"/>
                        <a:cs typeface="Arial" panose="020B0604020202020204" pitchFamily="34" charset="0"/>
                      </a:endParaRPr>
                    </a:p>
                  </a:txBody>
                  <a:tcPr marL="85196" marR="85196"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AAC"/>
                    </a:solidFill>
                  </a:tcPr>
                </a:tc>
                <a:tc>
                  <a:txBody>
                    <a:bodyPr/>
                    <a:lstStyle/>
                    <a:p>
                      <a:pPr algn="ctr">
                        <a:lnSpc>
                          <a:spcPct val="107000"/>
                        </a:lnSpc>
                      </a:pPr>
                      <a:r>
                        <a:rPr lang="es-CL" sz="1200" b="1" dirty="0">
                          <a:solidFill>
                            <a:srgbClr val="000000"/>
                          </a:solidFill>
                          <a:effectLst/>
                          <a:latin typeface="Tahoma" panose="020B0604030504040204" pitchFamily="34" charset="0"/>
                          <a:ea typeface="Calibri" panose="020F0502020204030204" pitchFamily="34" charset="0"/>
                          <a:cs typeface="Arial" panose="020B0604020202020204" pitchFamily="34" charset="0"/>
                        </a:rPr>
                        <a:t>2025</a:t>
                      </a:r>
                      <a:endParaRPr lang="es-CL" sz="1400" dirty="0">
                        <a:effectLst/>
                        <a:latin typeface="Calibri" panose="020F0502020204030204" pitchFamily="34" charset="0"/>
                        <a:ea typeface="Calibri" panose="020F0502020204030204" pitchFamily="34" charset="0"/>
                        <a:cs typeface="Arial" panose="020B0604020202020204" pitchFamily="34" charset="0"/>
                      </a:endParaRPr>
                    </a:p>
                  </a:txBody>
                  <a:tcPr marL="85196" marR="85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AAC"/>
                    </a:solidFill>
                  </a:tcPr>
                </a:tc>
                <a:tc>
                  <a:txBody>
                    <a:bodyPr/>
                    <a:lstStyle/>
                    <a:p>
                      <a:pPr algn="ctr">
                        <a:lnSpc>
                          <a:spcPct val="107000"/>
                        </a:lnSpc>
                      </a:pPr>
                      <a:r>
                        <a:rPr lang="es-CL" sz="1200" b="1" dirty="0">
                          <a:solidFill>
                            <a:srgbClr val="000000"/>
                          </a:solidFill>
                          <a:effectLst/>
                          <a:latin typeface="Tahoma" panose="020B0604030504040204" pitchFamily="34" charset="0"/>
                          <a:ea typeface="Calibri" panose="020F0502020204030204" pitchFamily="34" charset="0"/>
                          <a:cs typeface="Arial" panose="020B0604020202020204" pitchFamily="34" charset="0"/>
                        </a:rPr>
                        <a:t>2026</a:t>
                      </a:r>
                      <a:endParaRPr lang="es-CL" sz="1400" dirty="0">
                        <a:effectLst/>
                        <a:latin typeface="Calibri" panose="020F0502020204030204" pitchFamily="34" charset="0"/>
                        <a:ea typeface="Calibri" panose="020F0502020204030204" pitchFamily="34" charset="0"/>
                        <a:cs typeface="Arial" panose="020B0604020202020204" pitchFamily="34" charset="0"/>
                      </a:endParaRPr>
                    </a:p>
                  </a:txBody>
                  <a:tcPr marL="85196" marR="85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AAC"/>
                    </a:solidFill>
                  </a:tcPr>
                </a:tc>
                <a:tc>
                  <a:txBody>
                    <a:bodyPr/>
                    <a:lstStyle/>
                    <a:p>
                      <a:pPr algn="ctr">
                        <a:lnSpc>
                          <a:spcPct val="107000"/>
                        </a:lnSpc>
                      </a:pPr>
                      <a:r>
                        <a:rPr lang="es-CL" sz="1200" b="1">
                          <a:solidFill>
                            <a:srgbClr val="000000"/>
                          </a:solidFill>
                          <a:effectLst/>
                          <a:latin typeface="Tahoma" panose="020B0604030504040204" pitchFamily="34" charset="0"/>
                          <a:ea typeface="Calibri" panose="020F0502020204030204" pitchFamily="34" charset="0"/>
                          <a:cs typeface="Arial" panose="020B0604020202020204" pitchFamily="34" charset="0"/>
                        </a:rPr>
                        <a:t>2027</a:t>
                      </a:r>
                      <a:endParaRPr lang="es-CL" sz="1400">
                        <a:effectLst/>
                        <a:latin typeface="Calibri" panose="020F0502020204030204" pitchFamily="34" charset="0"/>
                        <a:ea typeface="Calibri" panose="020F0502020204030204" pitchFamily="34" charset="0"/>
                        <a:cs typeface="Arial" panose="020B0604020202020204" pitchFamily="34" charset="0"/>
                      </a:endParaRPr>
                    </a:p>
                  </a:txBody>
                  <a:tcPr marL="85196" marR="85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AAC"/>
                    </a:solidFill>
                  </a:tcPr>
                </a:tc>
                <a:extLst>
                  <a:ext uri="{0D108BD9-81ED-4DB2-BD59-A6C34878D82A}">
                    <a16:rowId xmlns:a16="http://schemas.microsoft.com/office/drawing/2014/main" val="1785854448"/>
                  </a:ext>
                </a:extLst>
              </a:tr>
              <a:tr h="358139">
                <a:tc>
                  <a:txBody>
                    <a:bodyPr/>
                    <a:lstStyle/>
                    <a:p>
                      <a:pPr marL="342900" lvl="0" indent="-342900" algn="l">
                        <a:lnSpc>
                          <a:spcPct val="107000"/>
                        </a:lnSpc>
                        <a:buFont typeface="+mj-lt"/>
                        <a:buAutoNum type="alphaLcParenR"/>
                      </a:pPr>
                      <a:r>
                        <a:rPr lang="es-CL" sz="14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Grupos Empresariales</a:t>
                      </a:r>
                    </a:p>
                  </a:txBody>
                  <a:tcPr marL="85196" marR="851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r>
                        <a:rPr lang="es-CL"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0,18</a:t>
                      </a:r>
                      <a:endParaRPr lang="es-CL" sz="1200"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r>
                        <a:rPr lang="es-CL"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0,36</a:t>
                      </a:r>
                      <a:endParaRPr lang="es-CL" sz="1200"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r>
                        <a:rPr lang="es-CL"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0,53</a:t>
                      </a:r>
                      <a:endParaRPr lang="es-CL" sz="1200"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r>
                        <a:rPr lang="es-CL"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0,71</a:t>
                      </a:r>
                      <a:endParaRPr lang="es-CL" sz="1200"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3194573525"/>
                  </a:ext>
                </a:extLst>
              </a:tr>
              <a:tr h="358139">
                <a:tc>
                  <a:txBody>
                    <a:bodyPr/>
                    <a:lstStyle/>
                    <a:p>
                      <a:pPr marL="342900" lvl="0" indent="-342900" algn="l" defTabSz="912023" rtl="0" eaLnBrk="1" latinLnBrk="0" hangingPunct="1">
                        <a:lnSpc>
                          <a:spcPct val="107000"/>
                        </a:lnSpc>
                        <a:buFont typeface="+mj-lt"/>
                        <a:buAutoNum type="alphaLcParenR" startAt="2"/>
                      </a:pPr>
                      <a:r>
                        <a:rPr lang="es-CL" sz="14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Brechas IVA – Comercio Informal</a:t>
                      </a:r>
                    </a:p>
                  </a:txBody>
                  <a:tcPr marL="85196" marR="851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r>
                        <a:rPr lang="es-CL"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0,07</a:t>
                      </a:r>
                      <a:endParaRPr lang="es-CL" sz="1200"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r>
                        <a:rPr lang="es-CL"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0,14</a:t>
                      </a:r>
                      <a:endParaRPr lang="es-CL" sz="1200"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r>
                        <a:rPr lang="es-CL"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0,21</a:t>
                      </a:r>
                      <a:endParaRPr lang="es-CL" sz="1200"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r>
                        <a:rPr lang="es-CL"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0,28</a:t>
                      </a:r>
                      <a:endParaRPr lang="es-CL" sz="1200"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527151053"/>
                  </a:ext>
                </a:extLst>
              </a:tr>
              <a:tr h="358139">
                <a:tc>
                  <a:txBody>
                    <a:bodyPr/>
                    <a:lstStyle/>
                    <a:p>
                      <a:pPr marL="342900" lvl="0" indent="-342900" algn="l" defTabSz="912023" rtl="0" eaLnBrk="1" latinLnBrk="0" hangingPunct="1">
                        <a:lnSpc>
                          <a:spcPct val="107000"/>
                        </a:lnSpc>
                        <a:buFont typeface="+mj-lt"/>
                        <a:buAutoNum type="alphaLcParenR" startAt="3"/>
                      </a:pPr>
                      <a:r>
                        <a:rPr lang="es-CL" sz="14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Altos Patrimonios</a:t>
                      </a:r>
                    </a:p>
                  </a:txBody>
                  <a:tcPr marL="85196" marR="851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r>
                        <a:rPr lang="es-CL"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0,09</a:t>
                      </a:r>
                      <a:endParaRPr lang="es-CL" sz="1200"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r>
                        <a:rPr lang="es-CL"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0,18</a:t>
                      </a:r>
                      <a:endParaRPr lang="es-CL" sz="1200"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r>
                        <a:rPr lang="es-CL"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0,27</a:t>
                      </a:r>
                      <a:endParaRPr lang="es-CL" sz="1200"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r>
                        <a:rPr lang="es-CL"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0,37</a:t>
                      </a:r>
                      <a:endParaRPr lang="es-CL" sz="1200"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1349181590"/>
                  </a:ext>
                </a:extLst>
              </a:tr>
              <a:tr h="358139">
                <a:tc>
                  <a:txBody>
                    <a:bodyPr/>
                    <a:lstStyle/>
                    <a:p>
                      <a:pPr marL="342900" lvl="0" indent="-342900" algn="l" defTabSz="912023" rtl="0" eaLnBrk="1" latinLnBrk="0" hangingPunct="1">
                        <a:lnSpc>
                          <a:spcPct val="107000"/>
                        </a:lnSpc>
                        <a:buFont typeface="+mj-lt"/>
                        <a:buAutoNum type="alphaLcParenR" startAt="4"/>
                      </a:pPr>
                      <a:r>
                        <a:rPr lang="es-CL" sz="14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Tributación Internacional</a:t>
                      </a:r>
                    </a:p>
                  </a:txBody>
                  <a:tcPr marL="85196" marR="851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r>
                        <a:rPr lang="es-CL" sz="1200" dirty="0">
                          <a:effectLst/>
                          <a:latin typeface="Tahoma" panose="020B0604030504040204" pitchFamily="34" charset="0"/>
                          <a:ea typeface="Tahoma" panose="020B0604030504040204" pitchFamily="34" charset="0"/>
                          <a:cs typeface="Tahoma" panose="020B0604030504040204" pitchFamily="34" charset="0"/>
                        </a:rPr>
                        <a:t>0,01</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r>
                        <a:rPr lang="es-CL" sz="1200" dirty="0">
                          <a:effectLst/>
                          <a:latin typeface="Tahoma" panose="020B0604030504040204" pitchFamily="34" charset="0"/>
                          <a:ea typeface="Tahoma" panose="020B0604030504040204" pitchFamily="34" charset="0"/>
                          <a:cs typeface="Tahoma" panose="020B0604030504040204" pitchFamily="34" charset="0"/>
                        </a:rPr>
                        <a:t>0,02</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r>
                        <a:rPr lang="es-CL" sz="1200" dirty="0">
                          <a:effectLst/>
                          <a:latin typeface="Tahoma" panose="020B0604030504040204" pitchFamily="34" charset="0"/>
                          <a:ea typeface="Tahoma" panose="020B0604030504040204" pitchFamily="34" charset="0"/>
                          <a:cs typeface="Tahoma" panose="020B0604030504040204" pitchFamily="34" charset="0"/>
                        </a:rPr>
                        <a:t>0,04</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r>
                        <a:rPr lang="es-CL" sz="1200" dirty="0">
                          <a:effectLst/>
                          <a:latin typeface="Tahoma" panose="020B0604030504040204" pitchFamily="34" charset="0"/>
                          <a:ea typeface="Tahoma" panose="020B0604030504040204" pitchFamily="34" charset="0"/>
                          <a:cs typeface="Tahoma" panose="020B0604030504040204" pitchFamily="34" charset="0"/>
                        </a:rPr>
                        <a:t>0,05</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1478951488"/>
                  </a:ext>
                </a:extLst>
              </a:tr>
              <a:tr h="358139">
                <a:tc>
                  <a:txBody>
                    <a:bodyPr/>
                    <a:lstStyle/>
                    <a:p>
                      <a:pPr marL="342900" lvl="0" indent="-342900" algn="l" defTabSz="912023" rtl="0" eaLnBrk="1" latinLnBrk="0" hangingPunct="1">
                        <a:lnSpc>
                          <a:spcPct val="107000"/>
                        </a:lnSpc>
                        <a:buFont typeface="+mj-lt"/>
                        <a:buAutoNum type="alphaLcParenR" startAt="5"/>
                      </a:pPr>
                      <a:r>
                        <a:rPr lang="es-CL" sz="1400" kern="1200" dirty="0" err="1">
                          <a:solidFill>
                            <a:schemeClr val="tx1"/>
                          </a:solidFill>
                          <a:effectLst/>
                          <a:latin typeface="Calibri" panose="020F0502020204030204" pitchFamily="34" charset="0"/>
                          <a:ea typeface="Calibri" panose="020F0502020204030204" pitchFamily="34" charset="0"/>
                          <a:cs typeface="Arial" panose="020B0604020202020204" pitchFamily="34" charset="0"/>
                        </a:rPr>
                        <a:t>Multijurisdiccionalidad</a:t>
                      </a:r>
                      <a:endParaRPr lang="es-CL" sz="14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85196" marR="851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r>
                        <a:rPr lang="es-CL"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0,02</a:t>
                      </a:r>
                      <a:endParaRPr lang="es-CL" sz="1200"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r>
                        <a:rPr lang="es-CL"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0,03</a:t>
                      </a:r>
                      <a:endParaRPr lang="es-CL" sz="1200"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r>
                        <a:rPr lang="es-CL"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0,05</a:t>
                      </a:r>
                      <a:endParaRPr lang="es-CL" sz="1200"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r>
                        <a:rPr lang="es-CL"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0,06</a:t>
                      </a:r>
                      <a:endParaRPr lang="es-CL" sz="1200"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3537626340"/>
                  </a:ext>
                </a:extLst>
              </a:tr>
              <a:tr h="358139">
                <a:tc>
                  <a:txBody>
                    <a:bodyPr/>
                    <a:lstStyle/>
                    <a:p>
                      <a:pPr marL="342900" lvl="0" indent="-342900" algn="l" defTabSz="912023" rtl="0" eaLnBrk="1" latinLnBrk="0" hangingPunct="1">
                        <a:lnSpc>
                          <a:spcPct val="107000"/>
                        </a:lnSpc>
                        <a:buFont typeface="+mj-lt"/>
                        <a:buAutoNum type="alphaLcParenR" startAt="6"/>
                      </a:pPr>
                      <a:r>
                        <a:rPr lang="es-CL" sz="14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Medidas Transitorias</a:t>
                      </a:r>
                    </a:p>
                  </a:txBody>
                  <a:tcPr marL="85196" marR="851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r>
                        <a:rPr lang="es-CL"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0,22</a:t>
                      </a:r>
                      <a:endParaRPr lang="es-CL" sz="1200"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endParaRPr lang="es-CL" sz="1200"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endParaRPr lang="es-CL" sz="1200"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endParaRPr lang="es-CL" sz="1200"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2009966694"/>
                  </a:ext>
                </a:extLst>
              </a:tr>
              <a:tr h="421266">
                <a:tc>
                  <a:txBody>
                    <a:bodyPr/>
                    <a:lstStyle/>
                    <a:p>
                      <a:pPr algn="ctr">
                        <a:lnSpc>
                          <a:spcPct val="107000"/>
                        </a:lnSpc>
                      </a:pPr>
                      <a:r>
                        <a:rPr lang="es-CL" sz="1400" b="1" dirty="0">
                          <a:solidFill>
                            <a:srgbClr val="000000"/>
                          </a:solidFill>
                          <a:effectLst/>
                          <a:latin typeface="Tahoma" panose="020B0604030504040204" pitchFamily="34" charset="0"/>
                          <a:ea typeface="Calibri" panose="020F0502020204030204" pitchFamily="34" charset="0"/>
                          <a:cs typeface="Arial" panose="020B0604020202020204" pitchFamily="34" charset="0"/>
                        </a:rPr>
                        <a:t>TOTAL como porcentaje del PIB (1)</a:t>
                      </a:r>
                      <a:endParaRPr lang="es-CL" sz="1400" dirty="0">
                        <a:effectLst/>
                        <a:latin typeface="Calibri" panose="020F0502020204030204" pitchFamily="34" charset="0"/>
                        <a:ea typeface="Calibri" panose="020F0502020204030204" pitchFamily="34" charset="0"/>
                        <a:cs typeface="Arial" panose="020B0604020202020204" pitchFamily="34" charset="0"/>
                      </a:endParaRPr>
                    </a:p>
                  </a:txBody>
                  <a:tcPr marL="85196" marR="85196"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BB8"/>
                    </a:solidFill>
                  </a:tcPr>
                </a:tc>
                <a:tc>
                  <a:txBody>
                    <a:bodyPr/>
                    <a:lstStyle/>
                    <a:p>
                      <a:pPr algn="ctr"/>
                      <a:r>
                        <a:rPr lang="es-CL" sz="13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0,59%</a:t>
                      </a:r>
                      <a:endParaRPr lang="es-CL" sz="1300"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9525"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BB8"/>
                    </a:solidFill>
                  </a:tcPr>
                </a:tc>
                <a:tc>
                  <a:txBody>
                    <a:bodyPr/>
                    <a:lstStyle/>
                    <a:p>
                      <a:pPr algn="ctr"/>
                      <a:r>
                        <a:rPr lang="es-CL" sz="13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0,73%</a:t>
                      </a:r>
                      <a:endParaRPr lang="es-CL" sz="1300"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BB8"/>
                    </a:solidFill>
                  </a:tcPr>
                </a:tc>
                <a:tc>
                  <a:txBody>
                    <a:bodyPr/>
                    <a:lstStyle/>
                    <a:p>
                      <a:pPr algn="ctr"/>
                      <a:r>
                        <a:rPr lang="es-CL" sz="13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1,10%</a:t>
                      </a:r>
                      <a:endParaRPr lang="es-CL" sz="1300"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BB8"/>
                    </a:solidFill>
                  </a:tcPr>
                </a:tc>
                <a:tc>
                  <a:txBody>
                    <a:bodyPr/>
                    <a:lstStyle/>
                    <a:p>
                      <a:pPr algn="ctr"/>
                      <a:r>
                        <a:rPr lang="es-CL" sz="13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1,47%</a:t>
                      </a:r>
                      <a:endParaRPr lang="es-CL" sz="1300" dirty="0">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BB8"/>
                    </a:solidFill>
                  </a:tcPr>
                </a:tc>
                <a:extLst>
                  <a:ext uri="{0D108BD9-81ED-4DB2-BD59-A6C34878D82A}">
                    <a16:rowId xmlns:a16="http://schemas.microsoft.com/office/drawing/2014/main" val="3602919850"/>
                  </a:ext>
                </a:extLst>
              </a:tr>
            </a:tbl>
          </a:graphicData>
        </a:graphic>
      </p:graphicFrame>
      <p:sp>
        <p:nvSpPr>
          <p:cNvPr id="7" name="CuadroTexto 6">
            <a:extLst>
              <a:ext uri="{FF2B5EF4-FFF2-40B4-BE49-F238E27FC236}">
                <a16:creationId xmlns:a16="http://schemas.microsoft.com/office/drawing/2014/main" id="{32700BE9-F7CB-480E-BFDF-F8205FAC53DA}"/>
              </a:ext>
            </a:extLst>
          </p:cNvPr>
          <p:cNvSpPr txBox="1"/>
          <p:nvPr/>
        </p:nvSpPr>
        <p:spPr>
          <a:xfrm>
            <a:off x="494601" y="6093594"/>
            <a:ext cx="11171047" cy="261610"/>
          </a:xfrm>
          <a:prstGeom prst="rect">
            <a:avLst/>
          </a:prstGeom>
          <a:noFill/>
        </p:spPr>
        <p:txBody>
          <a:bodyPr wrap="square" rtlCol="0">
            <a:spAutoFit/>
          </a:bodyPr>
          <a:lstStyle/>
          <a:p>
            <a:pPr marL="266273" indent="-266273">
              <a:buAutoNum type="arabicParenBoth"/>
            </a:pPr>
            <a:r>
              <a:rPr lang="es-CL" sz="1100" dirty="0"/>
              <a:t>PIB a costo de factores.</a:t>
            </a:r>
          </a:p>
        </p:txBody>
      </p:sp>
      <p:sp>
        <p:nvSpPr>
          <p:cNvPr id="9" name="CuadroTexto 34">
            <a:extLst>
              <a:ext uri="{FF2B5EF4-FFF2-40B4-BE49-F238E27FC236}">
                <a16:creationId xmlns:a16="http://schemas.microsoft.com/office/drawing/2014/main" id="{8D12DBF6-9C6B-4BDD-A7F1-9564B600BF2D}"/>
              </a:ext>
            </a:extLst>
          </p:cNvPr>
          <p:cNvSpPr txBox="1"/>
          <p:nvPr/>
        </p:nvSpPr>
        <p:spPr>
          <a:xfrm>
            <a:off x="365189" y="81579"/>
            <a:ext cx="10831546" cy="37967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00000"/>
              </a:lnSpc>
            </a:pPr>
            <a:r>
              <a:rPr lang="es-CL" sz="1800" dirty="0">
                <a:solidFill>
                  <a:schemeClr val="bg1"/>
                </a:solidFill>
                <a:latin typeface="Lato Black" panose="020F0502020204030203" pitchFamily="34" charset="0"/>
                <a:ea typeface="Lato Black" panose="020F0502020204030203" pitchFamily="34" charset="0"/>
                <a:cs typeface="Lato Black" panose="020F0502020204030203" pitchFamily="34" charset="0"/>
              </a:rPr>
              <a:t>MEDIDAS CONTRA LA EVASIÓN, ELUSIÓN e INFORMLIDAD- Mayor Recaudación Tributaria</a:t>
            </a:r>
          </a:p>
          <a:p>
            <a:pPr>
              <a:lnSpc>
                <a:spcPct val="100000"/>
              </a:lnSpc>
            </a:pPr>
            <a:endParaRPr lang="es-CL" sz="1995"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a:lnSpc>
                <a:spcPct val="100000"/>
              </a:lnSpc>
            </a:pPr>
            <a:endParaRPr lang="es-CL" sz="1800" b="1" dirty="0">
              <a:solidFill>
                <a:schemeClr val="bg1"/>
              </a:solidFill>
            </a:endParaRPr>
          </a:p>
          <a:p>
            <a:pPr>
              <a:lnSpc>
                <a:spcPct val="100000"/>
              </a:lnSpc>
            </a:pPr>
            <a:endParaRPr lang="es-CL" sz="1800" b="1" dirty="0">
              <a:solidFill>
                <a:schemeClr val="bg1"/>
              </a:solidFill>
            </a:endParaRPr>
          </a:p>
        </p:txBody>
      </p:sp>
    </p:spTree>
    <p:extLst>
      <p:ext uri="{BB962C8B-B14F-4D97-AF65-F5344CB8AC3E}">
        <p14:creationId xmlns:p14="http://schemas.microsoft.com/office/powerpoint/2010/main" val="345658650"/>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B2541B-B1AA-4CA1-A070-C2C63A1C4ADB}"/>
              </a:ext>
            </a:extLst>
          </p:cNvPr>
          <p:cNvSpPr>
            <a:spLocks noGrp="1"/>
          </p:cNvSpPr>
          <p:nvPr>
            <p:ph type="title"/>
          </p:nvPr>
        </p:nvSpPr>
        <p:spPr/>
        <p:txBody>
          <a:bodyPr/>
          <a:lstStyle/>
          <a:p>
            <a:r>
              <a:rPr lang="es-CL">
                <a:latin typeface="Lato Black" panose="020F0502020204030203" pitchFamily="34" charset="0"/>
                <a:ea typeface="Lato Black" panose="020F0502020204030203" pitchFamily="34" charset="0"/>
                <a:cs typeface="Lato Black" panose="020F0502020204030203" pitchFamily="34" charset="0"/>
              </a:rPr>
              <a:t>TEMARIO</a:t>
            </a:r>
          </a:p>
        </p:txBody>
      </p:sp>
      <p:sp>
        <p:nvSpPr>
          <p:cNvPr id="5" name="Marcador de número de diapositiva 4"/>
          <p:cNvSpPr>
            <a:spLocks noGrp="1"/>
          </p:cNvSpPr>
          <p:nvPr>
            <p:ph type="sldNum" sz="quarter" idx="4"/>
          </p:nvPr>
        </p:nvSpPr>
        <p:spPr/>
        <p:txBody>
          <a:bodyPr/>
          <a:lstStyle/>
          <a:p>
            <a:pPr marL="0" marR="0" lvl="0" indent="0" algn="r" defTabSz="912023" rtl="0" eaLnBrk="1" fontAlgn="auto" latinLnBrk="0" hangingPunct="1">
              <a:lnSpc>
                <a:spcPct val="100000"/>
              </a:lnSpc>
              <a:spcBef>
                <a:spcPts val="0"/>
              </a:spcBef>
              <a:spcAft>
                <a:spcPts val="0"/>
              </a:spcAft>
              <a:buClrTx/>
              <a:buSzTx/>
              <a:buFontTx/>
              <a:buNone/>
              <a:tabLst/>
              <a:defRPr/>
            </a:pPr>
            <a:fld id="{403EE764-2D7F-4FE1-ADC4-47742C1F2A52}" type="slidenum">
              <a:rPr kumimoji="0" lang="es-CL" sz="1197" b="0" i="0" u="none" strike="noStrike" kern="1200" cap="none" spc="0" normalizeH="0" baseline="0" noProof="0">
                <a:ln>
                  <a:noFill/>
                </a:ln>
                <a:solidFill>
                  <a:prstClr val="black">
                    <a:tint val="75000"/>
                  </a:prstClr>
                </a:solidFill>
                <a:effectLst/>
                <a:uLnTx/>
                <a:uFillTx/>
                <a:latin typeface="Lato" panose="020F0502020204030203" pitchFamily="34" charset="0"/>
                <a:ea typeface="+mn-ea"/>
                <a:cs typeface="+mn-cs"/>
              </a:rPr>
              <a:pPr marL="0" marR="0" lvl="0" indent="0" algn="r" defTabSz="912023" rtl="0" eaLnBrk="1" fontAlgn="auto" latinLnBrk="0" hangingPunct="1">
                <a:lnSpc>
                  <a:spcPct val="100000"/>
                </a:lnSpc>
                <a:spcBef>
                  <a:spcPts val="0"/>
                </a:spcBef>
                <a:spcAft>
                  <a:spcPts val="0"/>
                </a:spcAft>
                <a:buClrTx/>
                <a:buSzTx/>
                <a:buFontTx/>
                <a:buNone/>
                <a:tabLst/>
                <a:defRPr/>
              </a:pPr>
              <a:t>2</a:t>
            </a:fld>
            <a:endParaRPr kumimoji="0" lang="es-CL" sz="1197" b="0" i="0" u="none" strike="noStrike" kern="1200" cap="none" spc="0" normalizeH="0" baseline="0" noProof="0">
              <a:ln>
                <a:noFill/>
              </a:ln>
              <a:solidFill>
                <a:prstClr val="black">
                  <a:tint val="75000"/>
                </a:prstClr>
              </a:solidFill>
              <a:effectLst/>
              <a:uLnTx/>
              <a:uFillTx/>
              <a:latin typeface="Lato" panose="020F0502020204030203" pitchFamily="34" charset="0"/>
              <a:ea typeface="+mn-ea"/>
              <a:cs typeface="+mn-cs"/>
            </a:endParaRPr>
          </a:p>
        </p:txBody>
      </p:sp>
      <p:sp>
        <p:nvSpPr>
          <p:cNvPr id="51" name="Rectángulo: esquinas redondeadas 50">
            <a:extLst>
              <a:ext uri="{FF2B5EF4-FFF2-40B4-BE49-F238E27FC236}">
                <a16:creationId xmlns:a16="http://schemas.microsoft.com/office/drawing/2014/main" id="{D477321C-8D18-7833-C287-524C45A44762}"/>
              </a:ext>
            </a:extLst>
          </p:cNvPr>
          <p:cNvSpPr/>
          <p:nvPr/>
        </p:nvSpPr>
        <p:spPr>
          <a:xfrm>
            <a:off x="600451" y="1769253"/>
            <a:ext cx="10713695" cy="684860"/>
          </a:xfrm>
          <a:prstGeom prst="roundRect">
            <a:avLst>
              <a:gd name="adj" fmla="val 10000"/>
            </a:avLst>
          </a:prstGeom>
          <a:solidFill>
            <a:srgbClr val="E1E1E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s-CL"/>
          </a:p>
        </p:txBody>
      </p:sp>
      <p:sp>
        <p:nvSpPr>
          <p:cNvPr id="53" name="Forma libre: forma 52">
            <a:extLst>
              <a:ext uri="{FF2B5EF4-FFF2-40B4-BE49-F238E27FC236}">
                <a16:creationId xmlns:a16="http://schemas.microsoft.com/office/drawing/2014/main" id="{694DC52B-6A38-5C5E-D966-D3BBF0165F40}"/>
              </a:ext>
            </a:extLst>
          </p:cNvPr>
          <p:cNvSpPr/>
          <p:nvPr/>
        </p:nvSpPr>
        <p:spPr>
          <a:xfrm>
            <a:off x="2459054" y="1763227"/>
            <a:ext cx="8496000" cy="694467"/>
          </a:xfrm>
          <a:custGeom>
            <a:avLst/>
            <a:gdLst>
              <a:gd name="connsiteX0" fmla="*/ 0 w 9295388"/>
              <a:gd name="connsiteY0" fmla="*/ 0 h 1252190"/>
              <a:gd name="connsiteX1" fmla="*/ 9295388 w 9295388"/>
              <a:gd name="connsiteY1" fmla="*/ 0 h 1252190"/>
              <a:gd name="connsiteX2" fmla="*/ 9295388 w 9295388"/>
              <a:gd name="connsiteY2" fmla="*/ 1252190 h 1252190"/>
              <a:gd name="connsiteX3" fmla="*/ 0 w 9295388"/>
              <a:gd name="connsiteY3" fmla="*/ 1252190 h 1252190"/>
              <a:gd name="connsiteX4" fmla="*/ 0 w 9295388"/>
              <a:gd name="connsiteY4" fmla="*/ 0 h 1252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5388" h="1252190">
                <a:moveTo>
                  <a:pt x="0" y="0"/>
                </a:moveTo>
                <a:lnTo>
                  <a:pt x="9295388" y="0"/>
                </a:lnTo>
                <a:lnTo>
                  <a:pt x="9295388" y="1252190"/>
                </a:lnTo>
                <a:lnTo>
                  <a:pt x="0" y="12521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2178" tIns="132178" rIns="132178" bIns="132178" numCol="1" spcCol="1270" anchor="ctr" anchorCtr="0">
            <a:noAutofit/>
          </a:bodyPr>
          <a:lstStyle/>
          <a:p>
            <a:pPr marL="0" marR="0" lvl="0" indent="0" algn="l" defTabSz="1241364" rtl="0" eaLnBrk="1" fontAlgn="auto" latinLnBrk="0" hangingPunct="1">
              <a:lnSpc>
                <a:spcPct val="100000"/>
              </a:lnSpc>
              <a:spcBef>
                <a:spcPct val="0"/>
              </a:spcBef>
              <a:spcAft>
                <a:spcPct val="35000"/>
              </a:spcAft>
              <a:buClrTx/>
              <a:buSzTx/>
              <a:buFontTx/>
              <a:buNone/>
              <a:tabLst/>
              <a:defRPr/>
            </a:pPr>
            <a:r>
              <a:rPr kumimoji="0" lang="es-CL" sz="2200" b="1" i="0" u="none" strike="noStrike" kern="1200" cap="none" spc="0" normalizeH="0" baseline="0" noProof="0">
                <a:ln>
                  <a:noFill/>
                </a:ln>
                <a:solidFill>
                  <a:srgbClr val="E7E6E6">
                    <a:lumMod val="25000"/>
                  </a:srgbClr>
                </a:solidFill>
                <a:effectLst/>
                <a:uLnTx/>
                <a:uFillTx/>
                <a:latin typeface="Lato"/>
                <a:ea typeface="+mn-ea"/>
                <a:cs typeface="+mn-cs"/>
              </a:rPr>
              <a:t>1. Brechas de cumplimiento</a:t>
            </a:r>
          </a:p>
        </p:txBody>
      </p:sp>
      <p:sp>
        <p:nvSpPr>
          <p:cNvPr id="23" name="Rectángulo: esquinas redondeadas 22">
            <a:extLst>
              <a:ext uri="{FF2B5EF4-FFF2-40B4-BE49-F238E27FC236}">
                <a16:creationId xmlns:a16="http://schemas.microsoft.com/office/drawing/2014/main" id="{A26254D4-229A-492D-9C66-DD88210D63E9}"/>
              </a:ext>
            </a:extLst>
          </p:cNvPr>
          <p:cNvSpPr/>
          <p:nvPr/>
        </p:nvSpPr>
        <p:spPr>
          <a:xfrm>
            <a:off x="585702" y="4767892"/>
            <a:ext cx="10713695" cy="684860"/>
          </a:xfrm>
          <a:prstGeom prst="roundRect">
            <a:avLst>
              <a:gd name="adj" fmla="val 10000"/>
            </a:avLst>
          </a:prstGeom>
          <a:solidFill>
            <a:srgbClr val="E1E1E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s-CL"/>
          </a:p>
        </p:txBody>
      </p:sp>
      <p:sp>
        <p:nvSpPr>
          <p:cNvPr id="24" name="Forma libre: forma 23">
            <a:extLst>
              <a:ext uri="{FF2B5EF4-FFF2-40B4-BE49-F238E27FC236}">
                <a16:creationId xmlns:a16="http://schemas.microsoft.com/office/drawing/2014/main" id="{B5CA6BF1-58BA-4B7C-A514-B007834038AE}"/>
              </a:ext>
            </a:extLst>
          </p:cNvPr>
          <p:cNvSpPr/>
          <p:nvPr/>
        </p:nvSpPr>
        <p:spPr>
          <a:xfrm>
            <a:off x="2444305" y="4761866"/>
            <a:ext cx="8496000" cy="694467"/>
          </a:xfrm>
          <a:custGeom>
            <a:avLst/>
            <a:gdLst>
              <a:gd name="connsiteX0" fmla="*/ 0 w 9295388"/>
              <a:gd name="connsiteY0" fmla="*/ 0 h 1252190"/>
              <a:gd name="connsiteX1" fmla="*/ 9295388 w 9295388"/>
              <a:gd name="connsiteY1" fmla="*/ 0 h 1252190"/>
              <a:gd name="connsiteX2" fmla="*/ 9295388 w 9295388"/>
              <a:gd name="connsiteY2" fmla="*/ 1252190 h 1252190"/>
              <a:gd name="connsiteX3" fmla="*/ 0 w 9295388"/>
              <a:gd name="connsiteY3" fmla="*/ 1252190 h 1252190"/>
              <a:gd name="connsiteX4" fmla="*/ 0 w 9295388"/>
              <a:gd name="connsiteY4" fmla="*/ 0 h 1252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5388" h="1252190">
                <a:moveTo>
                  <a:pt x="0" y="0"/>
                </a:moveTo>
                <a:lnTo>
                  <a:pt x="9295388" y="0"/>
                </a:lnTo>
                <a:lnTo>
                  <a:pt x="9295388" y="1252190"/>
                </a:lnTo>
                <a:lnTo>
                  <a:pt x="0" y="12521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2178" tIns="132178" rIns="132178" bIns="132178" numCol="1" spcCol="1270" anchor="ctr" anchorCtr="0">
            <a:noAutofit/>
          </a:bodyPr>
          <a:lstStyle/>
          <a:p>
            <a:pPr marL="0" marR="0" lvl="0" indent="0" algn="l" defTabSz="1241364" rtl="0" eaLnBrk="1" fontAlgn="auto" latinLnBrk="0" hangingPunct="1">
              <a:lnSpc>
                <a:spcPct val="100000"/>
              </a:lnSpc>
              <a:spcBef>
                <a:spcPct val="0"/>
              </a:spcBef>
              <a:spcAft>
                <a:spcPct val="35000"/>
              </a:spcAft>
              <a:buClrTx/>
              <a:buSzTx/>
              <a:buFontTx/>
              <a:buNone/>
              <a:tabLst/>
              <a:defRPr/>
            </a:pPr>
            <a:r>
              <a:rPr kumimoji="0" lang="es-CL" sz="2200" b="1" i="0" u="none" strike="noStrike" kern="1200" cap="none" spc="0" normalizeH="0" baseline="0" noProof="0">
                <a:ln>
                  <a:noFill/>
                </a:ln>
                <a:solidFill>
                  <a:srgbClr val="E7E6E6">
                    <a:lumMod val="25000"/>
                  </a:srgbClr>
                </a:solidFill>
                <a:effectLst/>
                <a:uLnTx/>
                <a:uFillTx/>
                <a:latin typeface="Lato"/>
                <a:ea typeface="+mn-ea"/>
                <a:cs typeface="+mn-cs"/>
              </a:rPr>
              <a:t>2. Beneficios en materia de recaudación</a:t>
            </a:r>
          </a:p>
        </p:txBody>
      </p:sp>
      <p:pic>
        <p:nvPicPr>
          <p:cNvPr id="4" name="Gráfico 3" descr="Libreta de direcciones con relleno sólido">
            <a:extLst>
              <a:ext uri="{FF2B5EF4-FFF2-40B4-BE49-F238E27FC236}">
                <a16:creationId xmlns:a16="http://schemas.microsoft.com/office/drawing/2014/main" id="{2D6CADE7-A6AB-446F-813B-779767D435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7803" y="4786374"/>
            <a:ext cx="1012757" cy="645449"/>
          </a:xfrm>
          <a:prstGeom prst="rect">
            <a:avLst/>
          </a:prstGeom>
        </p:spPr>
      </p:pic>
      <p:pic>
        <p:nvPicPr>
          <p:cNvPr id="15" name="Gráfico 14" descr="Plano con relleno sólido">
            <a:extLst>
              <a:ext uri="{FF2B5EF4-FFF2-40B4-BE49-F238E27FC236}">
                <a16:creationId xmlns:a16="http://schemas.microsoft.com/office/drawing/2014/main" id="{5EFE12BF-5755-4EDD-A2FB-2360AABDC7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0710" y="1768172"/>
            <a:ext cx="889851" cy="629621"/>
          </a:xfrm>
          <a:prstGeom prst="rect">
            <a:avLst/>
          </a:prstGeom>
        </p:spPr>
      </p:pic>
      <p:grpSp>
        <p:nvGrpSpPr>
          <p:cNvPr id="3" name="Grupo 2">
            <a:extLst>
              <a:ext uri="{FF2B5EF4-FFF2-40B4-BE49-F238E27FC236}">
                <a16:creationId xmlns:a16="http://schemas.microsoft.com/office/drawing/2014/main" id="{3F77C2E7-514A-441E-B655-D6C4DD32C92B}"/>
              </a:ext>
            </a:extLst>
          </p:cNvPr>
          <p:cNvGrpSpPr/>
          <p:nvPr/>
        </p:nvGrpSpPr>
        <p:grpSpPr>
          <a:xfrm>
            <a:off x="2459054" y="2510781"/>
            <a:ext cx="8837986" cy="694467"/>
            <a:chOff x="2459054" y="2510781"/>
            <a:chExt cx="8837986" cy="694467"/>
          </a:xfrm>
        </p:grpSpPr>
        <p:sp>
          <p:nvSpPr>
            <p:cNvPr id="16" name="Rectángulo: esquinas redondeadas 15">
              <a:extLst>
                <a:ext uri="{FF2B5EF4-FFF2-40B4-BE49-F238E27FC236}">
                  <a16:creationId xmlns:a16="http://schemas.microsoft.com/office/drawing/2014/main" id="{A8F2B4C8-A9E5-4293-9A53-606F152D574A}"/>
                </a:ext>
              </a:extLst>
            </p:cNvPr>
            <p:cNvSpPr/>
            <p:nvPr/>
          </p:nvSpPr>
          <p:spPr>
            <a:xfrm>
              <a:off x="2459054" y="2563063"/>
              <a:ext cx="8837986" cy="515830"/>
            </a:xfrm>
            <a:prstGeom prst="roundRect">
              <a:avLst>
                <a:gd name="adj" fmla="val 10000"/>
              </a:avLst>
            </a:prstGeom>
            <a:solidFill>
              <a:srgbClr val="E1E1E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s-CL"/>
            </a:p>
          </p:txBody>
        </p:sp>
        <p:sp>
          <p:nvSpPr>
            <p:cNvPr id="17" name="Forma libre: forma 16">
              <a:extLst>
                <a:ext uri="{FF2B5EF4-FFF2-40B4-BE49-F238E27FC236}">
                  <a16:creationId xmlns:a16="http://schemas.microsoft.com/office/drawing/2014/main" id="{DFFE9190-1CD6-4616-B43B-EB4F0F97F8FB}"/>
                </a:ext>
              </a:extLst>
            </p:cNvPr>
            <p:cNvSpPr/>
            <p:nvPr/>
          </p:nvSpPr>
          <p:spPr>
            <a:xfrm>
              <a:off x="2630047" y="2510781"/>
              <a:ext cx="8496000" cy="694467"/>
            </a:xfrm>
            <a:custGeom>
              <a:avLst/>
              <a:gdLst>
                <a:gd name="connsiteX0" fmla="*/ 0 w 9295388"/>
                <a:gd name="connsiteY0" fmla="*/ 0 h 1252190"/>
                <a:gd name="connsiteX1" fmla="*/ 9295388 w 9295388"/>
                <a:gd name="connsiteY1" fmla="*/ 0 h 1252190"/>
                <a:gd name="connsiteX2" fmla="*/ 9295388 w 9295388"/>
                <a:gd name="connsiteY2" fmla="*/ 1252190 h 1252190"/>
                <a:gd name="connsiteX3" fmla="*/ 0 w 9295388"/>
                <a:gd name="connsiteY3" fmla="*/ 1252190 h 1252190"/>
                <a:gd name="connsiteX4" fmla="*/ 0 w 9295388"/>
                <a:gd name="connsiteY4" fmla="*/ 0 h 1252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5388" h="1252190">
                  <a:moveTo>
                    <a:pt x="0" y="0"/>
                  </a:moveTo>
                  <a:lnTo>
                    <a:pt x="9295388" y="0"/>
                  </a:lnTo>
                  <a:lnTo>
                    <a:pt x="9295388" y="1252190"/>
                  </a:lnTo>
                  <a:lnTo>
                    <a:pt x="0" y="12521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2178" tIns="132178" rIns="132178" bIns="132178" numCol="1" spcCol="1270" anchor="ctr" anchorCtr="0">
              <a:noAutofit/>
            </a:bodyPr>
            <a:lstStyle/>
            <a:p>
              <a:pPr marL="0" marR="0" lvl="0" indent="0" algn="l" defTabSz="1241364" rtl="0" eaLnBrk="1" fontAlgn="auto" latinLnBrk="0" hangingPunct="1">
                <a:lnSpc>
                  <a:spcPct val="100000"/>
                </a:lnSpc>
                <a:spcBef>
                  <a:spcPct val="0"/>
                </a:spcBef>
                <a:spcAft>
                  <a:spcPct val="35000"/>
                </a:spcAft>
                <a:buClrTx/>
                <a:buSzTx/>
                <a:buFontTx/>
                <a:buNone/>
                <a:tabLst/>
                <a:defRPr/>
              </a:pPr>
              <a:r>
                <a:rPr kumimoji="0" lang="es-CL" b="1" i="0" u="none" strike="noStrike" kern="1200" cap="none" spc="0" normalizeH="0" baseline="0" noProof="0">
                  <a:ln>
                    <a:noFill/>
                  </a:ln>
                  <a:solidFill>
                    <a:srgbClr val="E7E6E6">
                      <a:lumMod val="25000"/>
                    </a:srgbClr>
                  </a:solidFill>
                  <a:effectLst/>
                  <a:uLnTx/>
                  <a:uFillTx/>
                  <a:latin typeface="Lato"/>
                  <a:ea typeface="+mn-ea"/>
                  <a:cs typeface="+mn-cs"/>
                </a:rPr>
                <a:t>1.1 Brecha de cumplimiento del IVA</a:t>
              </a:r>
            </a:p>
          </p:txBody>
        </p:sp>
      </p:grpSp>
      <p:grpSp>
        <p:nvGrpSpPr>
          <p:cNvPr id="7" name="Grupo 6">
            <a:extLst>
              <a:ext uri="{FF2B5EF4-FFF2-40B4-BE49-F238E27FC236}">
                <a16:creationId xmlns:a16="http://schemas.microsoft.com/office/drawing/2014/main" id="{1C16BEB5-89CC-4247-B97C-C5D6015A9062}"/>
              </a:ext>
            </a:extLst>
          </p:cNvPr>
          <p:cNvGrpSpPr/>
          <p:nvPr/>
        </p:nvGrpSpPr>
        <p:grpSpPr>
          <a:xfrm>
            <a:off x="2444305" y="3184262"/>
            <a:ext cx="8837986" cy="694467"/>
            <a:chOff x="2444305" y="3184262"/>
            <a:chExt cx="8837986" cy="694467"/>
          </a:xfrm>
        </p:grpSpPr>
        <p:sp>
          <p:nvSpPr>
            <p:cNvPr id="18" name="Rectángulo: esquinas redondeadas 17">
              <a:extLst>
                <a:ext uri="{FF2B5EF4-FFF2-40B4-BE49-F238E27FC236}">
                  <a16:creationId xmlns:a16="http://schemas.microsoft.com/office/drawing/2014/main" id="{A1A94925-2458-4D2E-AE62-E84B76EF8E7F}"/>
                </a:ext>
              </a:extLst>
            </p:cNvPr>
            <p:cNvSpPr/>
            <p:nvPr/>
          </p:nvSpPr>
          <p:spPr>
            <a:xfrm>
              <a:off x="2444305" y="3236544"/>
              <a:ext cx="8837986" cy="515830"/>
            </a:xfrm>
            <a:prstGeom prst="roundRect">
              <a:avLst>
                <a:gd name="adj" fmla="val 10000"/>
              </a:avLst>
            </a:prstGeom>
            <a:solidFill>
              <a:srgbClr val="E1E1E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s-CL"/>
            </a:p>
          </p:txBody>
        </p:sp>
        <p:sp>
          <p:nvSpPr>
            <p:cNvPr id="19" name="Forma libre: forma 18">
              <a:extLst>
                <a:ext uri="{FF2B5EF4-FFF2-40B4-BE49-F238E27FC236}">
                  <a16:creationId xmlns:a16="http://schemas.microsoft.com/office/drawing/2014/main" id="{377B7366-3439-4915-B39E-7307DC27F5BA}"/>
                </a:ext>
              </a:extLst>
            </p:cNvPr>
            <p:cNvSpPr/>
            <p:nvPr/>
          </p:nvSpPr>
          <p:spPr>
            <a:xfrm>
              <a:off x="2615298" y="3184262"/>
              <a:ext cx="8496000" cy="694467"/>
            </a:xfrm>
            <a:custGeom>
              <a:avLst/>
              <a:gdLst>
                <a:gd name="connsiteX0" fmla="*/ 0 w 9295388"/>
                <a:gd name="connsiteY0" fmla="*/ 0 h 1252190"/>
                <a:gd name="connsiteX1" fmla="*/ 9295388 w 9295388"/>
                <a:gd name="connsiteY1" fmla="*/ 0 h 1252190"/>
                <a:gd name="connsiteX2" fmla="*/ 9295388 w 9295388"/>
                <a:gd name="connsiteY2" fmla="*/ 1252190 h 1252190"/>
                <a:gd name="connsiteX3" fmla="*/ 0 w 9295388"/>
                <a:gd name="connsiteY3" fmla="*/ 1252190 h 1252190"/>
                <a:gd name="connsiteX4" fmla="*/ 0 w 9295388"/>
                <a:gd name="connsiteY4" fmla="*/ 0 h 1252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5388" h="1252190">
                  <a:moveTo>
                    <a:pt x="0" y="0"/>
                  </a:moveTo>
                  <a:lnTo>
                    <a:pt x="9295388" y="0"/>
                  </a:lnTo>
                  <a:lnTo>
                    <a:pt x="9295388" y="1252190"/>
                  </a:lnTo>
                  <a:lnTo>
                    <a:pt x="0" y="12521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2178" tIns="132178" rIns="132178" bIns="132178" numCol="1" spcCol="1270" anchor="ctr" anchorCtr="0">
              <a:noAutofit/>
            </a:bodyPr>
            <a:lstStyle/>
            <a:p>
              <a:pPr marL="0" marR="0" lvl="0" indent="0" algn="l" defTabSz="1241364" rtl="0" eaLnBrk="1" fontAlgn="auto" latinLnBrk="0" hangingPunct="1">
                <a:lnSpc>
                  <a:spcPct val="100000"/>
                </a:lnSpc>
                <a:spcBef>
                  <a:spcPct val="0"/>
                </a:spcBef>
                <a:spcAft>
                  <a:spcPct val="35000"/>
                </a:spcAft>
                <a:buClrTx/>
                <a:buSzTx/>
                <a:buFontTx/>
                <a:buNone/>
                <a:tabLst/>
                <a:defRPr/>
              </a:pPr>
              <a:r>
                <a:rPr kumimoji="0" lang="es-CL" b="1" i="0" u="none" strike="noStrike" kern="1200" cap="none" spc="0" normalizeH="0" baseline="0" noProof="0">
                  <a:ln>
                    <a:noFill/>
                  </a:ln>
                  <a:solidFill>
                    <a:srgbClr val="E7E6E6">
                      <a:lumMod val="25000"/>
                    </a:srgbClr>
                  </a:solidFill>
                  <a:effectLst/>
                  <a:uLnTx/>
                  <a:uFillTx/>
                  <a:latin typeface="Lato"/>
                  <a:ea typeface="+mn-ea"/>
                  <a:cs typeface="+mn-cs"/>
                </a:rPr>
                <a:t>1.2 Brecha de cumplimiento del Impuesto de Primera Categoría</a:t>
              </a:r>
            </a:p>
          </p:txBody>
        </p:sp>
      </p:grpSp>
      <p:grpSp>
        <p:nvGrpSpPr>
          <p:cNvPr id="20" name="Grupo 19">
            <a:extLst>
              <a:ext uri="{FF2B5EF4-FFF2-40B4-BE49-F238E27FC236}">
                <a16:creationId xmlns:a16="http://schemas.microsoft.com/office/drawing/2014/main" id="{E5F26B9C-50EC-4EFF-8CC0-D29D135186A9}"/>
              </a:ext>
            </a:extLst>
          </p:cNvPr>
          <p:cNvGrpSpPr/>
          <p:nvPr/>
        </p:nvGrpSpPr>
        <p:grpSpPr>
          <a:xfrm>
            <a:off x="2438209" y="3799958"/>
            <a:ext cx="8837986" cy="694467"/>
            <a:chOff x="2444305" y="3184262"/>
            <a:chExt cx="8837986" cy="694467"/>
          </a:xfrm>
        </p:grpSpPr>
        <p:sp>
          <p:nvSpPr>
            <p:cNvPr id="21" name="Rectángulo: esquinas redondeadas 20">
              <a:extLst>
                <a:ext uri="{FF2B5EF4-FFF2-40B4-BE49-F238E27FC236}">
                  <a16:creationId xmlns:a16="http://schemas.microsoft.com/office/drawing/2014/main" id="{AFDDBA69-3C89-438C-8825-2FD698DA6869}"/>
                </a:ext>
              </a:extLst>
            </p:cNvPr>
            <p:cNvSpPr/>
            <p:nvPr/>
          </p:nvSpPr>
          <p:spPr>
            <a:xfrm>
              <a:off x="2444305" y="3236544"/>
              <a:ext cx="8837986" cy="515830"/>
            </a:xfrm>
            <a:prstGeom prst="roundRect">
              <a:avLst>
                <a:gd name="adj" fmla="val 10000"/>
              </a:avLst>
            </a:prstGeom>
            <a:solidFill>
              <a:srgbClr val="E1E1E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s-CL"/>
            </a:p>
          </p:txBody>
        </p:sp>
        <p:sp>
          <p:nvSpPr>
            <p:cNvPr id="22" name="Forma libre: forma 21">
              <a:extLst>
                <a:ext uri="{FF2B5EF4-FFF2-40B4-BE49-F238E27FC236}">
                  <a16:creationId xmlns:a16="http://schemas.microsoft.com/office/drawing/2014/main" id="{D9BF5755-6F5C-4F41-B8C5-ABCBEE3783E2}"/>
                </a:ext>
              </a:extLst>
            </p:cNvPr>
            <p:cNvSpPr/>
            <p:nvPr/>
          </p:nvSpPr>
          <p:spPr>
            <a:xfrm>
              <a:off x="2615298" y="3184262"/>
              <a:ext cx="8496000" cy="694467"/>
            </a:xfrm>
            <a:custGeom>
              <a:avLst/>
              <a:gdLst>
                <a:gd name="connsiteX0" fmla="*/ 0 w 9295388"/>
                <a:gd name="connsiteY0" fmla="*/ 0 h 1252190"/>
                <a:gd name="connsiteX1" fmla="*/ 9295388 w 9295388"/>
                <a:gd name="connsiteY1" fmla="*/ 0 h 1252190"/>
                <a:gd name="connsiteX2" fmla="*/ 9295388 w 9295388"/>
                <a:gd name="connsiteY2" fmla="*/ 1252190 h 1252190"/>
                <a:gd name="connsiteX3" fmla="*/ 0 w 9295388"/>
                <a:gd name="connsiteY3" fmla="*/ 1252190 h 1252190"/>
                <a:gd name="connsiteX4" fmla="*/ 0 w 9295388"/>
                <a:gd name="connsiteY4" fmla="*/ 0 h 1252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5388" h="1252190">
                  <a:moveTo>
                    <a:pt x="0" y="0"/>
                  </a:moveTo>
                  <a:lnTo>
                    <a:pt x="9295388" y="0"/>
                  </a:lnTo>
                  <a:lnTo>
                    <a:pt x="9295388" y="1252190"/>
                  </a:lnTo>
                  <a:lnTo>
                    <a:pt x="0" y="12521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2178" tIns="132178" rIns="132178" bIns="132178" numCol="1" spcCol="1270" anchor="ctr" anchorCtr="0">
              <a:noAutofit/>
            </a:bodyPr>
            <a:lstStyle/>
            <a:p>
              <a:pPr marL="0" marR="0" lvl="0" indent="0" algn="l" defTabSz="1241364" rtl="0" eaLnBrk="1" fontAlgn="auto" latinLnBrk="0" hangingPunct="1">
                <a:lnSpc>
                  <a:spcPct val="100000"/>
                </a:lnSpc>
                <a:spcBef>
                  <a:spcPct val="0"/>
                </a:spcBef>
                <a:spcAft>
                  <a:spcPct val="35000"/>
                </a:spcAft>
                <a:buClrTx/>
                <a:buSzTx/>
                <a:buFontTx/>
                <a:buNone/>
                <a:tabLst/>
                <a:defRPr/>
              </a:pPr>
              <a:r>
                <a:rPr kumimoji="0" lang="es-CL" b="1" i="0" u="none" strike="noStrike" kern="1200" cap="none" spc="0" normalizeH="0" baseline="0" noProof="0">
                  <a:ln>
                    <a:noFill/>
                  </a:ln>
                  <a:solidFill>
                    <a:srgbClr val="E7E6E6">
                      <a:lumMod val="25000"/>
                    </a:srgbClr>
                  </a:solidFill>
                  <a:effectLst/>
                  <a:uLnTx/>
                  <a:uFillTx/>
                  <a:latin typeface="Lato"/>
                  <a:ea typeface="+mn-ea"/>
                  <a:cs typeface="+mn-cs"/>
                </a:rPr>
                <a:t>1.3 Resultados y Análisis</a:t>
              </a:r>
            </a:p>
          </p:txBody>
        </p:sp>
      </p:grpSp>
    </p:spTree>
    <p:extLst>
      <p:ext uri="{BB962C8B-B14F-4D97-AF65-F5344CB8AC3E}">
        <p14:creationId xmlns:p14="http://schemas.microsoft.com/office/powerpoint/2010/main" val="410811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5">
            <a:extLst>
              <a:ext uri="{FF2B5EF4-FFF2-40B4-BE49-F238E27FC236}">
                <a16:creationId xmlns:a16="http://schemas.microsoft.com/office/drawing/2014/main" id="{F8AACB7B-5564-AD5C-27AB-B643A87022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791"/>
          <a:stretch/>
        </p:blipFill>
        <p:spPr bwMode="auto">
          <a:xfrm>
            <a:off x="0" y="199"/>
            <a:ext cx="7661081" cy="684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FB02CFFE-0F85-5C4E-323E-481FC5A552CD}"/>
              </a:ext>
            </a:extLst>
          </p:cNvPr>
          <p:cNvSpPr/>
          <p:nvPr/>
        </p:nvSpPr>
        <p:spPr>
          <a:xfrm>
            <a:off x="6857810" y="199"/>
            <a:ext cx="5302440" cy="6840141"/>
          </a:xfrm>
          <a:prstGeom prst="rect">
            <a:avLst/>
          </a:prstGeom>
          <a:gradFill flip="none" rotWithShape="1">
            <a:gsLst>
              <a:gs pos="0">
                <a:schemeClr val="bg1">
                  <a:lumMod val="75000"/>
                </a:schemeClr>
              </a:gs>
              <a:gs pos="50000">
                <a:schemeClr val="bg1">
                  <a:lumMod val="85000"/>
                </a:schemeClr>
              </a:gs>
              <a:gs pos="100000">
                <a:schemeClr val="bg1">
                  <a:lumMod val="95000"/>
                </a:schemeClr>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defRPr/>
            </a:pPr>
            <a:endParaRPr lang="es-CL" sz="1795">
              <a:solidFill>
                <a:prstClr val="white"/>
              </a:solidFill>
              <a:latin typeface="Calibri" panose="020F0502020204030204"/>
            </a:endParaRPr>
          </a:p>
        </p:txBody>
      </p:sp>
      <p:sp>
        <p:nvSpPr>
          <p:cNvPr id="5" name="CuadroTexto 4">
            <a:extLst>
              <a:ext uri="{FF2B5EF4-FFF2-40B4-BE49-F238E27FC236}">
                <a16:creationId xmlns:a16="http://schemas.microsoft.com/office/drawing/2014/main" id="{96DB242B-CD47-65BF-D7E5-F34CE2EF18AD}"/>
              </a:ext>
            </a:extLst>
          </p:cNvPr>
          <p:cNvSpPr txBox="1"/>
          <p:nvPr/>
        </p:nvSpPr>
        <p:spPr>
          <a:xfrm>
            <a:off x="7835900" y="2522884"/>
            <a:ext cx="4267200" cy="1972916"/>
          </a:xfrm>
          <a:prstGeom prst="rect">
            <a:avLst/>
          </a:prstGeom>
          <a:noFill/>
        </p:spPr>
        <p:txBody>
          <a:bodyPr wrap="square">
            <a:noAutofit/>
          </a:bodyPr>
          <a:lstStyle/>
          <a:p>
            <a:pPr algn="ctr" defTabSz="912023">
              <a:spcAft>
                <a:spcPts val="2394"/>
              </a:spcAft>
              <a:buSzPct val="200000"/>
            </a:pPr>
            <a:r>
              <a:rPr lang="es-CL" sz="2900" b="1" dirty="0">
                <a:solidFill>
                  <a:schemeClr val="tx1">
                    <a:lumMod val="50000"/>
                    <a:lumOff val="50000"/>
                  </a:schemeClr>
                </a:solidFill>
                <a:latin typeface="Arial" panose="020B0604020202020204" pitchFamily="34" charset="0"/>
                <a:cs typeface="Arial" panose="020B0604020202020204" pitchFamily="34" charset="0"/>
              </a:rPr>
              <a:t>3. INICIATIVAS PARA EL FORTALECIMIENTO DEL CUMPLIMIENTO TRIBUTARIO</a:t>
            </a:r>
          </a:p>
        </p:txBody>
      </p:sp>
      <p:grpSp>
        <p:nvGrpSpPr>
          <p:cNvPr id="6" name="Grupo 5">
            <a:extLst>
              <a:ext uri="{FF2B5EF4-FFF2-40B4-BE49-F238E27FC236}">
                <a16:creationId xmlns:a16="http://schemas.microsoft.com/office/drawing/2014/main" id="{F6ACDC41-643E-7B09-960A-5FDE93616323}"/>
              </a:ext>
            </a:extLst>
          </p:cNvPr>
          <p:cNvGrpSpPr/>
          <p:nvPr/>
        </p:nvGrpSpPr>
        <p:grpSpPr>
          <a:xfrm rot="16200000" flipH="1">
            <a:off x="6338299" y="524628"/>
            <a:ext cx="2247902" cy="1198649"/>
            <a:chOff x="-1334254" y="446253"/>
            <a:chExt cx="7586736" cy="1678582"/>
          </a:xfrm>
        </p:grpSpPr>
        <p:sp>
          <p:nvSpPr>
            <p:cNvPr id="9" name="Rectángulo 8">
              <a:extLst>
                <a:ext uri="{FF2B5EF4-FFF2-40B4-BE49-F238E27FC236}">
                  <a16:creationId xmlns:a16="http://schemas.microsoft.com/office/drawing/2014/main" id="{DDDAEEAE-B3C2-9439-2C78-DDC2236A16C8}"/>
                </a:ext>
              </a:extLst>
            </p:cNvPr>
            <p:cNvSpPr/>
            <p:nvPr/>
          </p:nvSpPr>
          <p:spPr>
            <a:xfrm>
              <a:off x="-1334254" y="446253"/>
              <a:ext cx="5743631" cy="561962"/>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0" name="Rectángulo 9">
              <a:extLst>
                <a:ext uri="{FF2B5EF4-FFF2-40B4-BE49-F238E27FC236}">
                  <a16:creationId xmlns:a16="http://schemas.microsoft.com/office/drawing/2014/main" id="{C9D95F65-300B-CA77-DF95-4A4A8FCEB977}"/>
                </a:ext>
              </a:extLst>
            </p:cNvPr>
            <p:cNvSpPr/>
            <p:nvPr/>
          </p:nvSpPr>
          <p:spPr>
            <a:xfrm>
              <a:off x="-1333496" y="1008215"/>
              <a:ext cx="7585978"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1" name="Rectángulo 10">
              <a:extLst>
                <a:ext uri="{FF2B5EF4-FFF2-40B4-BE49-F238E27FC236}">
                  <a16:creationId xmlns:a16="http://schemas.microsoft.com/office/drawing/2014/main" id="{8004A64E-851B-1A04-A44A-8C499D9C3325}"/>
                </a:ext>
              </a:extLst>
            </p:cNvPr>
            <p:cNvSpPr/>
            <p:nvPr/>
          </p:nvSpPr>
          <p:spPr>
            <a:xfrm>
              <a:off x="-1334254" y="1561666"/>
              <a:ext cx="4157693"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grpSp>
        <p:nvGrpSpPr>
          <p:cNvPr id="12" name="Grupo 11">
            <a:extLst>
              <a:ext uri="{FF2B5EF4-FFF2-40B4-BE49-F238E27FC236}">
                <a16:creationId xmlns:a16="http://schemas.microsoft.com/office/drawing/2014/main" id="{23BBF31A-2E3A-E83C-9E27-15C9A29EF17D}"/>
              </a:ext>
            </a:extLst>
          </p:cNvPr>
          <p:cNvGrpSpPr/>
          <p:nvPr/>
        </p:nvGrpSpPr>
        <p:grpSpPr>
          <a:xfrm rot="5400000" flipH="1" flipV="1">
            <a:off x="6338297" y="5117036"/>
            <a:ext cx="2247902" cy="1198649"/>
            <a:chOff x="-1334254" y="446253"/>
            <a:chExt cx="7586736" cy="1678582"/>
          </a:xfrm>
        </p:grpSpPr>
        <p:sp>
          <p:nvSpPr>
            <p:cNvPr id="13" name="Rectángulo 12">
              <a:extLst>
                <a:ext uri="{FF2B5EF4-FFF2-40B4-BE49-F238E27FC236}">
                  <a16:creationId xmlns:a16="http://schemas.microsoft.com/office/drawing/2014/main" id="{E26E1E6D-96D4-4F18-74B3-E015F61A5636}"/>
                </a:ext>
              </a:extLst>
            </p:cNvPr>
            <p:cNvSpPr/>
            <p:nvPr/>
          </p:nvSpPr>
          <p:spPr>
            <a:xfrm>
              <a:off x="-1334254" y="446253"/>
              <a:ext cx="5743631" cy="561962"/>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4" name="Rectángulo 13">
              <a:extLst>
                <a:ext uri="{FF2B5EF4-FFF2-40B4-BE49-F238E27FC236}">
                  <a16:creationId xmlns:a16="http://schemas.microsoft.com/office/drawing/2014/main" id="{DBB5F13C-72C4-B970-B461-D46AF3F162FD}"/>
                </a:ext>
              </a:extLst>
            </p:cNvPr>
            <p:cNvSpPr/>
            <p:nvPr/>
          </p:nvSpPr>
          <p:spPr>
            <a:xfrm>
              <a:off x="-1333496" y="1008215"/>
              <a:ext cx="7585978"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5" name="Rectángulo 14">
              <a:extLst>
                <a:ext uri="{FF2B5EF4-FFF2-40B4-BE49-F238E27FC236}">
                  <a16:creationId xmlns:a16="http://schemas.microsoft.com/office/drawing/2014/main" id="{687614D1-44FF-22E6-FFE5-56A269F0EC40}"/>
                </a:ext>
              </a:extLst>
            </p:cNvPr>
            <p:cNvSpPr/>
            <p:nvPr/>
          </p:nvSpPr>
          <p:spPr>
            <a:xfrm>
              <a:off x="-1334254" y="1561666"/>
              <a:ext cx="4157693"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pic>
        <p:nvPicPr>
          <p:cNvPr id="3" name="Gráfico 2" descr="Plano con relleno sólido">
            <a:extLst>
              <a:ext uri="{FF2B5EF4-FFF2-40B4-BE49-F238E27FC236}">
                <a16:creationId xmlns:a16="http://schemas.microsoft.com/office/drawing/2014/main" id="{674EE993-4AF5-3F14-8A11-697B8F3330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94444" y="3063586"/>
            <a:ext cx="972000" cy="687747"/>
          </a:xfrm>
          <a:prstGeom prst="rect">
            <a:avLst/>
          </a:prstGeom>
        </p:spPr>
      </p:pic>
    </p:spTree>
    <p:extLst>
      <p:ext uri="{BB962C8B-B14F-4D97-AF65-F5344CB8AC3E}">
        <p14:creationId xmlns:p14="http://schemas.microsoft.com/office/powerpoint/2010/main" val="362807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upo 45">
            <a:extLst>
              <a:ext uri="{FF2B5EF4-FFF2-40B4-BE49-F238E27FC236}">
                <a16:creationId xmlns:a16="http://schemas.microsoft.com/office/drawing/2014/main" id="{8BBC57EE-DEAD-4FFC-86A5-1FBF08119DBD}"/>
              </a:ext>
            </a:extLst>
          </p:cNvPr>
          <p:cNvGrpSpPr/>
          <p:nvPr/>
        </p:nvGrpSpPr>
        <p:grpSpPr>
          <a:xfrm>
            <a:off x="357203" y="3402963"/>
            <a:ext cx="4904477" cy="3140333"/>
            <a:chOff x="119703" y="3248588"/>
            <a:chExt cx="4904477" cy="2759842"/>
          </a:xfrm>
        </p:grpSpPr>
        <p:sp>
          <p:nvSpPr>
            <p:cNvPr id="45" name="Rectángulo 44">
              <a:extLst>
                <a:ext uri="{FF2B5EF4-FFF2-40B4-BE49-F238E27FC236}">
                  <a16:creationId xmlns:a16="http://schemas.microsoft.com/office/drawing/2014/main" id="{626343CA-B840-F977-2EF6-910603DEEE3D}"/>
                </a:ext>
              </a:extLst>
            </p:cNvPr>
            <p:cNvSpPr/>
            <p:nvPr/>
          </p:nvSpPr>
          <p:spPr>
            <a:xfrm>
              <a:off x="119703" y="3264483"/>
              <a:ext cx="4904477" cy="2743947"/>
            </a:xfrm>
            <a:prstGeom prst="rect">
              <a:avLst/>
            </a:prstGeom>
            <a:solidFill>
              <a:srgbClr val="D7EE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CL" sz="1600" b="1"/>
            </a:p>
          </p:txBody>
        </p:sp>
        <p:sp>
          <p:nvSpPr>
            <p:cNvPr id="43" name="Lágrima 42">
              <a:extLst>
                <a:ext uri="{FF2B5EF4-FFF2-40B4-BE49-F238E27FC236}">
                  <a16:creationId xmlns:a16="http://schemas.microsoft.com/office/drawing/2014/main" id="{63F31DE5-AF2C-7427-5B7F-4969AC708030}"/>
                </a:ext>
              </a:extLst>
            </p:cNvPr>
            <p:cNvSpPr/>
            <p:nvPr/>
          </p:nvSpPr>
          <p:spPr>
            <a:xfrm>
              <a:off x="3634765" y="3248588"/>
              <a:ext cx="1389413" cy="961489"/>
            </a:xfrm>
            <a:prstGeom prst="teardrop">
              <a:avLst>
                <a:gd name="adj" fmla="val 120513"/>
              </a:avLst>
            </a:prstGeom>
            <a:solidFill>
              <a:srgbClr val="D7E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47" name="Grupo 46">
            <a:extLst>
              <a:ext uri="{FF2B5EF4-FFF2-40B4-BE49-F238E27FC236}">
                <a16:creationId xmlns:a16="http://schemas.microsoft.com/office/drawing/2014/main" id="{4BEC9250-A030-406E-9529-EF0EBAEF764A}"/>
              </a:ext>
            </a:extLst>
          </p:cNvPr>
          <p:cNvGrpSpPr/>
          <p:nvPr/>
        </p:nvGrpSpPr>
        <p:grpSpPr>
          <a:xfrm flipH="1">
            <a:off x="6868969" y="3421049"/>
            <a:ext cx="4934076" cy="3122247"/>
            <a:chOff x="726306" y="3248588"/>
            <a:chExt cx="4297874" cy="2864733"/>
          </a:xfrm>
        </p:grpSpPr>
        <p:sp>
          <p:nvSpPr>
            <p:cNvPr id="48" name="Rectángulo 47">
              <a:extLst>
                <a:ext uri="{FF2B5EF4-FFF2-40B4-BE49-F238E27FC236}">
                  <a16:creationId xmlns:a16="http://schemas.microsoft.com/office/drawing/2014/main" id="{5CB3927B-8CC4-B01B-8EA9-D32341396D8F}"/>
                </a:ext>
              </a:extLst>
            </p:cNvPr>
            <p:cNvSpPr/>
            <p:nvPr/>
          </p:nvSpPr>
          <p:spPr>
            <a:xfrm>
              <a:off x="726306" y="3248588"/>
              <a:ext cx="4297874" cy="2864733"/>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CL" sz="1600" b="1"/>
            </a:p>
          </p:txBody>
        </p:sp>
        <p:sp>
          <p:nvSpPr>
            <p:cNvPr id="49" name="Lágrima 48">
              <a:extLst>
                <a:ext uri="{FF2B5EF4-FFF2-40B4-BE49-F238E27FC236}">
                  <a16:creationId xmlns:a16="http://schemas.microsoft.com/office/drawing/2014/main" id="{D7CDB8D4-72D7-1719-973A-9FC13DF085B5}"/>
                </a:ext>
              </a:extLst>
            </p:cNvPr>
            <p:cNvSpPr/>
            <p:nvPr/>
          </p:nvSpPr>
          <p:spPr>
            <a:xfrm>
              <a:off x="3634765" y="3248588"/>
              <a:ext cx="1389413" cy="961489"/>
            </a:xfrm>
            <a:prstGeom prst="teardrop">
              <a:avLst>
                <a:gd name="adj" fmla="val 12051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
        <p:nvSpPr>
          <p:cNvPr id="2" name="Título 1">
            <a:extLst>
              <a:ext uri="{FF2B5EF4-FFF2-40B4-BE49-F238E27FC236}">
                <a16:creationId xmlns:a16="http://schemas.microsoft.com/office/drawing/2014/main" id="{23B2541B-B1AA-4CA1-A070-C2C63A1C4ADB}"/>
              </a:ext>
            </a:extLst>
          </p:cNvPr>
          <p:cNvSpPr>
            <a:spLocks noGrp="1"/>
          </p:cNvSpPr>
          <p:nvPr>
            <p:ph type="title"/>
          </p:nvPr>
        </p:nvSpPr>
        <p:spPr>
          <a:xfrm>
            <a:off x="357203" y="220939"/>
            <a:ext cx="9966668" cy="149031"/>
          </a:xfrm>
        </p:spPr>
        <p:txBody>
          <a:bodyPr/>
          <a:lstStyle/>
          <a:p>
            <a:r>
              <a:rPr lang="es-CL"/>
              <a:t>PROYECTO FORTALECIMIENTO DEL CUMPLIMIENTO TRIBUTARIO</a:t>
            </a:r>
          </a:p>
        </p:txBody>
      </p:sp>
      <p:sp>
        <p:nvSpPr>
          <p:cNvPr id="5" name="Marcador de número de diapositiva 4"/>
          <p:cNvSpPr>
            <a:spLocks noGrp="1"/>
          </p:cNvSpPr>
          <p:nvPr>
            <p:ph type="sldNum" sz="quarter" idx="4"/>
          </p:nvPr>
        </p:nvSpPr>
        <p:spPr/>
        <p:txBody>
          <a:bodyPr/>
          <a:lstStyle/>
          <a:p>
            <a:pPr defTabSz="912023"/>
            <a:fld id="{403EE764-2D7F-4FE1-ADC4-47742C1F2A52}" type="slidenum">
              <a:rPr lang="es-CL">
                <a:solidFill>
                  <a:prstClr val="black">
                    <a:tint val="75000"/>
                  </a:prstClr>
                </a:solidFill>
                <a:latin typeface="Lato" panose="020F0502020204030203" pitchFamily="34" charset="0"/>
              </a:rPr>
              <a:pPr defTabSz="912023"/>
              <a:t>21</a:t>
            </a:fld>
            <a:endParaRPr lang="es-CL">
              <a:solidFill>
                <a:prstClr val="black">
                  <a:tint val="75000"/>
                </a:prstClr>
              </a:solidFill>
              <a:latin typeface="Lato" panose="020F0502020204030203" pitchFamily="34" charset="0"/>
            </a:endParaRPr>
          </a:p>
        </p:txBody>
      </p:sp>
      <p:grpSp>
        <p:nvGrpSpPr>
          <p:cNvPr id="40" name="Grupo 39">
            <a:extLst>
              <a:ext uri="{FF2B5EF4-FFF2-40B4-BE49-F238E27FC236}">
                <a16:creationId xmlns:a16="http://schemas.microsoft.com/office/drawing/2014/main" id="{F77D0C43-3CEE-89E7-6223-B928AEC3619C}"/>
              </a:ext>
            </a:extLst>
          </p:cNvPr>
          <p:cNvGrpSpPr/>
          <p:nvPr/>
        </p:nvGrpSpPr>
        <p:grpSpPr>
          <a:xfrm>
            <a:off x="1841620" y="534723"/>
            <a:ext cx="6969865" cy="2884761"/>
            <a:chOff x="119703" y="451264"/>
            <a:chExt cx="6969865" cy="2884761"/>
          </a:xfrm>
        </p:grpSpPr>
        <p:sp>
          <p:nvSpPr>
            <p:cNvPr id="30" name="Rectángulo 29">
              <a:extLst>
                <a:ext uri="{FF2B5EF4-FFF2-40B4-BE49-F238E27FC236}">
                  <a16:creationId xmlns:a16="http://schemas.microsoft.com/office/drawing/2014/main" id="{8D871BA0-A1BF-E77E-2356-4119B917204D}"/>
                </a:ext>
              </a:extLst>
            </p:cNvPr>
            <p:cNvSpPr/>
            <p:nvPr/>
          </p:nvSpPr>
          <p:spPr>
            <a:xfrm>
              <a:off x="2707573" y="2461519"/>
              <a:ext cx="3978235" cy="47738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CL" sz="1600" b="1"/>
            </a:p>
          </p:txBody>
        </p:sp>
        <p:sp>
          <p:nvSpPr>
            <p:cNvPr id="6" name="Rectángulo: esquinas redondeadas 5">
              <a:extLst>
                <a:ext uri="{FF2B5EF4-FFF2-40B4-BE49-F238E27FC236}">
                  <a16:creationId xmlns:a16="http://schemas.microsoft.com/office/drawing/2014/main" id="{3B241D02-07CF-485C-5F34-7BE26C6862E6}"/>
                </a:ext>
              </a:extLst>
            </p:cNvPr>
            <p:cNvSpPr/>
            <p:nvPr/>
          </p:nvSpPr>
          <p:spPr>
            <a:xfrm>
              <a:off x="1449731" y="1205700"/>
              <a:ext cx="5639837" cy="1252493"/>
            </a:xfrm>
            <a:prstGeom prst="round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CL" sz="1600" b="1"/>
            </a:p>
          </p:txBody>
        </p:sp>
        <p:pic>
          <p:nvPicPr>
            <p:cNvPr id="1026" name="Picture 2" descr="Vector gratuito ilustración del concepto abstracto de emancipación. ambición de empresario, motivación, trabajo en la oficina, éxito">
              <a:extLst>
                <a:ext uri="{FF2B5EF4-FFF2-40B4-BE49-F238E27FC236}">
                  <a16:creationId xmlns:a16="http://schemas.microsoft.com/office/drawing/2014/main" id="{986CF565-E20E-36AB-C430-FA144E03348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703" y="451264"/>
              <a:ext cx="2884761" cy="2884761"/>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AFCCEF1C-5BC7-B34F-C940-F57F9FF05041}"/>
                </a:ext>
              </a:extLst>
            </p:cNvPr>
            <p:cNvSpPr txBox="1"/>
            <p:nvPr/>
          </p:nvSpPr>
          <p:spPr>
            <a:xfrm>
              <a:off x="2826327" y="1300700"/>
              <a:ext cx="3693226" cy="1055610"/>
            </a:xfrm>
            <a:prstGeom prst="rect">
              <a:avLst/>
            </a:prstGeom>
            <a:noFill/>
          </p:spPr>
          <p:txBody>
            <a:bodyPr wrap="square" rtlCol="0">
              <a:spAutoFit/>
            </a:bodyPr>
            <a:lstStyle/>
            <a:p>
              <a:pPr algn="ctr">
                <a:lnSpc>
                  <a:spcPct val="120000"/>
                </a:lnSpc>
                <a:spcBef>
                  <a:spcPts val="200"/>
                </a:spcBef>
                <a:spcAft>
                  <a:spcPts val="200"/>
                </a:spcAft>
              </a:pPr>
              <a:r>
                <a:rPr lang="es-CL" sz="1800" b="1">
                  <a:solidFill>
                    <a:schemeClr val="tx1">
                      <a:lumMod val="65000"/>
                      <a:lumOff val="35000"/>
                    </a:schemeClr>
                  </a:solidFill>
                </a:rPr>
                <a:t>PROYECTO DE LEY FORTALECIMIENTO DEL CUMPLIMIENTO TRIBUTARIO</a:t>
              </a:r>
            </a:p>
          </p:txBody>
        </p:sp>
        <p:pic>
          <p:nvPicPr>
            <p:cNvPr id="1028" name="Picture 4" descr="Vector gratuito ilustración de papel">
              <a:extLst>
                <a:ext uri="{FF2B5EF4-FFF2-40B4-BE49-F238E27FC236}">
                  <a16:creationId xmlns:a16="http://schemas.microsoft.com/office/drawing/2014/main" id="{FBCC7B08-433E-1009-1A76-8C1602696FCC}"/>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9886" t="24517" r="24904" b="24896"/>
            <a:stretch/>
          </p:blipFill>
          <p:spPr bwMode="auto">
            <a:xfrm>
              <a:off x="3432886" y="2515131"/>
              <a:ext cx="324000" cy="36253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Vector gratuito ilustración de papel">
              <a:extLst>
                <a:ext uri="{FF2B5EF4-FFF2-40B4-BE49-F238E27FC236}">
                  <a16:creationId xmlns:a16="http://schemas.microsoft.com/office/drawing/2014/main" id="{8DF4EBF9-8FBA-B230-338B-B030CA60FBE6}"/>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9886" t="24517" r="24904" b="24896"/>
            <a:stretch/>
          </p:blipFill>
          <p:spPr bwMode="auto">
            <a:xfrm>
              <a:off x="5633905" y="2527006"/>
              <a:ext cx="324000" cy="362538"/>
            </a:xfrm>
            <a:prstGeom prst="rect">
              <a:avLst/>
            </a:prstGeom>
            <a:noFill/>
            <a:extLst>
              <a:ext uri="{909E8E84-426E-40DD-AFC4-6F175D3DCCD1}">
                <a14:hiddenFill xmlns:a14="http://schemas.microsoft.com/office/drawing/2010/main">
                  <a:solidFill>
                    <a:srgbClr val="FFFFFF"/>
                  </a:solidFill>
                </a14:hiddenFill>
              </a:ext>
            </a:extLst>
          </p:spPr>
        </p:pic>
        <p:sp>
          <p:nvSpPr>
            <p:cNvPr id="27" name="CuadroTexto 26">
              <a:extLst>
                <a:ext uri="{FF2B5EF4-FFF2-40B4-BE49-F238E27FC236}">
                  <a16:creationId xmlns:a16="http://schemas.microsoft.com/office/drawing/2014/main" id="{D3006ECF-3649-9576-3267-C08370B961EB}"/>
                </a:ext>
              </a:extLst>
            </p:cNvPr>
            <p:cNvSpPr txBox="1"/>
            <p:nvPr/>
          </p:nvSpPr>
          <p:spPr>
            <a:xfrm>
              <a:off x="3754844" y="2531333"/>
              <a:ext cx="1861238" cy="324448"/>
            </a:xfrm>
            <a:prstGeom prst="rect">
              <a:avLst/>
            </a:prstGeom>
            <a:noFill/>
          </p:spPr>
          <p:txBody>
            <a:bodyPr wrap="square" rtlCol="0">
              <a:spAutoFit/>
            </a:bodyPr>
            <a:lstStyle/>
            <a:p>
              <a:pPr algn="ctr">
                <a:lnSpc>
                  <a:spcPct val="120000"/>
                </a:lnSpc>
                <a:spcBef>
                  <a:spcPts val="200"/>
                </a:spcBef>
                <a:spcAft>
                  <a:spcPts val="200"/>
                </a:spcAft>
              </a:pPr>
              <a:r>
                <a:rPr lang="es-CL" sz="1400">
                  <a:solidFill>
                    <a:schemeClr val="tx1">
                      <a:lumMod val="65000"/>
                      <a:lumOff val="35000"/>
                    </a:schemeClr>
                  </a:solidFill>
                </a:rPr>
                <a:t>17 Iniciativas Legales</a:t>
              </a:r>
            </a:p>
          </p:txBody>
        </p:sp>
        <p:pic>
          <p:nvPicPr>
            <p:cNvPr id="28" name="Picture 4" descr="Vector gratuito ilustración de papel">
              <a:extLst>
                <a:ext uri="{FF2B5EF4-FFF2-40B4-BE49-F238E27FC236}">
                  <a16:creationId xmlns:a16="http://schemas.microsoft.com/office/drawing/2014/main" id="{97297B69-900A-04E9-8DF5-1166B0894E5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9886" t="24517" r="24904" b="24896"/>
            <a:stretch/>
          </p:blipFill>
          <p:spPr bwMode="auto">
            <a:xfrm>
              <a:off x="3052853" y="2515131"/>
              <a:ext cx="324000" cy="36253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Vector gratuito ilustración de papel">
              <a:extLst>
                <a:ext uri="{FF2B5EF4-FFF2-40B4-BE49-F238E27FC236}">
                  <a16:creationId xmlns:a16="http://schemas.microsoft.com/office/drawing/2014/main" id="{E4EEBC5E-6239-F35F-B112-CD585BA857EA}"/>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9886" t="24517" r="24904" b="24896"/>
            <a:stretch/>
          </p:blipFill>
          <p:spPr bwMode="auto">
            <a:xfrm>
              <a:off x="6020718" y="2527005"/>
              <a:ext cx="324000" cy="362538"/>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CuadroTexto 40">
            <a:extLst>
              <a:ext uri="{FF2B5EF4-FFF2-40B4-BE49-F238E27FC236}">
                <a16:creationId xmlns:a16="http://schemas.microsoft.com/office/drawing/2014/main" id="{D400BDCD-ACEC-7977-346C-638A15D38FDD}"/>
              </a:ext>
            </a:extLst>
          </p:cNvPr>
          <p:cNvSpPr txBox="1"/>
          <p:nvPr/>
        </p:nvSpPr>
        <p:spPr>
          <a:xfrm>
            <a:off x="1045027" y="5682430"/>
            <a:ext cx="3467599" cy="582980"/>
          </a:xfrm>
          <a:prstGeom prst="rect">
            <a:avLst/>
          </a:prstGeom>
          <a:noFill/>
        </p:spPr>
        <p:txBody>
          <a:bodyPr wrap="square" rtlCol="0">
            <a:spAutoFit/>
          </a:bodyPr>
          <a:lstStyle/>
          <a:p>
            <a:pPr algn="ctr">
              <a:lnSpc>
                <a:spcPct val="120000"/>
              </a:lnSpc>
              <a:spcBef>
                <a:spcPts val="200"/>
              </a:spcBef>
              <a:spcAft>
                <a:spcPts val="200"/>
              </a:spcAft>
            </a:pPr>
            <a:r>
              <a:rPr lang="es-CL" sz="1400" b="1">
                <a:solidFill>
                  <a:srgbClr val="4198A1"/>
                </a:solidFill>
              </a:rPr>
              <a:t>NUEVAS CAPACIDADES INTERNAS PARA ABORDAR EL PROYECTO</a:t>
            </a:r>
          </a:p>
        </p:txBody>
      </p:sp>
      <p:sp>
        <p:nvSpPr>
          <p:cNvPr id="42" name="CuadroTexto 41">
            <a:extLst>
              <a:ext uri="{FF2B5EF4-FFF2-40B4-BE49-F238E27FC236}">
                <a16:creationId xmlns:a16="http://schemas.microsoft.com/office/drawing/2014/main" id="{20AFD4A7-FDB7-7E7F-8A9A-6531855FE282}"/>
              </a:ext>
            </a:extLst>
          </p:cNvPr>
          <p:cNvSpPr txBox="1"/>
          <p:nvPr/>
        </p:nvSpPr>
        <p:spPr>
          <a:xfrm>
            <a:off x="6898572" y="5686149"/>
            <a:ext cx="4904473" cy="841512"/>
          </a:xfrm>
          <a:prstGeom prst="rect">
            <a:avLst/>
          </a:prstGeom>
          <a:noFill/>
        </p:spPr>
        <p:txBody>
          <a:bodyPr wrap="square" rtlCol="0">
            <a:spAutoFit/>
          </a:bodyPr>
          <a:lstStyle/>
          <a:p>
            <a:pPr algn="ctr">
              <a:lnSpc>
                <a:spcPct val="120000"/>
              </a:lnSpc>
              <a:spcBef>
                <a:spcPts val="200"/>
              </a:spcBef>
              <a:spcAft>
                <a:spcPts val="200"/>
              </a:spcAft>
            </a:pPr>
            <a:r>
              <a:rPr lang="es-CL" sz="1400" b="1">
                <a:solidFill>
                  <a:schemeClr val="accent6">
                    <a:lumMod val="75000"/>
                  </a:schemeClr>
                </a:solidFill>
              </a:rPr>
              <a:t>NUEVAS CAPACIDADES INTERNAS PARA CONTROLAR EL CUMPLIMIENTO, ASISTIR Y HABILITAR AL CONTRIBUYENTE</a:t>
            </a:r>
          </a:p>
        </p:txBody>
      </p:sp>
      <p:sp>
        <p:nvSpPr>
          <p:cNvPr id="50" name="Flecha: a la izquierda y derecha 49">
            <a:extLst>
              <a:ext uri="{FF2B5EF4-FFF2-40B4-BE49-F238E27FC236}">
                <a16:creationId xmlns:a16="http://schemas.microsoft.com/office/drawing/2014/main" id="{FCFE9762-2A97-6CE8-57E5-5F1233E061C9}"/>
              </a:ext>
            </a:extLst>
          </p:cNvPr>
          <p:cNvSpPr/>
          <p:nvPr/>
        </p:nvSpPr>
        <p:spPr>
          <a:xfrm>
            <a:off x="5295466" y="4949791"/>
            <a:ext cx="1469321" cy="380007"/>
          </a:xfrm>
          <a:prstGeom prst="lef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6" name="Rectángulo: esquinas redondeadas 55">
            <a:extLst>
              <a:ext uri="{FF2B5EF4-FFF2-40B4-BE49-F238E27FC236}">
                <a16:creationId xmlns:a16="http://schemas.microsoft.com/office/drawing/2014/main" id="{436D60F4-B735-FF2D-F632-C4C66AB8EB92}"/>
              </a:ext>
            </a:extLst>
          </p:cNvPr>
          <p:cNvSpPr/>
          <p:nvPr/>
        </p:nvSpPr>
        <p:spPr>
          <a:xfrm>
            <a:off x="7624746" y="3736048"/>
            <a:ext cx="1728000" cy="792000"/>
          </a:xfrm>
          <a:prstGeom prst="round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00"/>
              <a:t>Atención Integral contribuyentes</a:t>
            </a:r>
          </a:p>
        </p:txBody>
      </p:sp>
      <p:sp>
        <p:nvSpPr>
          <p:cNvPr id="57" name="Rectángulo: esquinas redondeadas 56">
            <a:extLst>
              <a:ext uri="{FF2B5EF4-FFF2-40B4-BE49-F238E27FC236}">
                <a16:creationId xmlns:a16="http://schemas.microsoft.com/office/drawing/2014/main" id="{FE4D36BD-05FC-654C-DF0A-109CF6B5CB29}"/>
              </a:ext>
            </a:extLst>
          </p:cNvPr>
          <p:cNvSpPr/>
          <p:nvPr/>
        </p:nvSpPr>
        <p:spPr>
          <a:xfrm>
            <a:off x="9580805" y="3736048"/>
            <a:ext cx="1728000" cy="792000"/>
          </a:xfrm>
          <a:prstGeom prst="round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00"/>
              <a:t>Asistencia, Habilitación y Difusión</a:t>
            </a:r>
          </a:p>
        </p:txBody>
      </p:sp>
      <p:grpSp>
        <p:nvGrpSpPr>
          <p:cNvPr id="59" name="Grupo 58">
            <a:extLst>
              <a:ext uri="{FF2B5EF4-FFF2-40B4-BE49-F238E27FC236}">
                <a16:creationId xmlns:a16="http://schemas.microsoft.com/office/drawing/2014/main" id="{7BFDB8D2-900E-A180-24BC-423CD58CFDAC}"/>
              </a:ext>
            </a:extLst>
          </p:cNvPr>
          <p:cNvGrpSpPr/>
          <p:nvPr/>
        </p:nvGrpSpPr>
        <p:grpSpPr>
          <a:xfrm>
            <a:off x="803275" y="3736048"/>
            <a:ext cx="4035049" cy="1850535"/>
            <a:chOff x="2086577" y="3918270"/>
            <a:chExt cx="4035049" cy="1850535"/>
          </a:xfrm>
        </p:grpSpPr>
        <p:sp>
          <p:nvSpPr>
            <p:cNvPr id="52" name="Rectángulo: esquinas redondeadas 51">
              <a:extLst>
                <a:ext uri="{FF2B5EF4-FFF2-40B4-BE49-F238E27FC236}">
                  <a16:creationId xmlns:a16="http://schemas.microsoft.com/office/drawing/2014/main" id="{B6CC7B3F-20AE-E579-6B29-0DF9B421A7FF}"/>
                </a:ext>
              </a:extLst>
            </p:cNvPr>
            <p:cNvSpPr/>
            <p:nvPr/>
          </p:nvSpPr>
          <p:spPr>
            <a:xfrm>
              <a:off x="2086577" y="3918270"/>
              <a:ext cx="1728000" cy="792000"/>
            </a:xfrm>
            <a:prstGeom prst="roundRect">
              <a:avLst/>
            </a:prstGeom>
            <a:solidFill>
              <a:srgbClr val="68B9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00"/>
                <a:t>Dotación</a:t>
              </a:r>
            </a:p>
          </p:txBody>
        </p:sp>
        <p:sp>
          <p:nvSpPr>
            <p:cNvPr id="53" name="Rectángulo: esquinas redondeadas 52">
              <a:extLst>
                <a:ext uri="{FF2B5EF4-FFF2-40B4-BE49-F238E27FC236}">
                  <a16:creationId xmlns:a16="http://schemas.microsoft.com/office/drawing/2014/main" id="{3DBC9AE4-1A83-24D5-1AFE-424F32B81653}"/>
                </a:ext>
              </a:extLst>
            </p:cNvPr>
            <p:cNvSpPr/>
            <p:nvPr/>
          </p:nvSpPr>
          <p:spPr>
            <a:xfrm>
              <a:off x="4393626" y="3918270"/>
              <a:ext cx="1728000" cy="792000"/>
            </a:xfrm>
            <a:prstGeom prst="roundRect">
              <a:avLst/>
            </a:prstGeom>
            <a:solidFill>
              <a:srgbClr val="68B9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00"/>
                <a:t>Movilidad</a:t>
              </a:r>
            </a:p>
          </p:txBody>
        </p:sp>
        <p:sp>
          <p:nvSpPr>
            <p:cNvPr id="54" name="Rectángulo: esquinas redondeadas 53">
              <a:extLst>
                <a:ext uri="{FF2B5EF4-FFF2-40B4-BE49-F238E27FC236}">
                  <a16:creationId xmlns:a16="http://schemas.microsoft.com/office/drawing/2014/main" id="{BF139C5E-5A13-D4F4-0240-0587767AF3BA}"/>
                </a:ext>
              </a:extLst>
            </p:cNvPr>
            <p:cNvSpPr/>
            <p:nvPr/>
          </p:nvSpPr>
          <p:spPr>
            <a:xfrm>
              <a:off x="3198128" y="4976805"/>
              <a:ext cx="1728000" cy="792000"/>
            </a:xfrm>
            <a:prstGeom prst="roundRect">
              <a:avLst/>
            </a:prstGeom>
            <a:solidFill>
              <a:srgbClr val="68B9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00"/>
                <a:t>Fortalecimiento Jefaturas</a:t>
              </a:r>
            </a:p>
          </p:txBody>
        </p:sp>
      </p:grpSp>
      <p:sp>
        <p:nvSpPr>
          <p:cNvPr id="3" name="Rectángulo: esquinas redondeadas 2">
            <a:extLst>
              <a:ext uri="{FF2B5EF4-FFF2-40B4-BE49-F238E27FC236}">
                <a16:creationId xmlns:a16="http://schemas.microsoft.com/office/drawing/2014/main" id="{5DAED6DF-C546-58C9-EFC5-F99ADEB2990A}"/>
              </a:ext>
            </a:extLst>
          </p:cNvPr>
          <p:cNvSpPr/>
          <p:nvPr/>
        </p:nvSpPr>
        <p:spPr>
          <a:xfrm>
            <a:off x="7627702" y="4796442"/>
            <a:ext cx="1728000" cy="792000"/>
          </a:xfrm>
          <a:prstGeom prst="round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00"/>
              <a:t>Fortalecimiento Tecnológico</a:t>
            </a:r>
          </a:p>
        </p:txBody>
      </p:sp>
      <p:sp>
        <p:nvSpPr>
          <p:cNvPr id="4" name="Rectángulo: esquinas redondeadas 3">
            <a:extLst>
              <a:ext uri="{FF2B5EF4-FFF2-40B4-BE49-F238E27FC236}">
                <a16:creationId xmlns:a16="http://schemas.microsoft.com/office/drawing/2014/main" id="{E98A6DB8-3BB4-E76C-4FA0-B7148C4B7E44}"/>
              </a:ext>
            </a:extLst>
          </p:cNvPr>
          <p:cNvSpPr/>
          <p:nvPr/>
        </p:nvSpPr>
        <p:spPr>
          <a:xfrm>
            <a:off x="9586307" y="4796442"/>
            <a:ext cx="1728000" cy="792000"/>
          </a:xfrm>
          <a:prstGeom prst="round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00"/>
              <a:t>Capacitación Funcionaria</a:t>
            </a:r>
          </a:p>
        </p:txBody>
      </p:sp>
    </p:spTree>
    <p:extLst>
      <p:ext uri="{BB962C8B-B14F-4D97-AF65-F5344CB8AC3E}">
        <p14:creationId xmlns:p14="http://schemas.microsoft.com/office/powerpoint/2010/main" val="329422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a 24">
            <a:extLst>
              <a:ext uri="{FF2B5EF4-FFF2-40B4-BE49-F238E27FC236}">
                <a16:creationId xmlns:a16="http://schemas.microsoft.com/office/drawing/2014/main" id="{092A6168-3A53-3BD4-A6D9-A38F591DF309}"/>
              </a:ext>
            </a:extLst>
          </p:cNvPr>
          <p:cNvGraphicFramePr>
            <a:graphicFrameLocks noGrp="1"/>
          </p:cNvGraphicFramePr>
          <p:nvPr/>
        </p:nvGraphicFramePr>
        <p:xfrm>
          <a:off x="521502" y="1659445"/>
          <a:ext cx="11267997" cy="1254960"/>
        </p:xfrm>
        <a:graphic>
          <a:graphicData uri="http://schemas.openxmlformats.org/drawingml/2006/table">
            <a:tbl>
              <a:tblPr firstRow="1" bandRow="1">
                <a:tableStyleId>{5940675A-B579-460E-94D1-54222C63F5DA}</a:tableStyleId>
              </a:tblPr>
              <a:tblGrid>
                <a:gridCol w="4956361">
                  <a:extLst>
                    <a:ext uri="{9D8B030D-6E8A-4147-A177-3AD203B41FA5}">
                      <a16:colId xmlns:a16="http://schemas.microsoft.com/office/drawing/2014/main" val="1131428206"/>
                    </a:ext>
                  </a:extLst>
                </a:gridCol>
                <a:gridCol w="2714219">
                  <a:extLst>
                    <a:ext uri="{9D8B030D-6E8A-4147-A177-3AD203B41FA5}">
                      <a16:colId xmlns:a16="http://schemas.microsoft.com/office/drawing/2014/main" val="1925588002"/>
                    </a:ext>
                  </a:extLst>
                </a:gridCol>
                <a:gridCol w="3597417">
                  <a:extLst>
                    <a:ext uri="{9D8B030D-6E8A-4147-A177-3AD203B41FA5}">
                      <a16:colId xmlns:a16="http://schemas.microsoft.com/office/drawing/2014/main" val="3158684878"/>
                    </a:ext>
                  </a:extLst>
                </a:gridCol>
              </a:tblGrid>
              <a:tr h="164088">
                <a:tc>
                  <a:txBody>
                    <a:bodyPr/>
                    <a:lstStyle/>
                    <a:p>
                      <a:pPr marL="0" indent="-108000">
                        <a:buFont typeface="Arial" panose="020B0604020202020204" pitchFamily="34" charset="0"/>
                        <a:buChar char="•"/>
                      </a:pPr>
                      <a:r>
                        <a:rPr lang="es-CL" sz="900" dirty="0">
                          <a:solidFill>
                            <a:srgbClr val="4472C4"/>
                          </a:solidFill>
                        </a:rPr>
                        <a:t>Perfeccionamiento de la Norma General </a:t>
                      </a:r>
                      <a:r>
                        <a:rPr lang="es-CL" sz="900" dirty="0" err="1">
                          <a:solidFill>
                            <a:srgbClr val="4472C4"/>
                          </a:solidFill>
                        </a:rPr>
                        <a:t>Antielusión</a:t>
                      </a:r>
                      <a:endParaRPr lang="es-CL" sz="900" dirty="0">
                        <a:solidFill>
                          <a:srgbClr val="4472C4"/>
                        </a:solidFill>
                      </a:endParaRP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108000">
                        <a:buFont typeface="Arial" panose="020B0604020202020204" pitchFamily="34" charset="0"/>
                        <a:buChar char="•"/>
                      </a:pPr>
                      <a:r>
                        <a:rPr lang="es-CL" sz="900">
                          <a:solidFill>
                            <a:srgbClr val="4472C4"/>
                          </a:solidFill>
                        </a:rPr>
                        <a:t>Denunciante anónimo</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108000" algn="l" defTabSz="9120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900">
                          <a:solidFill>
                            <a:srgbClr val="4472C4"/>
                          </a:solidFill>
                        </a:rPr>
                        <a:t>Procedimiento General de Reclamos </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8880291"/>
                  </a:ext>
                </a:extLst>
              </a:tr>
              <a:tr h="164088">
                <a:tc>
                  <a:txBody>
                    <a:bodyPr/>
                    <a:lstStyle/>
                    <a:p>
                      <a:pPr marL="0" marR="0" lvl="0" indent="-108000" algn="l" defTabSz="9120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900" dirty="0">
                          <a:solidFill>
                            <a:srgbClr val="4472C4"/>
                          </a:solidFill>
                        </a:rPr>
                        <a:t>Actuaciones a través de Medios Electrónicos</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108000" algn="l" defTabSz="9120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900">
                          <a:solidFill>
                            <a:srgbClr val="4472C4"/>
                          </a:solidFill>
                        </a:rPr>
                        <a:t>Término de Giro</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108000" algn="l" defTabSz="9120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900">
                          <a:solidFill>
                            <a:srgbClr val="4472C4"/>
                          </a:solidFill>
                        </a:rPr>
                        <a:t>Formalización de Contribuyentes </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5830338"/>
                  </a:ext>
                </a:extLst>
              </a:tr>
              <a:tr h="164088">
                <a:tc>
                  <a:txBody>
                    <a:bodyPr/>
                    <a:lstStyle/>
                    <a:p>
                      <a:pPr marL="0" marR="0" lvl="0" indent="-108000" algn="l" defTabSz="9120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900" dirty="0">
                          <a:solidFill>
                            <a:srgbClr val="4472C4"/>
                          </a:solidFill>
                        </a:rPr>
                        <a:t>Devolución de remanente por liquidación de activo fijo</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108000" algn="l" defTabSz="9120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900" dirty="0">
                          <a:solidFill>
                            <a:srgbClr val="4472C4"/>
                          </a:solidFill>
                        </a:rPr>
                        <a:t>IVA Digital </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108000" algn="l" defTabSz="9120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900" dirty="0">
                          <a:solidFill>
                            <a:srgbClr val="4472C4"/>
                          </a:solidFill>
                        </a:rPr>
                        <a:t>Devolución de IVA Exportador</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3992165"/>
                  </a:ext>
                </a:extLst>
              </a:tr>
              <a:tr h="164088">
                <a:tc>
                  <a:txBody>
                    <a:bodyPr/>
                    <a:lstStyle/>
                    <a:p>
                      <a:pPr marL="0" marR="0" lvl="0" indent="-108000" algn="l" defTabSz="9120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900" dirty="0">
                          <a:solidFill>
                            <a:srgbClr val="4472C4"/>
                          </a:solidFill>
                        </a:rPr>
                        <a:t>Nuevas Normas de Tasación de Operaciones Nacionales</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108000" algn="l" defTabSz="9120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900">
                          <a:solidFill>
                            <a:srgbClr val="4472C4"/>
                          </a:solidFill>
                        </a:rPr>
                        <a:t>Actualización de Información</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108000" algn="l" defTabSz="9120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900">
                          <a:solidFill>
                            <a:srgbClr val="4472C4"/>
                          </a:solidFill>
                        </a:rPr>
                        <a:t>Modificación Ámbito Penal Infracciones</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6821742"/>
                  </a:ext>
                </a:extLst>
              </a:tr>
              <a:tr h="164088">
                <a:tc>
                  <a:txBody>
                    <a:bodyPr/>
                    <a:lstStyle/>
                    <a:p>
                      <a:pPr marL="0" marR="0" lvl="0" indent="-108000" algn="l" defTabSz="9120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900" dirty="0">
                          <a:solidFill>
                            <a:srgbClr val="4472C4"/>
                          </a:solidFill>
                        </a:rPr>
                        <a:t>Responsabilidad Social Tributaria / Grupos Empresariales</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108000" algn="l" defTabSz="9120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900">
                          <a:solidFill>
                            <a:srgbClr val="4472C4"/>
                          </a:solidFill>
                        </a:rPr>
                        <a:t>Multijurisdicción </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108000" algn="l" defTabSz="9120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900" dirty="0">
                          <a:solidFill>
                            <a:srgbClr val="4472C4"/>
                          </a:solidFill>
                        </a:rPr>
                        <a:t>Impuesto a las donaciones y herencias</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821085"/>
                  </a:ext>
                </a:extLst>
              </a:tr>
              <a:tr h="164088">
                <a:tc>
                  <a:txBody>
                    <a:bodyPr/>
                    <a:lstStyle/>
                    <a:p>
                      <a:pPr marL="0" marR="0" lvl="0" indent="-108000" algn="l" defTabSz="9120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900" kern="1200" dirty="0">
                          <a:solidFill>
                            <a:srgbClr val="4472C4"/>
                          </a:solidFill>
                          <a:latin typeface="+mn-lt"/>
                          <a:ea typeface="+mn-ea"/>
                          <a:cs typeface="+mn-cs"/>
                        </a:rPr>
                        <a:t>Nuevo procedimiento de levantamiento de secreto bancario</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108000" algn="l" defTabSz="9120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900" kern="1200" dirty="0">
                          <a:solidFill>
                            <a:srgbClr val="4472C4"/>
                          </a:solidFill>
                          <a:latin typeface="+mn-lt"/>
                          <a:ea typeface="+mn-ea"/>
                          <a:cs typeface="+mn-cs"/>
                        </a:rPr>
                        <a:t>Nuevas medidas </a:t>
                      </a:r>
                      <a:r>
                        <a:rPr lang="es-CL" sz="900" kern="1200" dirty="0" err="1">
                          <a:solidFill>
                            <a:srgbClr val="4472C4"/>
                          </a:solidFill>
                          <a:latin typeface="+mn-lt"/>
                          <a:ea typeface="+mn-ea"/>
                          <a:cs typeface="+mn-cs"/>
                        </a:rPr>
                        <a:t>antielusivas</a:t>
                      </a:r>
                      <a:r>
                        <a:rPr lang="es-CL" sz="900" kern="1200" dirty="0">
                          <a:solidFill>
                            <a:srgbClr val="4472C4"/>
                          </a:solidFill>
                          <a:latin typeface="+mn-lt"/>
                          <a:ea typeface="+mn-ea"/>
                          <a:cs typeface="+mn-cs"/>
                        </a:rPr>
                        <a:t> en materia de IVA</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108000" algn="l" defTabSz="91202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L" sz="900" kern="1200" dirty="0">
                        <a:solidFill>
                          <a:srgbClr val="4472C4"/>
                        </a:solidFill>
                        <a:latin typeface="+mn-lt"/>
                        <a:ea typeface="+mn-ea"/>
                        <a:cs typeface="+mn-cs"/>
                      </a:endParaRP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4955150"/>
                  </a:ext>
                </a:extLst>
              </a:tr>
            </a:tbl>
          </a:graphicData>
        </a:graphic>
      </p:graphicFrame>
      <p:sp>
        <p:nvSpPr>
          <p:cNvPr id="2" name="Título 1">
            <a:extLst>
              <a:ext uri="{FF2B5EF4-FFF2-40B4-BE49-F238E27FC236}">
                <a16:creationId xmlns:a16="http://schemas.microsoft.com/office/drawing/2014/main" id="{23B2541B-B1AA-4CA1-A070-C2C63A1C4ADB}"/>
              </a:ext>
            </a:extLst>
          </p:cNvPr>
          <p:cNvSpPr>
            <a:spLocks noGrp="1"/>
          </p:cNvSpPr>
          <p:nvPr>
            <p:ph type="title"/>
          </p:nvPr>
        </p:nvSpPr>
        <p:spPr>
          <a:xfrm>
            <a:off x="357203" y="220939"/>
            <a:ext cx="9966668" cy="149031"/>
          </a:xfrm>
        </p:spPr>
        <p:txBody>
          <a:bodyPr/>
          <a:lstStyle/>
          <a:p>
            <a:r>
              <a:rPr lang="es-CL"/>
              <a:t>INICIATIVAS PARA EL FORTALECIMIENTO DEL CUMPLIMIENTO TRIBUTARIO</a:t>
            </a:r>
          </a:p>
        </p:txBody>
      </p:sp>
      <p:sp>
        <p:nvSpPr>
          <p:cNvPr id="5" name="Marcador de número de diapositiva 4"/>
          <p:cNvSpPr>
            <a:spLocks noGrp="1"/>
          </p:cNvSpPr>
          <p:nvPr>
            <p:ph type="sldNum" sz="quarter" idx="4"/>
          </p:nvPr>
        </p:nvSpPr>
        <p:spPr/>
        <p:txBody>
          <a:bodyPr/>
          <a:lstStyle/>
          <a:p>
            <a:pPr defTabSz="912023"/>
            <a:fld id="{403EE764-2D7F-4FE1-ADC4-47742C1F2A52}" type="slidenum">
              <a:rPr lang="es-CL">
                <a:solidFill>
                  <a:prstClr val="black">
                    <a:tint val="75000"/>
                  </a:prstClr>
                </a:solidFill>
                <a:latin typeface="Lato" panose="020F0502020204030203" pitchFamily="34" charset="0"/>
              </a:rPr>
              <a:pPr defTabSz="912023"/>
              <a:t>22</a:t>
            </a:fld>
            <a:endParaRPr lang="es-CL">
              <a:solidFill>
                <a:prstClr val="black">
                  <a:tint val="75000"/>
                </a:prstClr>
              </a:solidFill>
              <a:latin typeface="Lato" panose="020F0502020204030203" pitchFamily="34" charset="0"/>
            </a:endParaRPr>
          </a:p>
        </p:txBody>
      </p:sp>
      <p:sp>
        <p:nvSpPr>
          <p:cNvPr id="3" name="Rectángulo: esquinas redondeadas 2">
            <a:extLst>
              <a:ext uri="{FF2B5EF4-FFF2-40B4-BE49-F238E27FC236}">
                <a16:creationId xmlns:a16="http://schemas.microsoft.com/office/drawing/2014/main" id="{9D83AD6A-86A3-5C7B-6F25-96AD479C1679}"/>
              </a:ext>
            </a:extLst>
          </p:cNvPr>
          <p:cNvSpPr/>
          <p:nvPr/>
        </p:nvSpPr>
        <p:spPr>
          <a:xfrm>
            <a:off x="521503" y="936737"/>
            <a:ext cx="11267998" cy="684000"/>
          </a:xfrm>
          <a:prstGeom prst="round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00" b="1">
              <a:latin typeface="Calibri" panose="020F050202020403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id="{08CFB616-8CD1-6FAC-A249-6B8722ACBC78}"/>
              </a:ext>
            </a:extLst>
          </p:cNvPr>
          <p:cNvSpPr txBox="1"/>
          <p:nvPr/>
        </p:nvSpPr>
        <p:spPr>
          <a:xfrm>
            <a:off x="521500" y="1130755"/>
            <a:ext cx="11268002" cy="307777"/>
          </a:xfrm>
          <a:prstGeom prst="rect">
            <a:avLst/>
          </a:prstGeom>
          <a:noFill/>
        </p:spPr>
        <p:txBody>
          <a:bodyPr wrap="square">
            <a:spAutoFit/>
          </a:bodyPr>
          <a:lstStyle/>
          <a:p>
            <a:pPr lvl="1" algn="ctr" fontAlgn="ctr"/>
            <a:r>
              <a:rPr lang="es-CL" sz="1400" b="1" i="0" u="none" strike="noStrike" dirty="0">
                <a:solidFill>
                  <a:schemeClr val="bg1"/>
                </a:solidFill>
                <a:effectLst/>
                <a:latin typeface="Calibri" panose="020F0502020204030204" pitchFamily="34" charset="0"/>
              </a:rPr>
              <a:t>INICIATIVAS PARA EL FORTALECIMIENTO DEL CUMPLIMIENTO TRIBUTARIO </a:t>
            </a:r>
          </a:p>
        </p:txBody>
      </p:sp>
      <p:pic>
        <p:nvPicPr>
          <p:cNvPr id="17" name="Gráfico 16" descr="Pared de ladrillo de edificio con relleno sólido">
            <a:extLst>
              <a:ext uri="{FF2B5EF4-FFF2-40B4-BE49-F238E27FC236}">
                <a16:creationId xmlns:a16="http://schemas.microsoft.com/office/drawing/2014/main" id="{021CD54C-CE8B-53F8-2AA5-25F2510807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6844" y="984354"/>
            <a:ext cx="504000" cy="504000"/>
          </a:xfrm>
          <a:prstGeom prst="rect">
            <a:avLst/>
          </a:prstGeom>
        </p:spPr>
      </p:pic>
      <p:sp>
        <p:nvSpPr>
          <p:cNvPr id="10" name="Rectángulo: esquinas redondeadas 9">
            <a:extLst>
              <a:ext uri="{FF2B5EF4-FFF2-40B4-BE49-F238E27FC236}">
                <a16:creationId xmlns:a16="http://schemas.microsoft.com/office/drawing/2014/main" id="{03A2EFA0-E588-EBAA-96E5-AB40FFDBB365}"/>
              </a:ext>
            </a:extLst>
          </p:cNvPr>
          <p:cNvSpPr/>
          <p:nvPr/>
        </p:nvSpPr>
        <p:spPr>
          <a:xfrm>
            <a:off x="521503" y="3211146"/>
            <a:ext cx="11267996" cy="68400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00" b="1">
              <a:latin typeface="Calibri" panose="020F0502020204030204" pitchFamily="34" charset="0"/>
              <a:cs typeface="Calibri" panose="020F0502020204030204" pitchFamily="34" charset="0"/>
            </a:endParaRPr>
          </a:p>
        </p:txBody>
      </p:sp>
      <p:sp>
        <p:nvSpPr>
          <p:cNvPr id="11" name="CuadroTexto 10">
            <a:extLst>
              <a:ext uri="{FF2B5EF4-FFF2-40B4-BE49-F238E27FC236}">
                <a16:creationId xmlns:a16="http://schemas.microsoft.com/office/drawing/2014/main" id="{AEC4AD6F-5A11-895F-E32B-F9D40612ECC5}"/>
              </a:ext>
            </a:extLst>
          </p:cNvPr>
          <p:cNvSpPr txBox="1"/>
          <p:nvPr/>
        </p:nvSpPr>
        <p:spPr>
          <a:xfrm>
            <a:off x="521492" y="3393603"/>
            <a:ext cx="11268002" cy="307777"/>
          </a:xfrm>
          <a:prstGeom prst="rect">
            <a:avLst/>
          </a:prstGeom>
          <a:noFill/>
        </p:spPr>
        <p:txBody>
          <a:bodyPr wrap="square">
            <a:spAutoFit/>
          </a:bodyPr>
          <a:lstStyle/>
          <a:p>
            <a:pPr lvl="1" algn="ctr" fontAlgn="ctr"/>
            <a:r>
              <a:rPr lang="es-CL" sz="1400" b="1" i="0" u="none" strike="noStrike">
                <a:solidFill>
                  <a:schemeClr val="bg1"/>
                </a:solidFill>
                <a:effectLst/>
                <a:latin typeface="Calibri" panose="020F0502020204030204" pitchFamily="34" charset="0"/>
              </a:rPr>
              <a:t>NUEVAS CAPACIDADES INTERNAS PARA ASISTIR Y HABILITAR AL CONTRIBUYENTE </a:t>
            </a:r>
          </a:p>
        </p:txBody>
      </p:sp>
      <p:pic>
        <p:nvPicPr>
          <p:cNvPr id="19" name="Gráfico 18" descr="Usuarios con relleno sólido">
            <a:extLst>
              <a:ext uri="{FF2B5EF4-FFF2-40B4-BE49-F238E27FC236}">
                <a16:creationId xmlns:a16="http://schemas.microsoft.com/office/drawing/2014/main" id="{5B270202-5B3A-AE35-1797-EF0F80E92F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4644" y="3290920"/>
            <a:ext cx="504000" cy="504000"/>
          </a:xfrm>
          <a:prstGeom prst="rect">
            <a:avLst/>
          </a:prstGeom>
        </p:spPr>
      </p:pic>
      <p:sp>
        <p:nvSpPr>
          <p:cNvPr id="12" name="Rectángulo: esquinas redondeadas 11">
            <a:extLst>
              <a:ext uri="{FF2B5EF4-FFF2-40B4-BE49-F238E27FC236}">
                <a16:creationId xmlns:a16="http://schemas.microsoft.com/office/drawing/2014/main" id="{CC25F820-8645-6A69-5BCD-224C75088AF6}"/>
              </a:ext>
            </a:extLst>
          </p:cNvPr>
          <p:cNvSpPr/>
          <p:nvPr/>
        </p:nvSpPr>
        <p:spPr>
          <a:xfrm>
            <a:off x="521503" y="4620231"/>
            <a:ext cx="11267992" cy="684000"/>
          </a:xfrm>
          <a:prstGeom prst="round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00" b="1">
              <a:latin typeface="Calibri" panose="020F0502020204030204" pitchFamily="34" charset="0"/>
              <a:cs typeface="Calibri" panose="020F0502020204030204" pitchFamily="34" charset="0"/>
            </a:endParaRPr>
          </a:p>
        </p:txBody>
      </p:sp>
      <p:sp>
        <p:nvSpPr>
          <p:cNvPr id="13" name="CuadroTexto 12">
            <a:extLst>
              <a:ext uri="{FF2B5EF4-FFF2-40B4-BE49-F238E27FC236}">
                <a16:creationId xmlns:a16="http://schemas.microsoft.com/office/drawing/2014/main" id="{2DEEAAB0-BD4D-9B89-151D-4E6C2AE6CEC0}"/>
              </a:ext>
            </a:extLst>
          </p:cNvPr>
          <p:cNvSpPr txBox="1"/>
          <p:nvPr/>
        </p:nvSpPr>
        <p:spPr>
          <a:xfrm>
            <a:off x="521492" y="4862703"/>
            <a:ext cx="11268001" cy="307777"/>
          </a:xfrm>
          <a:prstGeom prst="rect">
            <a:avLst/>
          </a:prstGeom>
          <a:noFill/>
        </p:spPr>
        <p:txBody>
          <a:bodyPr wrap="square">
            <a:spAutoFit/>
          </a:bodyPr>
          <a:lstStyle/>
          <a:p>
            <a:pPr lvl="1" algn="ctr" fontAlgn="ctr"/>
            <a:r>
              <a:rPr lang="es-CL" sz="1400" b="1" i="0" u="none" strike="noStrike">
                <a:solidFill>
                  <a:schemeClr val="bg1"/>
                </a:solidFill>
                <a:effectLst/>
                <a:latin typeface="Calibri" panose="020F0502020204030204" pitchFamily="34" charset="0"/>
              </a:rPr>
              <a:t>NUEVAS CAPACIDADES INTERNAS PARA ABORDAR EL PROYECTO</a:t>
            </a:r>
          </a:p>
        </p:txBody>
      </p:sp>
      <p:pic>
        <p:nvPicPr>
          <p:cNvPr id="21" name="Gráfico 20" descr="Reunión con relleno sólido">
            <a:extLst>
              <a:ext uri="{FF2B5EF4-FFF2-40B4-BE49-F238E27FC236}">
                <a16:creationId xmlns:a16="http://schemas.microsoft.com/office/drawing/2014/main" id="{6BCB0DA9-97FA-C46B-CAD0-F594ABCC78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4969" y="4718354"/>
            <a:ext cx="504000" cy="504000"/>
          </a:xfrm>
          <a:prstGeom prst="rect">
            <a:avLst/>
          </a:prstGeom>
        </p:spPr>
      </p:pic>
      <p:sp>
        <p:nvSpPr>
          <p:cNvPr id="14" name="Rectángulo: esquinas redondeadas 13">
            <a:extLst>
              <a:ext uri="{FF2B5EF4-FFF2-40B4-BE49-F238E27FC236}">
                <a16:creationId xmlns:a16="http://schemas.microsoft.com/office/drawing/2014/main" id="{7B619413-AEFE-129F-3C42-D4B8C0AC4F50}"/>
              </a:ext>
            </a:extLst>
          </p:cNvPr>
          <p:cNvSpPr/>
          <p:nvPr/>
        </p:nvSpPr>
        <p:spPr>
          <a:xfrm>
            <a:off x="521503" y="5692587"/>
            <a:ext cx="11267990" cy="68400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00" b="1">
              <a:latin typeface="Calibri" panose="020F0502020204030204" pitchFamily="34" charset="0"/>
              <a:cs typeface="Calibri" panose="020F0502020204030204" pitchFamily="34" charset="0"/>
            </a:endParaRPr>
          </a:p>
        </p:txBody>
      </p:sp>
      <p:sp>
        <p:nvSpPr>
          <p:cNvPr id="15" name="CuadroTexto 14">
            <a:extLst>
              <a:ext uri="{FF2B5EF4-FFF2-40B4-BE49-F238E27FC236}">
                <a16:creationId xmlns:a16="http://schemas.microsoft.com/office/drawing/2014/main" id="{01EEECE9-E775-2D89-6656-CB86A32A063C}"/>
              </a:ext>
            </a:extLst>
          </p:cNvPr>
          <p:cNvSpPr txBox="1"/>
          <p:nvPr/>
        </p:nvSpPr>
        <p:spPr>
          <a:xfrm>
            <a:off x="521489" y="5895943"/>
            <a:ext cx="11268001" cy="307777"/>
          </a:xfrm>
          <a:prstGeom prst="rect">
            <a:avLst/>
          </a:prstGeom>
          <a:noFill/>
        </p:spPr>
        <p:txBody>
          <a:bodyPr wrap="square">
            <a:spAutoFit/>
          </a:bodyPr>
          <a:lstStyle/>
          <a:p>
            <a:pPr lvl="1" algn="ctr" fontAlgn="ctr"/>
            <a:r>
              <a:rPr lang="es-CL" sz="1400" b="1" i="0" u="none" strike="noStrike" dirty="0">
                <a:solidFill>
                  <a:schemeClr val="bg1"/>
                </a:solidFill>
                <a:effectLst/>
                <a:latin typeface="Calibri" panose="020F0502020204030204" pitchFamily="34" charset="0"/>
              </a:rPr>
              <a:t>OTRAS INICIATIVAS LEGALES RELACIONADAS AL PROYECTO DE LEY SOPBRE CUMPLIMIENTO DE  OBLIGACIONES TRIBUTARIAS</a:t>
            </a:r>
          </a:p>
        </p:txBody>
      </p:sp>
      <p:pic>
        <p:nvPicPr>
          <p:cNvPr id="23" name="Gráfico 22" descr="Varios con relleno sólido">
            <a:extLst>
              <a:ext uri="{FF2B5EF4-FFF2-40B4-BE49-F238E27FC236}">
                <a16:creationId xmlns:a16="http://schemas.microsoft.com/office/drawing/2014/main" id="{994A1B1D-A936-538E-10BE-EFF45D30E6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0569" y="5789997"/>
            <a:ext cx="504000" cy="504000"/>
          </a:xfrm>
          <a:prstGeom prst="rect">
            <a:avLst/>
          </a:prstGeom>
        </p:spPr>
      </p:pic>
      <p:sp>
        <p:nvSpPr>
          <p:cNvPr id="27" name="Rectángulo: esquinas redondeadas 26">
            <a:extLst>
              <a:ext uri="{FF2B5EF4-FFF2-40B4-BE49-F238E27FC236}">
                <a16:creationId xmlns:a16="http://schemas.microsoft.com/office/drawing/2014/main" id="{E63AB78F-4D71-6A9A-F1CA-3B4A41137490}"/>
              </a:ext>
            </a:extLst>
          </p:cNvPr>
          <p:cNvSpPr/>
          <p:nvPr/>
        </p:nvSpPr>
        <p:spPr>
          <a:xfrm>
            <a:off x="521502" y="5692588"/>
            <a:ext cx="11268000" cy="97409"/>
          </a:xfrm>
          <a:prstGeom prst="round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00" b="1">
              <a:latin typeface="Calibri" panose="020F0502020204030204" pitchFamily="34" charset="0"/>
              <a:cs typeface="Calibri" panose="020F0502020204030204" pitchFamily="34" charset="0"/>
            </a:endParaRPr>
          </a:p>
        </p:txBody>
      </p:sp>
      <p:sp>
        <p:nvSpPr>
          <p:cNvPr id="28" name="Rectángulo: esquinas redondeadas 27">
            <a:extLst>
              <a:ext uri="{FF2B5EF4-FFF2-40B4-BE49-F238E27FC236}">
                <a16:creationId xmlns:a16="http://schemas.microsoft.com/office/drawing/2014/main" id="{C370E48A-30B5-F578-D903-EB4BEFAD5E11}"/>
              </a:ext>
            </a:extLst>
          </p:cNvPr>
          <p:cNvSpPr/>
          <p:nvPr/>
        </p:nvSpPr>
        <p:spPr>
          <a:xfrm>
            <a:off x="521501" y="917053"/>
            <a:ext cx="11268000" cy="97409"/>
          </a:xfrm>
          <a:prstGeom prst="round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00" b="1">
              <a:latin typeface="Calibri" panose="020F0502020204030204" pitchFamily="34" charset="0"/>
              <a:cs typeface="Calibri" panose="020F0502020204030204" pitchFamily="34" charset="0"/>
            </a:endParaRPr>
          </a:p>
        </p:txBody>
      </p:sp>
      <p:sp>
        <p:nvSpPr>
          <p:cNvPr id="32" name="Rectángulo: esquinas redondeadas 31">
            <a:extLst>
              <a:ext uri="{FF2B5EF4-FFF2-40B4-BE49-F238E27FC236}">
                <a16:creationId xmlns:a16="http://schemas.microsoft.com/office/drawing/2014/main" id="{A465CFFC-A4FE-B553-C066-909237801624}"/>
              </a:ext>
            </a:extLst>
          </p:cNvPr>
          <p:cNvSpPr/>
          <p:nvPr/>
        </p:nvSpPr>
        <p:spPr>
          <a:xfrm>
            <a:off x="521501" y="4520712"/>
            <a:ext cx="11268000" cy="97409"/>
          </a:xfrm>
          <a:prstGeom prst="round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00" b="1">
              <a:latin typeface="Calibri" panose="020F0502020204030204" pitchFamily="34" charset="0"/>
              <a:cs typeface="Calibri" panose="020F0502020204030204" pitchFamily="34" charset="0"/>
            </a:endParaRPr>
          </a:p>
        </p:txBody>
      </p:sp>
      <p:sp>
        <p:nvSpPr>
          <p:cNvPr id="22" name="Rectángulo: esquinas redondeadas 21">
            <a:extLst>
              <a:ext uri="{FF2B5EF4-FFF2-40B4-BE49-F238E27FC236}">
                <a16:creationId xmlns:a16="http://schemas.microsoft.com/office/drawing/2014/main" id="{E2D77E1C-15C7-1D76-A584-D67C4B12096C}"/>
              </a:ext>
            </a:extLst>
          </p:cNvPr>
          <p:cNvSpPr/>
          <p:nvPr/>
        </p:nvSpPr>
        <p:spPr>
          <a:xfrm>
            <a:off x="521501" y="3115837"/>
            <a:ext cx="11268000" cy="97409"/>
          </a:xfrm>
          <a:prstGeom prst="round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00" b="1">
              <a:latin typeface="Calibri" panose="020F0502020204030204" pitchFamily="34" charset="0"/>
              <a:cs typeface="Calibri" panose="020F0502020204030204" pitchFamily="34" charset="0"/>
            </a:endParaRPr>
          </a:p>
        </p:txBody>
      </p:sp>
      <p:graphicFrame>
        <p:nvGraphicFramePr>
          <p:cNvPr id="4" name="Tabla 24">
            <a:extLst>
              <a:ext uri="{FF2B5EF4-FFF2-40B4-BE49-F238E27FC236}">
                <a16:creationId xmlns:a16="http://schemas.microsoft.com/office/drawing/2014/main" id="{AFFFA030-7DE1-D1A9-06DA-45F0EB18FC4F}"/>
              </a:ext>
            </a:extLst>
          </p:cNvPr>
          <p:cNvGraphicFramePr>
            <a:graphicFrameLocks noGrp="1"/>
          </p:cNvGraphicFramePr>
          <p:nvPr/>
        </p:nvGraphicFramePr>
        <p:xfrm>
          <a:off x="521499" y="3933585"/>
          <a:ext cx="11267996" cy="418320"/>
        </p:xfrm>
        <a:graphic>
          <a:graphicData uri="http://schemas.openxmlformats.org/drawingml/2006/table">
            <a:tbl>
              <a:tblPr firstRow="1" bandRow="1">
                <a:tableStyleId>{5940675A-B579-460E-94D1-54222C63F5DA}</a:tableStyleId>
              </a:tblPr>
              <a:tblGrid>
                <a:gridCol w="7346311">
                  <a:extLst>
                    <a:ext uri="{9D8B030D-6E8A-4147-A177-3AD203B41FA5}">
                      <a16:colId xmlns:a16="http://schemas.microsoft.com/office/drawing/2014/main" val="1131428206"/>
                    </a:ext>
                  </a:extLst>
                </a:gridCol>
                <a:gridCol w="3921685">
                  <a:extLst>
                    <a:ext uri="{9D8B030D-6E8A-4147-A177-3AD203B41FA5}">
                      <a16:colId xmlns:a16="http://schemas.microsoft.com/office/drawing/2014/main" val="1925588002"/>
                    </a:ext>
                  </a:extLst>
                </a:gridCol>
              </a:tblGrid>
              <a:tr h="193920">
                <a:tc>
                  <a:txBody>
                    <a:bodyPr/>
                    <a:lstStyle/>
                    <a:p>
                      <a:pPr marL="0" indent="-108000">
                        <a:buFont typeface="Arial" panose="020B0604020202020204" pitchFamily="34" charset="0"/>
                        <a:buChar char="•"/>
                      </a:pPr>
                      <a:r>
                        <a:rPr lang="es-CL" sz="900">
                          <a:solidFill>
                            <a:srgbClr val="4472C4"/>
                          </a:solidFill>
                        </a:rPr>
                        <a:t>Atención Integral Contribuyentes</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108000">
                        <a:buFont typeface="Arial" panose="020B0604020202020204" pitchFamily="34" charset="0"/>
                        <a:buChar char="•"/>
                      </a:pPr>
                      <a:r>
                        <a:rPr lang="es-CL" sz="900">
                          <a:solidFill>
                            <a:srgbClr val="4472C4"/>
                          </a:solidFill>
                        </a:rPr>
                        <a:t>Fortalecimiento TIC Transversal</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8880291"/>
                  </a:ext>
                </a:extLst>
              </a:tr>
              <a:tr h="193920">
                <a:tc>
                  <a:txBody>
                    <a:bodyPr/>
                    <a:lstStyle/>
                    <a:p>
                      <a:pPr marL="0" marR="0" lvl="0" indent="-108000" algn="l" defTabSz="9120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900">
                          <a:solidFill>
                            <a:srgbClr val="4472C4"/>
                          </a:solidFill>
                        </a:rPr>
                        <a:t>Asistencia y Habilitación del contribuyente y Difusión</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108000" algn="l" defTabSz="912023" rtl="0" eaLnBrk="1" latinLnBrk="0" hangingPunct="1">
                        <a:buFont typeface="Arial" panose="020B0604020202020204" pitchFamily="34" charset="0"/>
                        <a:buChar char="•"/>
                      </a:pPr>
                      <a:r>
                        <a:rPr lang="es-CL" sz="900" kern="1200">
                          <a:solidFill>
                            <a:srgbClr val="4472C4"/>
                          </a:solidFill>
                          <a:latin typeface="+mn-lt"/>
                          <a:ea typeface="+mn-ea"/>
                          <a:cs typeface="+mn-cs"/>
                        </a:rPr>
                        <a:t>Formación y Capacitación Transversal (2)</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9363546"/>
                  </a:ext>
                </a:extLst>
              </a:tr>
            </a:tbl>
          </a:graphicData>
        </a:graphic>
      </p:graphicFrame>
      <p:graphicFrame>
        <p:nvGraphicFramePr>
          <p:cNvPr id="16" name="Tabla 24">
            <a:extLst>
              <a:ext uri="{FF2B5EF4-FFF2-40B4-BE49-F238E27FC236}">
                <a16:creationId xmlns:a16="http://schemas.microsoft.com/office/drawing/2014/main" id="{8C942416-CEC6-4215-6881-0AE19A79A134}"/>
              </a:ext>
            </a:extLst>
          </p:cNvPr>
          <p:cNvGraphicFramePr>
            <a:graphicFrameLocks noGrp="1"/>
          </p:cNvGraphicFramePr>
          <p:nvPr/>
        </p:nvGraphicFramePr>
        <p:xfrm>
          <a:off x="521500" y="5327615"/>
          <a:ext cx="11267993" cy="216000"/>
        </p:xfrm>
        <a:graphic>
          <a:graphicData uri="http://schemas.openxmlformats.org/drawingml/2006/table">
            <a:tbl>
              <a:tblPr firstRow="1" bandRow="1">
                <a:tableStyleId>{5940675A-B579-460E-94D1-54222C63F5DA}</a:tableStyleId>
              </a:tblPr>
              <a:tblGrid>
                <a:gridCol w="2685601">
                  <a:extLst>
                    <a:ext uri="{9D8B030D-6E8A-4147-A177-3AD203B41FA5}">
                      <a16:colId xmlns:a16="http://schemas.microsoft.com/office/drawing/2014/main" val="1131428206"/>
                    </a:ext>
                  </a:extLst>
                </a:gridCol>
                <a:gridCol w="2663501">
                  <a:extLst>
                    <a:ext uri="{9D8B030D-6E8A-4147-A177-3AD203B41FA5}">
                      <a16:colId xmlns:a16="http://schemas.microsoft.com/office/drawing/2014/main" val="1925588002"/>
                    </a:ext>
                  </a:extLst>
                </a:gridCol>
                <a:gridCol w="5918891">
                  <a:extLst>
                    <a:ext uri="{9D8B030D-6E8A-4147-A177-3AD203B41FA5}">
                      <a16:colId xmlns:a16="http://schemas.microsoft.com/office/drawing/2014/main" val="1572370614"/>
                    </a:ext>
                  </a:extLst>
                </a:gridCol>
              </a:tblGrid>
              <a:tr h="216000">
                <a:tc>
                  <a:txBody>
                    <a:bodyPr/>
                    <a:lstStyle/>
                    <a:p>
                      <a:pPr marL="0" indent="-108000" algn="ctr" defTabSz="912023" rtl="0" eaLnBrk="1" latinLnBrk="0" hangingPunct="1">
                        <a:buFont typeface="Arial" panose="020B0604020202020204" pitchFamily="34" charset="0"/>
                        <a:buChar char="•"/>
                      </a:pPr>
                      <a:r>
                        <a:rPr lang="es-CL" sz="900" kern="1200">
                          <a:solidFill>
                            <a:srgbClr val="4472C4"/>
                          </a:solidFill>
                          <a:latin typeface="+mn-lt"/>
                          <a:ea typeface="+mn-ea"/>
                          <a:cs typeface="+mn-cs"/>
                        </a:rPr>
                        <a:t>Dotación (3)</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108000" algn="ctr">
                        <a:buFont typeface="Arial" panose="020B0604020202020204" pitchFamily="34" charset="0"/>
                        <a:buChar char="•"/>
                      </a:pPr>
                      <a:r>
                        <a:rPr lang="es-CL" sz="900">
                          <a:solidFill>
                            <a:srgbClr val="4472C4"/>
                          </a:solidFill>
                        </a:rPr>
                        <a:t>Movilidad</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108000" algn="ctr">
                        <a:buFont typeface="Arial" panose="020B0604020202020204" pitchFamily="34" charset="0"/>
                        <a:buChar char="•"/>
                      </a:pPr>
                      <a:r>
                        <a:rPr lang="es-CL" sz="900">
                          <a:solidFill>
                            <a:srgbClr val="4472C4"/>
                          </a:solidFill>
                        </a:rPr>
                        <a:t>Fortalecimiento de Jefaturas</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8880291"/>
                  </a:ext>
                </a:extLst>
              </a:tr>
            </a:tbl>
          </a:graphicData>
        </a:graphic>
      </p:graphicFrame>
      <p:graphicFrame>
        <p:nvGraphicFramePr>
          <p:cNvPr id="18" name="Tabla 17">
            <a:extLst>
              <a:ext uri="{FF2B5EF4-FFF2-40B4-BE49-F238E27FC236}">
                <a16:creationId xmlns:a16="http://schemas.microsoft.com/office/drawing/2014/main" id="{9A98FB69-094A-E13E-DE31-0E5E6C686547}"/>
              </a:ext>
            </a:extLst>
          </p:cNvPr>
          <p:cNvGraphicFramePr>
            <a:graphicFrameLocks noGrp="1"/>
          </p:cNvGraphicFramePr>
          <p:nvPr/>
        </p:nvGraphicFramePr>
        <p:xfrm>
          <a:off x="521501" y="6410134"/>
          <a:ext cx="11267990" cy="216000"/>
        </p:xfrm>
        <a:graphic>
          <a:graphicData uri="http://schemas.openxmlformats.org/drawingml/2006/table">
            <a:tbl>
              <a:tblPr firstRow="1" bandRow="1">
                <a:tableStyleId>{5940675A-B579-460E-94D1-54222C63F5DA}</a:tableStyleId>
              </a:tblPr>
              <a:tblGrid>
                <a:gridCol w="5396180">
                  <a:extLst>
                    <a:ext uri="{9D8B030D-6E8A-4147-A177-3AD203B41FA5}">
                      <a16:colId xmlns:a16="http://schemas.microsoft.com/office/drawing/2014/main" val="1131428206"/>
                    </a:ext>
                  </a:extLst>
                </a:gridCol>
                <a:gridCol w="5871810">
                  <a:extLst>
                    <a:ext uri="{9D8B030D-6E8A-4147-A177-3AD203B41FA5}">
                      <a16:colId xmlns:a16="http://schemas.microsoft.com/office/drawing/2014/main" val="1925588002"/>
                    </a:ext>
                  </a:extLst>
                </a:gridCol>
              </a:tblGrid>
              <a:tr h="216000">
                <a:tc>
                  <a:txBody>
                    <a:bodyPr/>
                    <a:lstStyle/>
                    <a:p>
                      <a:pPr marL="0" indent="-108000" algn="ctr">
                        <a:buFont typeface="Arial" panose="020B0604020202020204" pitchFamily="34" charset="0"/>
                        <a:buChar char="•"/>
                      </a:pPr>
                      <a:r>
                        <a:rPr lang="es-CL" sz="900">
                          <a:solidFill>
                            <a:srgbClr val="4472C4"/>
                          </a:solidFill>
                        </a:rPr>
                        <a:t>Beneficiarios Finales</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108000" algn="ctr">
                        <a:buFont typeface="Arial" panose="020B0604020202020204" pitchFamily="34" charset="0"/>
                        <a:buChar char="•"/>
                      </a:pPr>
                      <a:r>
                        <a:rPr lang="es-CL" sz="900">
                          <a:solidFill>
                            <a:srgbClr val="4472C4"/>
                          </a:solidFill>
                        </a:rPr>
                        <a:t>Inteligencia Económica</a:t>
                      </a:r>
                    </a:p>
                  </a:txBody>
                  <a:tcPr marL="36000" marR="36000" marT="36000" marB="36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8880291"/>
                  </a:ext>
                </a:extLst>
              </a:tr>
            </a:tbl>
          </a:graphicData>
        </a:graphic>
      </p:graphicFrame>
    </p:spTree>
    <p:extLst>
      <p:ext uri="{BB962C8B-B14F-4D97-AF65-F5344CB8AC3E}">
        <p14:creationId xmlns:p14="http://schemas.microsoft.com/office/powerpoint/2010/main" val="407545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5">
            <a:extLst>
              <a:ext uri="{FF2B5EF4-FFF2-40B4-BE49-F238E27FC236}">
                <a16:creationId xmlns:a16="http://schemas.microsoft.com/office/drawing/2014/main" id="{F8AACB7B-5564-AD5C-27AB-B643A87022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791"/>
          <a:stretch/>
        </p:blipFill>
        <p:spPr bwMode="auto">
          <a:xfrm>
            <a:off x="0" y="199"/>
            <a:ext cx="7661081" cy="684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FB02CFFE-0F85-5C4E-323E-481FC5A552CD}"/>
              </a:ext>
            </a:extLst>
          </p:cNvPr>
          <p:cNvSpPr/>
          <p:nvPr/>
        </p:nvSpPr>
        <p:spPr>
          <a:xfrm>
            <a:off x="6857810" y="199"/>
            <a:ext cx="5302440" cy="6840141"/>
          </a:xfrm>
          <a:prstGeom prst="rect">
            <a:avLst/>
          </a:prstGeom>
          <a:gradFill flip="none" rotWithShape="1">
            <a:gsLst>
              <a:gs pos="0">
                <a:schemeClr val="bg1">
                  <a:lumMod val="75000"/>
                </a:schemeClr>
              </a:gs>
              <a:gs pos="50000">
                <a:schemeClr val="bg1">
                  <a:lumMod val="85000"/>
                </a:schemeClr>
              </a:gs>
              <a:gs pos="100000">
                <a:schemeClr val="bg1">
                  <a:lumMod val="95000"/>
                </a:schemeClr>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defRPr/>
            </a:pPr>
            <a:endParaRPr lang="es-CL" sz="1795">
              <a:solidFill>
                <a:prstClr val="white"/>
              </a:solidFill>
              <a:latin typeface="Calibri" panose="020F0502020204030204"/>
            </a:endParaRPr>
          </a:p>
        </p:txBody>
      </p:sp>
      <p:sp>
        <p:nvSpPr>
          <p:cNvPr id="5" name="CuadroTexto 4">
            <a:extLst>
              <a:ext uri="{FF2B5EF4-FFF2-40B4-BE49-F238E27FC236}">
                <a16:creationId xmlns:a16="http://schemas.microsoft.com/office/drawing/2014/main" id="{96DB242B-CD47-65BF-D7E5-F34CE2EF18AD}"/>
              </a:ext>
            </a:extLst>
          </p:cNvPr>
          <p:cNvSpPr txBox="1"/>
          <p:nvPr/>
        </p:nvSpPr>
        <p:spPr>
          <a:xfrm>
            <a:off x="7835900" y="2840383"/>
            <a:ext cx="4267200" cy="1068877"/>
          </a:xfrm>
          <a:prstGeom prst="rect">
            <a:avLst/>
          </a:prstGeom>
          <a:noFill/>
        </p:spPr>
        <p:txBody>
          <a:bodyPr wrap="square">
            <a:noAutofit/>
          </a:bodyPr>
          <a:lstStyle/>
          <a:p>
            <a:pPr algn="ctr" defTabSz="912023">
              <a:spcAft>
                <a:spcPts val="2394"/>
              </a:spcAft>
              <a:buSzPct val="200000"/>
            </a:pPr>
            <a:r>
              <a:rPr lang="es-CL" sz="2900" b="1" dirty="0">
                <a:solidFill>
                  <a:srgbClr val="0070C0"/>
                </a:solidFill>
                <a:latin typeface="Arial" panose="020B0604020202020204" pitchFamily="34" charset="0"/>
                <a:cs typeface="Arial" panose="020B0604020202020204" pitchFamily="34" charset="0"/>
              </a:rPr>
              <a:t>3.1. ESTRUCTURA</a:t>
            </a:r>
            <a:br>
              <a:rPr lang="es-CL" sz="2900" b="1" dirty="0">
                <a:solidFill>
                  <a:srgbClr val="0070C0"/>
                </a:solidFill>
                <a:latin typeface="Arial" panose="020B0604020202020204" pitchFamily="34" charset="0"/>
                <a:cs typeface="Arial" panose="020B0604020202020204" pitchFamily="34" charset="0"/>
              </a:rPr>
            </a:br>
            <a:r>
              <a:rPr lang="es-CL" sz="2900" b="1" dirty="0">
                <a:solidFill>
                  <a:srgbClr val="0070C0"/>
                </a:solidFill>
                <a:latin typeface="Arial" panose="020B0604020202020204" pitchFamily="34" charset="0"/>
                <a:cs typeface="Arial" panose="020B0604020202020204" pitchFamily="34" charset="0"/>
              </a:rPr>
              <a:t>ORGANIZACIONAL</a:t>
            </a:r>
          </a:p>
        </p:txBody>
      </p:sp>
      <p:grpSp>
        <p:nvGrpSpPr>
          <p:cNvPr id="6" name="Grupo 5">
            <a:extLst>
              <a:ext uri="{FF2B5EF4-FFF2-40B4-BE49-F238E27FC236}">
                <a16:creationId xmlns:a16="http://schemas.microsoft.com/office/drawing/2014/main" id="{F6ACDC41-643E-7B09-960A-5FDE93616323}"/>
              </a:ext>
            </a:extLst>
          </p:cNvPr>
          <p:cNvGrpSpPr/>
          <p:nvPr/>
        </p:nvGrpSpPr>
        <p:grpSpPr>
          <a:xfrm rot="16200000" flipH="1">
            <a:off x="6338299" y="524628"/>
            <a:ext cx="2247902" cy="1198649"/>
            <a:chOff x="-1334254" y="446253"/>
            <a:chExt cx="7586736" cy="1678582"/>
          </a:xfrm>
        </p:grpSpPr>
        <p:sp>
          <p:nvSpPr>
            <p:cNvPr id="9" name="Rectángulo 8">
              <a:extLst>
                <a:ext uri="{FF2B5EF4-FFF2-40B4-BE49-F238E27FC236}">
                  <a16:creationId xmlns:a16="http://schemas.microsoft.com/office/drawing/2014/main" id="{DDDAEEAE-B3C2-9439-2C78-DDC2236A16C8}"/>
                </a:ext>
              </a:extLst>
            </p:cNvPr>
            <p:cNvSpPr/>
            <p:nvPr/>
          </p:nvSpPr>
          <p:spPr>
            <a:xfrm>
              <a:off x="-1334254" y="446253"/>
              <a:ext cx="5743631" cy="561962"/>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0" name="Rectángulo 9">
              <a:extLst>
                <a:ext uri="{FF2B5EF4-FFF2-40B4-BE49-F238E27FC236}">
                  <a16:creationId xmlns:a16="http://schemas.microsoft.com/office/drawing/2014/main" id="{C9D95F65-300B-CA77-DF95-4A4A8FCEB977}"/>
                </a:ext>
              </a:extLst>
            </p:cNvPr>
            <p:cNvSpPr/>
            <p:nvPr/>
          </p:nvSpPr>
          <p:spPr>
            <a:xfrm>
              <a:off x="-1333496" y="1008215"/>
              <a:ext cx="7585978"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1" name="Rectángulo 10">
              <a:extLst>
                <a:ext uri="{FF2B5EF4-FFF2-40B4-BE49-F238E27FC236}">
                  <a16:creationId xmlns:a16="http://schemas.microsoft.com/office/drawing/2014/main" id="{8004A64E-851B-1A04-A44A-8C499D9C3325}"/>
                </a:ext>
              </a:extLst>
            </p:cNvPr>
            <p:cNvSpPr/>
            <p:nvPr/>
          </p:nvSpPr>
          <p:spPr>
            <a:xfrm>
              <a:off x="-1334254" y="1561666"/>
              <a:ext cx="4157693"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grpSp>
        <p:nvGrpSpPr>
          <p:cNvPr id="12" name="Grupo 11">
            <a:extLst>
              <a:ext uri="{FF2B5EF4-FFF2-40B4-BE49-F238E27FC236}">
                <a16:creationId xmlns:a16="http://schemas.microsoft.com/office/drawing/2014/main" id="{23BBF31A-2E3A-E83C-9E27-15C9A29EF17D}"/>
              </a:ext>
            </a:extLst>
          </p:cNvPr>
          <p:cNvGrpSpPr/>
          <p:nvPr/>
        </p:nvGrpSpPr>
        <p:grpSpPr>
          <a:xfrm rot="5400000" flipH="1" flipV="1">
            <a:off x="6338297" y="5117036"/>
            <a:ext cx="2247902" cy="1198649"/>
            <a:chOff x="-1334254" y="446253"/>
            <a:chExt cx="7586736" cy="1678582"/>
          </a:xfrm>
        </p:grpSpPr>
        <p:sp>
          <p:nvSpPr>
            <p:cNvPr id="13" name="Rectángulo 12">
              <a:extLst>
                <a:ext uri="{FF2B5EF4-FFF2-40B4-BE49-F238E27FC236}">
                  <a16:creationId xmlns:a16="http://schemas.microsoft.com/office/drawing/2014/main" id="{E26E1E6D-96D4-4F18-74B3-E015F61A5636}"/>
                </a:ext>
              </a:extLst>
            </p:cNvPr>
            <p:cNvSpPr/>
            <p:nvPr/>
          </p:nvSpPr>
          <p:spPr>
            <a:xfrm>
              <a:off x="-1334254" y="446253"/>
              <a:ext cx="5743631" cy="561962"/>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4" name="Rectángulo 13">
              <a:extLst>
                <a:ext uri="{FF2B5EF4-FFF2-40B4-BE49-F238E27FC236}">
                  <a16:creationId xmlns:a16="http://schemas.microsoft.com/office/drawing/2014/main" id="{DBB5F13C-72C4-B970-B461-D46AF3F162FD}"/>
                </a:ext>
              </a:extLst>
            </p:cNvPr>
            <p:cNvSpPr/>
            <p:nvPr/>
          </p:nvSpPr>
          <p:spPr>
            <a:xfrm>
              <a:off x="-1333496" y="1008215"/>
              <a:ext cx="7585978"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5" name="Rectángulo 14">
              <a:extLst>
                <a:ext uri="{FF2B5EF4-FFF2-40B4-BE49-F238E27FC236}">
                  <a16:creationId xmlns:a16="http://schemas.microsoft.com/office/drawing/2014/main" id="{687614D1-44FF-22E6-FFE5-56A269F0EC40}"/>
                </a:ext>
              </a:extLst>
            </p:cNvPr>
            <p:cNvSpPr/>
            <p:nvPr/>
          </p:nvSpPr>
          <p:spPr>
            <a:xfrm>
              <a:off x="-1334254" y="1561666"/>
              <a:ext cx="4157693"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pic>
        <p:nvPicPr>
          <p:cNvPr id="18" name="Gráfico 17" descr="Jerarquía con relleno sólido">
            <a:extLst>
              <a:ext uri="{FF2B5EF4-FFF2-40B4-BE49-F238E27FC236}">
                <a16:creationId xmlns:a16="http://schemas.microsoft.com/office/drawing/2014/main" id="{C57B9768-A09B-8C94-002F-5C111DE833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49268" y="2923290"/>
            <a:ext cx="1152000" cy="815107"/>
          </a:xfrm>
          <a:prstGeom prst="rect">
            <a:avLst/>
          </a:prstGeom>
        </p:spPr>
      </p:pic>
    </p:spTree>
    <p:extLst>
      <p:ext uri="{BB962C8B-B14F-4D97-AF65-F5344CB8AC3E}">
        <p14:creationId xmlns:p14="http://schemas.microsoft.com/office/powerpoint/2010/main" val="399319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4"/>
          </p:nvPr>
        </p:nvSpPr>
        <p:spPr/>
        <p:txBody>
          <a:bodyPr/>
          <a:lstStyle/>
          <a:p>
            <a:pPr defTabSz="912023"/>
            <a:fld id="{403EE764-2D7F-4FE1-ADC4-47742C1F2A52}" type="slidenum">
              <a:rPr lang="es-CL">
                <a:solidFill>
                  <a:prstClr val="black">
                    <a:tint val="75000"/>
                  </a:prstClr>
                </a:solidFill>
                <a:latin typeface="Lato" panose="020F0502020204030203" pitchFamily="34" charset="0"/>
              </a:rPr>
              <a:pPr defTabSz="912023"/>
              <a:t>24</a:t>
            </a:fld>
            <a:endParaRPr lang="es-CL">
              <a:solidFill>
                <a:prstClr val="black">
                  <a:tint val="75000"/>
                </a:prstClr>
              </a:solidFill>
              <a:latin typeface="Lato" panose="020F0502020204030203" pitchFamily="34" charset="0"/>
            </a:endParaRPr>
          </a:p>
        </p:txBody>
      </p:sp>
      <p:sp>
        <p:nvSpPr>
          <p:cNvPr id="8" name="CuadroTexto 7">
            <a:extLst>
              <a:ext uri="{FF2B5EF4-FFF2-40B4-BE49-F238E27FC236}">
                <a16:creationId xmlns:a16="http://schemas.microsoft.com/office/drawing/2014/main" id="{9847893F-5A4F-4DB3-994E-4AAD235B9310}"/>
              </a:ext>
            </a:extLst>
          </p:cNvPr>
          <p:cNvSpPr txBox="1"/>
          <p:nvPr/>
        </p:nvSpPr>
        <p:spPr>
          <a:xfrm>
            <a:off x="3463969" y="740891"/>
            <a:ext cx="4789829" cy="846218"/>
          </a:xfrm>
          <a:prstGeom prst="rect">
            <a:avLst/>
          </a:prstGeom>
          <a:noFill/>
        </p:spPr>
        <p:txBody>
          <a:bodyPr wrap="square" lIns="106513" tIns="53257" rIns="106513" bIns="53257" rtlCol="0" anchor="t">
            <a:spAutoFit/>
          </a:bodyPr>
          <a:lstStyle>
            <a:defPPr>
              <a:defRPr lang="en-US"/>
            </a:defPPr>
            <a:lvl1pPr algn="ctr" defTabSz="411685" hangingPunct="0">
              <a:defRPr sz="2200" b="1" kern="0">
                <a:solidFill>
                  <a:schemeClr val="accent2"/>
                </a:solidFill>
                <a:ea typeface="Helvetica Neue Medium" panose="02000503000000020004" pitchFamily="2" charset="0"/>
                <a:cs typeface="Helvetica Neue Medium" panose="02000503000000020004" pitchFamily="2" charset="0"/>
              </a:defRPr>
            </a:lvl1pPr>
          </a:lstStyle>
          <a:p>
            <a:r>
              <a:rPr lang="es-CL" sz="2400" dirty="0">
                <a:latin typeface="Calibri" panose="020F0502020204030204" pitchFamily="34" charset="0"/>
                <a:cs typeface="Calibri" panose="020F0502020204030204" pitchFamily="34" charset="0"/>
              </a:rPr>
              <a:t>Estructura organizacional</a:t>
            </a:r>
          </a:p>
          <a:p>
            <a:r>
              <a:rPr lang="es-CL" sz="2400" dirty="0">
                <a:latin typeface="Calibri" panose="020F0502020204030204" pitchFamily="34" charset="0"/>
                <a:cs typeface="Calibri" panose="020F0502020204030204" pitchFamily="34" charset="0"/>
              </a:rPr>
              <a:t>88 funcionarios</a:t>
            </a:r>
          </a:p>
        </p:txBody>
      </p:sp>
      <p:grpSp>
        <p:nvGrpSpPr>
          <p:cNvPr id="4" name="Grupo 3">
            <a:extLst>
              <a:ext uri="{FF2B5EF4-FFF2-40B4-BE49-F238E27FC236}">
                <a16:creationId xmlns:a16="http://schemas.microsoft.com/office/drawing/2014/main" id="{153FAB7F-340F-4C75-97FE-8CD6466A40EB}"/>
              </a:ext>
            </a:extLst>
          </p:cNvPr>
          <p:cNvGrpSpPr/>
          <p:nvPr/>
        </p:nvGrpSpPr>
        <p:grpSpPr>
          <a:xfrm>
            <a:off x="207130" y="2272867"/>
            <a:ext cx="5232267" cy="3313597"/>
            <a:chOff x="174198" y="571346"/>
            <a:chExt cx="5232267" cy="3110637"/>
          </a:xfrm>
        </p:grpSpPr>
        <p:grpSp>
          <p:nvGrpSpPr>
            <p:cNvPr id="6" name="Grupo 5">
              <a:extLst>
                <a:ext uri="{FF2B5EF4-FFF2-40B4-BE49-F238E27FC236}">
                  <a16:creationId xmlns:a16="http://schemas.microsoft.com/office/drawing/2014/main" id="{44947211-B04C-46F3-98EE-571BC5710FBE}"/>
                </a:ext>
              </a:extLst>
            </p:cNvPr>
            <p:cNvGrpSpPr/>
            <p:nvPr/>
          </p:nvGrpSpPr>
          <p:grpSpPr>
            <a:xfrm>
              <a:off x="174198" y="571346"/>
              <a:ext cx="5232267" cy="3110637"/>
              <a:chOff x="423691" y="2016798"/>
              <a:chExt cx="4612774" cy="4612774"/>
            </a:xfrm>
          </p:grpSpPr>
          <p:sp>
            <p:nvSpPr>
              <p:cNvPr id="10" name="object 9">
                <a:extLst>
                  <a:ext uri="{FF2B5EF4-FFF2-40B4-BE49-F238E27FC236}">
                    <a16:creationId xmlns:a16="http://schemas.microsoft.com/office/drawing/2014/main" id="{1AD4D82A-21B5-4D04-A505-31527F1F70C3}"/>
                  </a:ext>
                </a:extLst>
              </p:cNvPr>
              <p:cNvSpPr>
                <a:spLocks noChangeAspect="1"/>
              </p:cNvSpPr>
              <p:nvPr/>
            </p:nvSpPr>
            <p:spPr>
              <a:xfrm>
                <a:off x="423691" y="2016798"/>
                <a:ext cx="4612774" cy="4612774"/>
              </a:xfrm>
              <a:custGeom>
                <a:avLst/>
                <a:gdLst/>
                <a:ahLst/>
                <a:cxnLst/>
                <a:rect l="l" t="t" r="r" b="b"/>
                <a:pathLst>
                  <a:path w="2838450" h="2847975">
                    <a:moveTo>
                      <a:pt x="1419225" y="0"/>
                    </a:moveTo>
                    <a:lnTo>
                      <a:pt x="1302822" y="4720"/>
                    </a:lnTo>
                    <a:lnTo>
                      <a:pt x="1189012" y="18637"/>
                    </a:lnTo>
                    <a:lnTo>
                      <a:pt x="1078159" y="41384"/>
                    </a:lnTo>
                    <a:lnTo>
                      <a:pt x="970629" y="72595"/>
                    </a:lnTo>
                    <a:lnTo>
                      <a:pt x="866786" y="111902"/>
                    </a:lnTo>
                    <a:lnTo>
                      <a:pt x="766997" y="158941"/>
                    </a:lnTo>
                    <a:lnTo>
                      <a:pt x="671625" y="213343"/>
                    </a:lnTo>
                    <a:lnTo>
                      <a:pt x="581037" y="274742"/>
                    </a:lnTo>
                    <a:lnTo>
                      <a:pt x="495597" y="342773"/>
                    </a:lnTo>
                    <a:lnTo>
                      <a:pt x="415671" y="417067"/>
                    </a:lnTo>
                    <a:lnTo>
                      <a:pt x="341623" y="497260"/>
                    </a:lnTo>
                    <a:lnTo>
                      <a:pt x="273820" y="582984"/>
                    </a:lnTo>
                    <a:lnTo>
                      <a:pt x="212625" y="673873"/>
                    </a:lnTo>
                    <a:lnTo>
                      <a:pt x="158406" y="769561"/>
                    </a:lnTo>
                    <a:lnTo>
                      <a:pt x="111525" y="869680"/>
                    </a:lnTo>
                    <a:lnTo>
                      <a:pt x="72350" y="973864"/>
                    </a:lnTo>
                    <a:lnTo>
                      <a:pt x="41244" y="1081747"/>
                    </a:lnTo>
                    <a:lnTo>
                      <a:pt x="18574" y="1192962"/>
                    </a:lnTo>
                    <a:lnTo>
                      <a:pt x="4704" y="1307143"/>
                    </a:lnTo>
                    <a:lnTo>
                      <a:pt x="0" y="1423924"/>
                    </a:lnTo>
                    <a:lnTo>
                      <a:pt x="4704" y="1540722"/>
                    </a:lnTo>
                    <a:lnTo>
                      <a:pt x="18574" y="1654919"/>
                    </a:lnTo>
                    <a:lnTo>
                      <a:pt x="41244" y="1766149"/>
                    </a:lnTo>
                    <a:lnTo>
                      <a:pt x="72350" y="1874045"/>
                    </a:lnTo>
                    <a:lnTo>
                      <a:pt x="111525" y="1978241"/>
                    </a:lnTo>
                    <a:lnTo>
                      <a:pt x="158406" y="2078370"/>
                    </a:lnTo>
                    <a:lnTo>
                      <a:pt x="212625" y="2174066"/>
                    </a:lnTo>
                    <a:lnTo>
                      <a:pt x="273820" y="2264962"/>
                    </a:lnTo>
                    <a:lnTo>
                      <a:pt x="341623" y="2350693"/>
                    </a:lnTo>
                    <a:lnTo>
                      <a:pt x="415671" y="2430891"/>
                    </a:lnTo>
                    <a:lnTo>
                      <a:pt x="495597" y="2505190"/>
                    </a:lnTo>
                    <a:lnTo>
                      <a:pt x="581037" y="2573224"/>
                    </a:lnTo>
                    <a:lnTo>
                      <a:pt x="671625" y="2634626"/>
                    </a:lnTo>
                    <a:lnTo>
                      <a:pt x="766997" y="2689030"/>
                    </a:lnTo>
                    <a:lnTo>
                      <a:pt x="866786" y="2736070"/>
                    </a:lnTo>
                    <a:lnTo>
                      <a:pt x="970629" y="2775378"/>
                    </a:lnTo>
                    <a:lnTo>
                      <a:pt x="1078159" y="2806589"/>
                    </a:lnTo>
                    <a:lnTo>
                      <a:pt x="1189012" y="2829337"/>
                    </a:lnTo>
                    <a:lnTo>
                      <a:pt x="1302822" y="2843254"/>
                    </a:lnTo>
                    <a:lnTo>
                      <a:pt x="1419225" y="2847975"/>
                    </a:lnTo>
                    <a:lnTo>
                      <a:pt x="1535627" y="2843254"/>
                    </a:lnTo>
                    <a:lnTo>
                      <a:pt x="1649437" y="2829337"/>
                    </a:lnTo>
                    <a:lnTo>
                      <a:pt x="1760290" y="2806589"/>
                    </a:lnTo>
                    <a:lnTo>
                      <a:pt x="1867820" y="2775378"/>
                    </a:lnTo>
                    <a:lnTo>
                      <a:pt x="1971663" y="2736070"/>
                    </a:lnTo>
                    <a:lnTo>
                      <a:pt x="2071452" y="2689030"/>
                    </a:lnTo>
                    <a:lnTo>
                      <a:pt x="2166824" y="2634626"/>
                    </a:lnTo>
                    <a:lnTo>
                      <a:pt x="2257412" y="2573224"/>
                    </a:lnTo>
                    <a:lnTo>
                      <a:pt x="2342852" y="2505190"/>
                    </a:lnTo>
                    <a:lnTo>
                      <a:pt x="2422779" y="2430891"/>
                    </a:lnTo>
                    <a:lnTo>
                      <a:pt x="2496826" y="2350693"/>
                    </a:lnTo>
                    <a:lnTo>
                      <a:pt x="2564629" y="2264962"/>
                    </a:lnTo>
                    <a:lnTo>
                      <a:pt x="2625824" y="2174066"/>
                    </a:lnTo>
                    <a:lnTo>
                      <a:pt x="2680043" y="2078370"/>
                    </a:lnTo>
                    <a:lnTo>
                      <a:pt x="2726924" y="1978241"/>
                    </a:lnTo>
                    <a:lnTo>
                      <a:pt x="2766099" y="1874045"/>
                    </a:lnTo>
                    <a:lnTo>
                      <a:pt x="2797205" y="1766149"/>
                    </a:lnTo>
                    <a:lnTo>
                      <a:pt x="2819875" y="1654919"/>
                    </a:lnTo>
                    <a:lnTo>
                      <a:pt x="2833745" y="1540722"/>
                    </a:lnTo>
                    <a:lnTo>
                      <a:pt x="2838450" y="1423924"/>
                    </a:lnTo>
                    <a:lnTo>
                      <a:pt x="2833745" y="1307143"/>
                    </a:lnTo>
                    <a:lnTo>
                      <a:pt x="2819875" y="1192962"/>
                    </a:lnTo>
                    <a:lnTo>
                      <a:pt x="2797205" y="1081747"/>
                    </a:lnTo>
                    <a:lnTo>
                      <a:pt x="2766099" y="973864"/>
                    </a:lnTo>
                    <a:lnTo>
                      <a:pt x="2726924" y="869680"/>
                    </a:lnTo>
                    <a:lnTo>
                      <a:pt x="2680043" y="769561"/>
                    </a:lnTo>
                    <a:lnTo>
                      <a:pt x="2625824" y="673873"/>
                    </a:lnTo>
                    <a:lnTo>
                      <a:pt x="2564629" y="582984"/>
                    </a:lnTo>
                    <a:lnTo>
                      <a:pt x="2496826" y="497260"/>
                    </a:lnTo>
                    <a:lnTo>
                      <a:pt x="2422779" y="417067"/>
                    </a:lnTo>
                    <a:lnTo>
                      <a:pt x="2342852" y="342773"/>
                    </a:lnTo>
                    <a:lnTo>
                      <a:pt x="2257412" y="274742"/>
                    </a:lnTo>
                    <a:lnTo>
                      <a:pt x="2166824" y="213343"/>
                    </a:lnTo>
                    <a:lnTo>
                      <a:pt x="2071452" y="158941"/>
                    </a:lnTo>
                    <a:lnTo>
                      <a:pt x="1971663" y="111902"/>
                    </a:lnTo>
                    <a:lnTo>
                      <a:pt x="1867820" y="72595"/>
                    </a:lnTo>
                    <a:lnTo>
                      <a:pt x="1760290" y="41384"/>
                    </a:lnTo>
                    <a:lnTo>
                      <a:pt x="1649437" y="18637"/>
                    </a:lnTo>
                    <a:lnTo>
                      <a:pt x="1535627" y="4720"/>
                    </a:lnTo>
                    <a:lnTo>
                      <a:pt x="1419225" y="0"/>
                    </a:lnTo>
                    <a:close/>
                  </a:path>
                </a:pathLst>
              </a:custGeom>
              <a:solidFill>
                <a:schemeClr val="bg1">
                  <a:lumMod val="95000"/>
                </a:schemeClr>
              </a:solidFill>
              <a:ln>
                <a:noFill/>
              </a:ln>
            </p:spPr>
            <p:txBody>
              <a:bodyPr wrap="square" lIns="0" tIns="0" rIns="0" bIns="0" rtlCol="0"/>
              <a:lstStyle/>
              <a:p>
                <a:endParaRPr sz="2097">
                  <a:latin typeface="Calibri" panose="020F0502020204030204" pitchFamily="34" charset="0"/>
                  <a:cs typeface="Calibri" panose="020F0502020204030204" pitchFamily="34" charset="0"/>
                </a:endParaRPr>
              </a:p>
            </p:txBody>
          </p:sp>
          <p:sp>
            <p:nvSpPr>
              <p:cNvPr id="11" name="object 10">
                <a:extLst>
                  <a:ext uri="{FF2B5EF4-FFF2-40B4-BE49-F238E27FC236}">
                    <a16:creationId xmlns:a16="http://schemas.microsoft.com/office/drawing/2014/main" id="{F685DF0F-377E-4B40-90D6-81D67D8E96A0}"/>
                  </a:ext>
                </a:extLst>
              </p:cNvPr>
              <p:cNvSpPr>
                <a:spLocks noChangeAspect="1"/>
              </p:cNvSpPr>
              <p:nvPr/>
            </p:nvSpPr>
            <p:spPr>
              <a:xfrm>
                <a:off x="581150" y="2169581"/>
                <a:ext cx="4319234" cy="4319234"/>
              </a:xfrm>
              <a:custGeom>
                <a:avLst/>
                <a:gdLst/>
                <a:ahLst/>
                <a:cxnLst/>
                <a:rect l="l" t="t" r="r" b="b"/>
                <a:pathLst>
                  <a:path w="2705100" h="2714625">
                    <a:moveTo>
                      <a:pt x="0" y="1357249"/>
                    </a:moveTo>
                    <a:lnTo>
                      <a:pt x="4483" y="1245920"/>
                    </a:lnTo>
                    <a:lnTo>
                      <a:pt x="17702" y="1137073"/>
                    </a:lnTo>
                    <a:lnTo>
                      <a:pt x="39307" y="1031056"/>
                    </a:lnTo>
                    <a:lnTo>
                      <a:pt x="68951" y="928217"/>
                    </a:lnTo>
                    <a:lnTo>
                      <a:pt x="106287" y="828907"/>
                    </a:lnTo>
                    <a:lnTo>
                      <a:pt x="150965" y="733473"/>
                    </a:lnTo>
                    <a:lnTo>
                      <a:pt x="202637" y="642266"/>
                    </a:lnTo>
                    <a:lnTo>
                      <a:pt x="260957" y="555635"/>
                    </a:lnTo>
                    <a:lnTo>
                      <a:pt x="325575" y="473927"/>
                    </a:lnTo>
                    <a:lnTo>
                      <a:pt x="396144" y="397494"/>
                    </a:lnTo>
                    <a:lnTo>
                      <a:pt x="472316" y="326682"/>
                    </a:lnTo>
                    <a:lnTo>
                      <a:pt x="553742" y="261843"/>
                    </a:lnTo>
                    <a:lnTo>
                      <a:pt x="640074" y="203324"/>
                    </a:lnTo>
                    <a:lnTo>
                      <a:pt x="730966" y="151476"/>
                    </a:lnTo>
                    <a:lnTo>
                      <a:pt x="826067" y="106646"/>
                    </a:lnTo>
                    <a:lnTo>
                      <a:pt x="925031" y="69184"/>
                    </a:lnTo>
                    <a:lnTo>
                      <a:pt x="1027509" y="39439"/>
                    </a:lnTo>
                    <a:lnTo>
                      <a:pt x="1133154" y="17761"/>
                    </a:lnTo>
                    <a:lnTo>
                      <a:pt x="1241616" y="4498"/>
                    </a:lnTo>
                    <a:lnTo>
                      <a:pt x="1352550" y="0"/>
                    </a:lnTo>
                    <a:lnTo>
                      <a:pt x="1463465" y="4498"/>
                    </a:lnTo>
                    <a:lnTo>
                      <a:pt x="1571914" y="17761"/>
                    </a:lnTo>
                    <a:lnTo>
                      <a:pt x="1677549" y="39439"/>
                    </a:lnTo>
                    <a:lnTo>
                      <a:pt x="1780019" y="69184"/>
                    </a:lnTo>
                    <a:lnTo>
                      <a:pt x="1878978" y="106646"/>
                    </a:lnTo>
                    <a:lnTo>
                      <a:pt x="1974077" y="151476"/>
                    </a:lnTo>
                    <a:lnTo>
                      <a:pt x="2064968" y="203324"/>
                    </a:lnTo>
                    <a:lnTo>
                      <a:pt x="2151302" y="261843"/>
                    </a:lnTo>
                    <a:lnTo>
                      <a:pt x="2232731" y="326682"/>
                    </a:lnTo>
                    <a:lnTo>
                      <a:pt x="2308907" y="397494"/>
                    </a:lnTo>
                    <a:lnTo>
                      <a:pt x="2379481" y="473927"/>
                    </a:lnTo>
                    <a:lnTo>
                      <a:pt x="2444105" y="555635"/>
                    </a:lnTo>
                    <a:lnTo>
                      <a:pt x="2502431" y="642266"/>
                    </a:lnTo>
                    <a:lnTo>
                      <a:pt x="2554110" y="733473"/>
                    </a:lnTo>
                    <a:lnTo>
                      <a:pt x="2598795" y="828907"/>
                    </a:lnTo>
                    <a:lnTo>
                      <a:pt x="2636135" y="928217"/>
                    </a:lnTo>
                    <a:lnTo>
                      <a:pt x="2665785" y="1031056"/>
                    </a:lnTo>
                    <a:lnTo>
                      <a:pt x="2687394" y="1137073"/>
                    </a:lnTo>
                    <a:lnTo>
                      <a:pt x="2700615" y="1245920"/>
                    </a:lnTo>
                    <a:lnTo>
                      <a:pt x="2705100" y="1357249"/>
                    </a:lnTo>
                    <a:lnTo>
                      <a:pt x="2700615" y="1468568"/>
                    </a:lnTo>
                    <a:lnTo>
                      <a:pt x="2687394" y="1577410"/>
                    </a:lnTo>
                    <a:lnTo>
                      <a:pt x="2665785" y="1683425"/>
                    </a:lnTo>
                    <a:lnTo>
                      <a:pt x="2636135" y="1786262"/>
                    </a:lnTo>
                    <a:lnTo>
                      <a:pt x="2598795" y="1885573"/>
                    </a:lnTo>
                    <a:lnTo>
                      <a:pt x="2554110" y="1981009"/>
                    </a:lnTo>
                    <a:lnTo>
                      <a:pt x="2502431" y="2072220"/>
                    </a:lnTo>
                    <a:lnTo>
                      <a:pt x="2444105" y="2158857"/>
                    </a:lnTo>
                    <a:lnTo>
                      <a:pt x="2379481" y="2240571"/>
                    </a:lnTo>
                    <a:lnTo>
                      <a:pt x="2308907" y="2317011"/>
                    </a:lnTo>
                    <a:lnTo>
                      <a:pt x="2232731" y="2387830"/>
                    </a:lnTo>
                    <a:lnTo>
                      <a:pt x="2151302" y="2452677"/>
                    </a:lnTo>
                    <a:lnTo>
                      <a:pt x="2064968" y="2511203"/>
                    </a:lnTo>
                    <a:lnTo>
                      <a:pt x="1974077" y="2563059"/>
                    </a:lnTo>
                    <a:lnTo>
                      <a:pt x="1878978" y="2607896"/>
                    </a:lnTo>
                    <a:lnTo>
                      <a:pt x="1780019" y="2645364"/>
                    </a:lnTo>
                    <a:lnTo>
                      <a:pt x="1677549" y="2675114"/>
                    </a:lnTo>
                    <a:lnTo>
                      <a:pt x="1571914" y="2696796"/>
                    </a:lnTo>
                    <a:lnTo>
                      <a:pt x="1463465" y="2710062"/>
                    </a:lnTo>
                    <a:lnTo>
                      <a:pt x="1352550" y="2714561"/>
                    </a:lnTo>
                    <a:lnTo>
                      <a:pt x="1241616" y="2710062"/>
                    </a:lnTo>
                    <a:lnTo>
                      <a:pt x="1133154" y="2696796"/>
                    </a:lnTo>
                    <a:lnTo>
                      <a:pt x="1027509" y="2675114"/>
                    </a:lnTo>
                    <a:lnTo>
                      <a:pt x="925031" y="2645364"/>
                    </a:lnTo>
                    <a:lnTo>
                      <a:pt x="826067" y="2607896"/>
                    </a:lnTo>
                    <a:lnTo>
                      <a:pt x="730966" y="2563059"/>
                    </a:lnTo>
                    <a:lnTo>
                      <a:pt x="640074" y="2511203"/>
                    </a:lnTo>
                    <a:lnTo>
                      <a:pt x="553742" y="2452677"/>
                    </a:lnTo>
                    <a:lnTo>
                      <a:pt x="472316" y="2387830"/>
                    </a:lnTo>
                    <a:lnTo>
                      <a:pt x="396144" y="2317011"/>
                    </a:lnTo>
                    <a:lnTo>
                      <a:pt x="325575" y="2240571"/>
                    </a:lnTo>
                    <a:lnTo>
                      <a:pt x="260957" y="2158857"/>
                    </a:lnTo>
                    <a:lnTo>
                      <a:pt x="202637" y="2072220"/>
                    </a:lnTo>
                    <a:lnTo>
                      <a:pt x="150965" y="1981009"/>
                    </a:lnTo>
                    <a:lnTo>
                      <a:pt x="106287" y="1885573"/>
                    </a:lnTo>
                    <a:lnTo>
                      <a:pt x="68951" y="1786262"/>
                    </a:lnTo>
                    <a:lnTo>
                      <a:pt x="39307" y="1683425"/>
                    </a:lnTo>
                    <a:lnTo>
                      <a:pt x="17702" y="1577410"/>
                    </a:lnTo>
                    <a:lnTo>
                      <a:pt x="4483" y="1468568"/>
                    </a:lnTo>
                    <a:lnTo>
                      <a:pt x="0" y="1357249"/>
                    </a:lnTo>
                    <a:close/>
                  </a:path>
                </a:pathLst>
              </a:custGeom>
              <a:ln w="73025">
                <a:solidFill>
                  <a:srgbClr val="53B5FF"/>
                </a:solidFill>
              </a:ln>
            </p:spPr>
            <p:txBody>
              <a:bodyPr wrap="square" lIns="0" tIns="0" rIns="0" bIns="0" rtlCol="0"/>
              <a:lstStyle/>
              <a:p>
                <a:endParaRPr sz="2097">
                  <a:latin typeface="Calibri" panose="020F0502020204030204" pitchFamily="34" charset="0"/>
                  <a:cs typeface="Calibri" panose="020F0502020204030204" pitchFamily="34" charset="0"/>
                </a:endParaRPr>
              </a:p>
            </p:txBody>
          </p:sp>
        </p:grpSp>
        <p:sp>
          <p:nvSpPr>
            <p:cNvPr id="13" name="CuadroTexto 12">
              <a:extLst>
                <a:ext uri="{FF2B5EF4-FFF2-40B4-BE49-F238E27FC236}">
                  <a16:creationId xmlns:a16="http://schemas.microsoft.com/office/drawing/2014/main" id="{91B99627-A144-4472-B90A-8C96D70115A0}"/>
                </a:ext>
              </a:extLst>
            </p:cNvPr>
            <p:cNvSpPr txBox="1"/>
            <p:nvPr/>
          </p:nvSpPr>
          <p:spPr>
            <a:xfrm>
              <a:off x="735164" y="1095147"/>
              <a:ext cx="3950208" cy="2210277"/>
            </a:xfrm>
            <a:prstGeom prst="rect">
              <a:avLst/>
            </a:prstGeom>
            <a:noFill/>
          </p:spPr>
          <p:txBody>
            <a:bodyPr wrap="square" rtlCol="0">
              <a:spAutoFit/>
            </a:bodyPr>
            <a:lstStyle/>
            <a:p>
              <a:pPr marL="332842" indent="-332842" algn="ctr" defTabSz="411685" hangingPunct="0">
                <a:spcBef>
                  <a:spcPts val="699"/>
                </a:spcBef>
                <a:spcAft>
                  <a:spcPts val="699"/>
                </a:spcAft>
                <a:buFont typeface="Arial" panose="020B0604020202020204" pitchFamily="34" charset="0"/>
                <a:buChar char="•"/>
                <a:defRPr/>
              </a:pPr>
              <a:r>
                <a:rPr lang="es-CL" sz="1600" kern="0" dirty="0">
                  <a:solidFill>
                    <a:srgbClr val="466B86"/>
                  </a:solidFill>
                  <a:latin typeface="Helvetica Neue Medium" panose="02000503000000020004" pitchFamily="2" charset="0"/>
                </a:rPr>
                <a:t>Fortalecer los equipos control elusión</a:t>
              </a:r>
            </a:p>
            <a:p>
              <a:pPr marL="332842" indent="-332842" algn="ctr" defTabSz="411685" hangingPunct="0">
                <a:spcBef>
                  <a:spcPts val="699"/>
                </a:spcBef>
                <a:spcAft>
                  <a:spcPts val="699"/>
                </a:spcAft>
                <a:buFont typeface="Arial" panose="020B0604020202020204" pitchFamily="34" charset="0"/>
                <a:buChar char="•"/>
                <a:defRPr/>
              </a:pPr>
              <a:r>
                <a:rPr lang="es-CL" sz="1600" kern="0" dirty="0">
                  <a:solidFill>
                    <a:srgbClr val="466B86"/>
                  </a:solidFill>
                  <a:latin typeface="Helvetica Neue Medium" panose="02000503000000020004" pitchFamily="2" charset="0"/>
                </a:rPr>
                <a:t>Fortalecimiento de los análisis tributarios y de la inteligencia fiscal </a:t>
              </a:r>
            </a:p>
            <a:p>
              <a:pPr marL="332842" indent="-332842" algn="ctr" defTabSz="411685" hangingPunct="0">
                <a:spcBef>
                  <a:spcPts val="699"/>
                </a:spcBef>
                <a:spcAft>
                  <a:spcPts val="699"/>
                </a:spcAft>
                <a:buFont typeface="Arial" panose="020B0604020202020204" pitchFamily="34" charset="0"/>
                <a:buChar char="•"/>
                <a:defRPr/>
              </a:pPr>
              <a:r>
                <a:rPr lang="es-CL" sz="1600" kern="0" dirty="0">
                  <a:solidFill>
                    <a:srgbClr val="466B86"/>
                  </a:solidFill>
                  <a:latin typeface="Helvetica Neue Medium" panose="02000503000000020004" pitchFamily="2" charset="0"/>
                </a:rPr>
                <a:t>Fortalecimiento de la atención integral de los contribuyentes</a:t>
              </a:r>
            </a:p>
            <a:p>
              <a:pPr marL="332842" indent="-332842" algn="ctr" defTabSz="411685" hangingPunct="0">
                <a:spcBef>
                  <a:spcPts val="699"/>
                </a:spcBef>
                <a:spcAft>
                  <a:spcPts val="699"/>
                </a:spcAft>
                <a:buFont typeface="Arial" panose="020B0604020202020204" pitchFamily="34" charset="0"/>
                <a:buChar char="•"/>
                <a:defRPr/>
              </a:pPr>
              <a:r>
                <a:rPr lang="es-CL" sz="1600" kern="0" dirty="0">
                  <a:solidFill>
                    <a:srgbClr val="466B86"/>
                  </a:solidFill>
                  <a:latin typeface="Helvetica Neue Medium" panose="02000503000000020004" pitchFamily="2" charset="0"/>
                </a:rPr>
                <a:t>Control y monitoreo de los Grupos empresariales – </a:t>
              </a:r>
              <a:r>
                <a:rPr lang="es-CL" sz="1600" kern="0" dirty="0" err="1">
                  <a:solidFill>
                    <a:srgbClr val="466B86"/>
                  </a:solidFill>
                  <a:latin typeface="Helvetica Neue Medium" panose="02000503000000020004" pitchFamily="2" charset="0"/>
                </a:rPr>
                <a:t>Trib</a:t>
              </a:r>
              <a:r>
                <a:rPr lang="es-CL" sz="1600" kern="0" dirty="0">
                  <a:solidFill>
                    <a:srgbClr val="466B86"/>
                  </a:solidFill>
                  <a:latin typeface="Helvetica Neue Medium" panose="02000503000000020004" pitchFamily="2" charset="0"/>
                </a:rPr>
                <a:t>. Internacional</a:t>
              </a:r>
            </a:p>
          </p:txBody>
        </p:sp>
      </p:grpSp>
      <p:pic>
        <p:nvPicPr>
          <p:cNvPr id="14" name="Imagen 13">
            <a:extLst>
              <a:ext uri="{FF2B5EF4-FFF2-40B4-BE49-F238E27FC236}">
                <a16:creationId xmlns:a16="http://schemas.microsoft.com/office/drawing/2014/main" id="{B62527F1-E65C-4CE7-BEDE-ECF4DE6512A5}"/>
              </a:ext>
            </a:extLst>
          </p:cNvPr>
          <p:cNvPicPr>
            <a:picLocks noChangeAspect="1"/>
          </p:cNvPicPr>
          <p:nvPr/>
        </p:nvPicPr>
        <p:blipFill>
          <a:blip r:embed="rId3"/>
          <a:stretch>
            <a:fillRect/>
          </a:stretch>
        </p:blipFill>
        <p:spPr>
          <a:xfrm>
            <a:off x="2652624" y="681689"/>
            <a:ext cx="811345" cy="853353"/>
          </a:xfrm>
          <a:prstGeom prst="rect">
            <a:avLst/>
          </a:prstGeom>
          <a:solidFill>
            <a:srgbClr val="4472C4"/>
          </a:solidFill>
        </p:spPr>
      </p:pic>
      <p:grpSp>
        <p:nvGrpSpPr>
          <p:cNvPr id="3" name="Grupo 2">
            <a:extLst>
              <a:ext uri="{FF2B5EF4-FFF2-40B4-BE49-F238E27FC236}">
                <a16:creationId xmlns:a16="http://schemas.microsoft.com/office/drawing/2014/main" id="{81208817-7C34-448D-B446-C1DBA06EA7A0}"/>
              </a:ext>
            </a:extLst>
          </p:cNvPr>
          <p:cNvGrpSpPr/>
          <p:nvPr/>
        </p:nvGrpSpPr>
        <p:grpSpPr>
          <a:xfrm>
            <a:off x="6080125" y="2272868"/>
            <a:ext cx="5232267" cy="3313597"/>
            <a:chOff x="182880" y="3710786"/>
            <a:chExt cx="5232267" cy="3110637"/>
          </a:xfrm>
        </p:grpSpPr>
        <p:grpSp>
          <p:nvGrpSpPr>
            <p:cNvPr id="18" name="Grupo 17">
              <a:extLst>
                <a:ext uri="{FF2B5EF4-FFF2-40B4-BE49-F238E27FC236}">
                  <a16:creationId xmlns:a16="http://schemas.microsoft.com/office/drawing/2014/main" id="{575479A1-9411-4EE0-86BB-CCC8C42FA52A}"/>
                </a:ext>
              </a:extLst>
            </p:cNvPr>
            <p:cNvGrpSpPr/>
            <p:nvPr/>
          </p:nvGrpSpPr>
          <p:grpSpPr>
            <a:xfrm>
              <a:off x="182880" y="3710786"/>
              <a:ext cx="5232267" cy="3110637"/>
              <a:chOff x="423691" y="2016798"/>
              <a:chExt cx="4612774" cy="4612774"/>
            </a:xfrm>
          </p:grpSpPr>
          <p:sp>
            <p:nvSpPr>
              <p:cNvPr id="19" name="object 9">
                <a:extLst>
                  <a:ext uri="{FF2B5EF4-FFF2-40B4-BE49-F238E27FC236}">
                    <a16:creationId xmlns:a16="http://schemas.microsoft.com/office/drawing/2014/main" id="{23DBA56C-F466-436C-9F4F-76599AFE8125}"/>
                  </a:ext>
                </a:extLst>
              </p:cNvPr>
              <p:cNvSpPr>
                <a:spLocks noChangeAspect="1"/>
              </p:cNvSpPr>
              <p:nvPr/>
            </p:nvSpPr>
            <p:spPr>
              <a:xfrm>
                <a:off x="423691" y="2016798"/>
                <a:ext cx="4612774" cy="4612774"/>
              </a:xfrm>
              <a:custGeom>
                <a:avLst/>
                <a:gdLst/>
                <a:ahLst/>
                <a:cxnLst/>
                <a:rect l="l" t="t" r="r" b="b"/>
                <a:pathLst>
                  <a:path w="2838450" h="2847975">
                    <a:moveTo>
                      <a:pt x="1419225" y="0"/>
                    </a:moveTo>
                    <a:lnTo>
                      <a:pt x="1302822" y="4720"/>
                    </a:lnTo>
                    <a:lnTo>
                      <a:pt x="1189012" y="18637"/>
                    </a:lnTo>
                    <a:lnTo>
                      <a:pt x="1078159" y="41384"/>
                    </a:lnTo>
                    <a:lnTo>
                      <a:pt x="970629" y="72595"/>
                    </a:lnTo>
                    <a:lnTo>
                      <a:pt x="866786" y="111902"/>
                    </a:lnTo>
                    <a:lnTo>
                      <a:pt x="766997" y="158941"/>
                    </a:lnTo>
                    <a:lnTo>
                      <a:pt x="671625" y="213343"/>
                    </a:lnTo>
                    <a:lnTo>
                      <a:pt x="581037" y="274742"/>
                    </a:lnTo>
                    <a:lnTo>
                      <a:pt x="495597" y="342773"/>
                    </a:lnTo>
                    <a:lnTo>
                      <a:pt x="415671" y="417067"/>
                    </a:lnTo>
                    <a:lnTo>
                      <a:pt x="341623" y="497260"/>
                    </a:lnTo>
                    <a:lnTo>
                      <a:pt x="273820" y="582984"/>
                    </a:lnTo>
                    <a:lnTo>
                      <a:pt x="212625" y="673873"/>
                    </a:lnTo>
                    <a:lnTo>
                      <a:pt x="158406" y="769561"/>
                    </a:lnTo>
                    <a:lnTo>
                      <a:pt x="111525" y="869680"/>
                    </a:lnTo>
                    <a:lnTo>
                      <a:pt x="72350" y="973864"/>
                    </a:lnTo>
                    <a:lnTo>
                      <a:pt x="41244" y="1081747"/>
                    </a:lnTo>
                    <a:lnTo>
                      <a:pt x="18574" y="1192962"/>
                    </a:lnTo>
                    <a:lnTo>
                      <a:pt x="4704" y="1307143"/>
                    </a:lnTo>
                    <a:lnTo>
                      <a:pt x="0" y="1423924"/>
                    </a:lnTo>
                    <a:lnTo>
                      <a:pt x="4704" y="1540722"/>
                    </a:lnTo>
                    <a:lnTo>
                      <a:pt x="18574" y="1654919"/>
                    </a:lnTo>
                    <a:lnTo>
                      <a:pt x="41244" y="1766149"/>
                    </a:lnTo>
                    <a:lnTo>
                      <a:pt x="72350" y="1874045"/>
                    </a:lnTo>
                    <a:lnTo>
                      <a:pt x="111525" y="1978241"/>
                    </a:lnTo>
                    <a:lnTo>
                      <a:pt x="158406" y="2078370"/>
                    </a:lnTo>
                    <a:lnTo>
                      <a:pt x="212625" y="2174066"/>
                    </a:lnTo>
                    <a:lnTo>
                      <a:pt x="273820" y="2264962"/>
                    </a:lnTo>
                    <a:lnTo>
                      <a:pt x="341623" y="2350693"/>
                    </a:lnTo>
                    <a:lnTo>
                      <a:pt x="415671" y="2430891"/>
                    </a:lnTo>
                    <a:lnTo>
                      <a:pt x="495597" y="2505190"/>
                    </a:lnTo>
                    <a:lnTo>
                      <a:pt x="581037" y="2573224"/>
                    </a:lnTo>
                    <a:lnTo>
                      <a:pt x="671625" y="2634626"/>
                    </a:lnTo>
                    <a:lnTo>
                      <a:pt x="766997" y="2689030"/>
                    </a:lnTo>
                    <a:lnTo>
                      <a:pt x="866786" y="2736070"/>
                    </a:lnTo>
                    <a:lnTo>
                      <a:pt x="970629" y="2775378"/>
                    </a:lnTo>
                    <a:lnTo>
                      <a:pt x="1078159" y="2806589"/>
                    </a:lnTo>
                    <a:lnTo>
                      <a:pt x="1189012" y="2829337"/>
                    </a:lnTo>
                    <a:lnTo>
                      <a:pt x="1302822" y="2843254"/>
                    </a:lnTo>
                    <a:lnTo>
                      <a:pt x="1419225" y="2847975"/>
                    </a:lnTo>
                    <a:lnTo>
                      <a:pt x="1535627" y="2843254"/>
                    </a:lnTo>
                    <a:lnTo>
                      <a:pt x="1649437" y="2829337"/>
                    </a:lnTo>
                    <a:lnTo>
                      <a:pt x="1760290" y="2806589"/>
                    </a:lnTo>
                    <a:lnTo>
                      <a:pt x="1867820" y="2775378"/>
                    </a:lnTo>
                    <a:lnTo>
                      <a:pt x="1971663" y="2736070"/>
                    </a:lnTo>
                    <a:lnTo>
                      <a:pt x="2071452" y="2689030"/>
                    </a:lnTo>
                    <a:lnTo>
                      <a:pt x="2166824" y="2634626"/>
                    </a:lnTo>
                    <a:lnTo>
                      <a:pt x="2257412" y="2573224"/>
                    </a:lnTo>
                    <a:lnTo>
                      <a:pt x="2342852" y="2505190"/>
                    </a:lnTo>
                    <a:lnTo>
                      <a:pt x="2422779" y="2430891"/>
                    </a:lnTo>
                    <a:lnTo>
                      <a:pt x="2496826" y="2350693"/>
                    </a:lnTo>
                    <a:lnTo>
                      <a:pt x="2564629" y="2264962"/>
                    </a:lnTo>
                    <a:lnTo>
                      <a:pt x="2625824" y="2174066"/>
                    </a:lnTo>
                    <a:lnTo>
                      <a:pt x="2680043" y="2078370"/>
                    </a:lnTo>
                    <a:lnTo>
                      <a:pt x="2726924" y="1978241"/>
                    </a:lnTo>
                    <a:lnTo>
                      <a:pt x="2766099" y="1874045"/>
                    </a:lnTo>
                    <a:lnTo>
                      <a:pt x="2797205" y="1766149"/>
                    </a:lnTo>
                    <a:lnTo>
                      <a:pt x="2819875" y="1654919"/>
                    </a:lnTo>
                    <a:lnTo>
                      <a:pt x="2833745" y="1540722"/>
                    </a:lnTo>
                    <a:lnTo>
                      <a:pt x="2838450" y="1423924"/>
                    </a:lnTo>
                    <a:lnTo>
                      <a:pt x="2833745" y="1307143"/>
                    </a:lnTo>
                    <a:lnTo>
                      <a:pt x="2819875" y="1192962"/>
                    </a:lnTo>
                    <a:lnTo>
                      <a:pt x="2797205" y="1081747"/>
                    </a:lnTo>
                    <a:lnTo>
                      <a:pt x="2766099" y="973864"/>
                    </a:lnTo>
                    <a:lnTo>
                      <a:pt x="2726924" y="869680"/>
                    </a:lnTo>
                    <a:lnTo>
                      <a:pt x="2680043" y="769561"/>
                    </a:lnTo>
                    <a:lnTo>
                      <a:pt x="2625824" y="673873"/>
                    </a:lnTo>
                    <a:lnTo>
                      <a:pt x="2564629" y="582984"/>
                    </a:lnTo>
                    <a:lnTo>
                      <a:pt x="2496826" y="497260"/>
                    </a:lnTo>
                    <a:lnTo>
                      <a:pt x="2422779" y="417067"/>
                    </a:lnTo>
                    <a:lnTo>
                      <a:pt x="2342852" y="342773"/>
                    </a:lnTo>
                    <a:lnTo>
                      <a:pt x="2257412" y="274742"/>
                    </a:lnTo>
                    <a:lnTo>
                      <a:pt x="2166824" y="213343"/>
                    </a:lnTo>
                    <a:lnTo>
                      <a:pt x="2071452" y="158941"/>
                    </a:lnTo>
                    <a:lnTo>
                      <a:pt x="1971663" y="111902"/>
                    </a:lnTo>
                    <a:lnTo>
                      <a:pt x="1867820" y="72595"/>
                    </a:lnTo>
                    <a:lnTo>
                      <a:pt x="1760290" y="41384"/>
                    </a:lnTo>
                    <a:lnTo>
                      <a:pt x="1649437" y="18637"/>
                    </a:lnTo>
                    <a:lnTo>
                      <a:pt x="1535627" y="4720"/>
                    </a:lnTo>
                    <a:lnTo>
                      <a:pt x="1419225" y="0"/>
                    </a:lnTo>
                    <a:close/>
                  </a:path>
                </a:pathLst>
              </a:custGeom>
              <a:solidFill>
                <a:schemeClr val="bg1">
                  <a:lumMod val="95000"/>
                </a:schemeClr>
              </a:solidFill>
              <a:ln>
                <a:noFill/>
              </a:ln>
            </p:spPr>
            <p:txBody>
              <a:bodyPr wrap="square" lIns="0" tIns="0" rIns="0" bIns="0" rtlCol="0"/>
              <a:lstStyle/>
              <a:p>
                <a:endParaRPr sz="2097"/>
              </a:p>
            </p:txBody>
          </p:sp>
          <p:sp>
            <p:nvSpPr>
              <p:cNvPr id="20" name="object 10">
                <a:extLst>
                  <a:ext uri="{FF2B5EF4-FFF2-40B4-BE49-F238E27FC236}">
                    <a16:creationId xmlns:a16="http://schemas.microsoft.com/office/drawing/2014/main" id="{EE6A9301-F696-49E2-8D75-A5179B5CCAD3}"/>
                  </a:ext>
                </a:extLst>
              </p:cNvPr>
              <p:cNvSpPr>
                <a:spLocks noChangeAspect="1"/>
              </p:cNvSpPr>
              <p:nvPr/>
            </p:nvSpPr>
            <p:spPr>
              <a:xfrm>
                <a:off x="581150" y="2169581"/>
                <a:ext cx="4319234" cy="4319234"/>
              </a:xfrm>
              <a:custGeom>
                <a:avLst/>
                <a:gdLst/>
                <a:ahLst/>
                <a:cxnLst/>
                <a:rect l="l" t="t" r="r" b="b"/>
                <a:pathLst>
                  <a:path w="2705100" h="2714625">
                    <a:moveTo>
                      <a:pt x="0" y="1357249"/>
                    </a:moveTo>
                    <a:lnTo>
                      <a:pt x="4483" y="1245920"/>
                    </a:lnTo>
                    <a:lnTo>
                      <a:pt x="17702" y="1137073"/>
                    </a:lnTo>
                    <a:lnTo>
                      <a:pt x="39307" y="1031056"/>
                    </a:lnTo>
                    <a:lnTo>
                      <a:pt x="68951" y="928217"/>
                    </a:lnTo>
                    <a:lnTo>
                      <a:pt x="106287" y="828907"/>
                    </a:lnTo>
                    <a:lnTo>
                      <a:pt x="150965" y="733473"/>
                    </a:lnTo>
                    <a:lnTo>
                      <a:pt x="202637" y="642266"/>
                    </a:lnTo>
                    <a:lnTo>
                      <a:pt x="260957" y="555635"/>
                    </a:lnTo>
                    <a:lnTo>
                      <a:pt x="325575" y="473927"/>
                    </a:lnTo>
                    <a:lnTo>
                      <a:pt x="396144" y="397494"/>
                    </a:lnTo>
                    <a:lnTo>
                      <a:pt x="472316" y="326682"/>
                    </a:lnTo>
                    <a:lnTo>
                      <a:pt x="553742" y="261843"/>
                    </a:lnTo>
                    <a:lnTo>
                      <a:pt x="640074" y="203324"/>
                    </a:lnTo>
                    <a:lnTo>
                      <a:pt x="730966" y="151476"/>
                    </a:lnTo>
                    <a:lnTo>
                      <a:pt x="826067" y="106646"/>
                    </a:lnTo>
                    <a:lnTo>
                      <a:pt x="925031" y="69184"/>
                    </a:lnTo>
                    <a:lnTo>
                      <a:pt x="1027509" y="39439"/>
                    </a:lnTo>
                    <a:lnTo>
                      <a:pt x="1133154" y="17761"/>
                    </a:lnTo>
                    <a:lnTo>
                      <a:pt x="1241616" y="4498"/>
                    </a:lnTo>
                    <a:lnTo>
                      <a:pt x="1352550" y="0"/>
                    </a:lnTo>
                    <a:lnTo>
                      <a:pt x="1463465" y="4498"/>
                    </a:lnTo>
                    <a:lnTo>
                      <a:pt x="1571914" y="17761"/>
                    </a:lnTo>
                    <a:lnTo>
                      <a:pt x="1677549" y="39439"/>
                    </a:lnTo>
                    <a:lnTo>
                      <a:pt x="1780019" y="69184"/>
                    </a:lnTo>
                    <a:lnTo>
                      <a:pt x="1878978" y="106646"/>
                    </a:lnTo>
                    <a:lnTo>
                      <a:pt x="1974077" y="151476"/>
                    </a:lnTo>
                    <a:lnTo>
                      <a:pt x="2064968" y="203324"/>
                    </a:lnTo>
                    <a:lnTo>
                      <a:pt x="2151302" y="261843"/>
                    </a:lnTo>
                    <a:lnTo>
                      <a:pt x="2232731" y="326682"/>
                    </a:lnTo>
                    <a:lnTo>
                      <a:pt x="2308907" y="397494"/>
                    </a:lnTo>
                    <a:lnTo>
                      <a:pt x="2379481" y="473927"/>
                    </a:lnTo>
                    <a:lnTo>
                      <a:pt x="2444105" y="555635"/>
                    </a:lnTo>
                    <a:lnTo>
                      <a:pt x="2502431" y="642266"/>
                    </a:lnTo>
                    <a:lnTo>
                      <a:pt x="2554110" y="733473"/>
                    </a:lnTo>
                    <a:lnTo>
                      <a:pt x="2598795" y="828907"/>
                    </a:lnTo>
                    <a:lnTo>
                      <a:pt x="2636135" y="928217"/>
                    </a:lnTo>
                    <a:lnTo>
                      <a:pt x="2665785" y="1031056"/>
                    </a:lnTo>
                    <a:lnTo>
                      <a:pt x="2687394" y="1137073"/>
                    </a:lnTo>
                    <a:lnTo>
                      <a:pt x="2700615" y="1245920"/>
                    </a:lnTo>
                    <a:lnTo>
                      <a:pt x="2705100" y="1357249"/>
                    </a:lnTo>
                    <a:lnTo>
                      <a:pt x="2700615" y="1468568"/>
                    </a:lnTo>
                    <a:lnTo>
                      <a:pt x="2687394" y="1577410"/>
                    </a:lnTo>
                    <a:lnTo>
                      <a:pt x="2665785" y="1683425"/>
                    </a:lnTo>
                    <a:lnTo>
                      <a:pt x="2636135" y="1786262"/>
                    </a:lnTo>
                    <a:lnTo>
                      <a:pt x="2598795" y="1885573"/>
                    </a:lnTo>
                    <a:lnTo>
                      <a:pt x="2554110" y="1981009"/>
                    </a:lnTo>
                    <a:lnTo>
                      <a:pt x="2502431" y="2072220"/>
                    </a:lnTo>
                    <a:lnTo>
                      <a:pt x="2444105" y="2158857"/>
                    </a:lnTo>
                    <a:lnTo>
                      <a:pt x="2379481" y="2240571"/>
                    </a:lnTo>
                    <a:lnTo>
                      <a:pt x="2308907" y="2317011"/>
                    </a:lnTo>
                    <a:lnTo>
                      <a:pt x="2232731" y="2387830"/>
                    </a:lnTo>
                    <a:lnTo>
                      <a:pt x="2151302" y="2452677"/>
                    </a:lnTo>
                    <a:lnTo>
                      <a:pt x="2064968" y="2511203"/>
                    </a:lnTo>
                    <a:lnTo>
                      <a:pt x="1974077" y="2563059"/>
                    </a:lnTo>
                    <a:lnTo>
                      <a:pt x="1878978" y="2607896"/>
                    </a:lnTo>
                    <a:lnTo>
                      <a:pt x="1780019" y="2645364"/>
                    </a:lnTo>
                    <a:lnTo>
                      <a:pt x="1677549" y="2675114"/>
                    </a:lnTo>
                    <a:lnTo>
                      <a:pt x="1571914" y="2696796"/>
                    </a:lnTo>
                    <a:lnTo>
                      <a:pt x="1463465" y="2710062"/>
                    </a:lnTo>
                    <a:lnTo>
                      <a:pt x="1352550" y="2714561"/>
                    </a:lnTo>
                    <a:lnTo>
                      <a:pt x="1241616" y="2710062"/>
                    </a:lnTo>
                    <a:lnTo>
                      <a:pt x="1133154" y="2696796"/>
                    </a:lnTo>
                    <a:lnTo>
                      <a:pt x="1027509" y="2675114"/>
                    </a:lnTo>
                    <a:lnTo>
                      <a:pt x="925031" y="2645364"/>
                    </a:lnTo>
                    <a:lnTo>
                      <a:pt x="826067" y="2607896"/>
                    </a:lnTo>
                    <a:lnTo>
                      <a:pt x="730966" y="2563059"/>
                    </a:lnTo>
                    <a:lnTo>
                      <a:pt x="640074" y="2511203"/>
                    </a:lnTo>
                    <a:lnTo>
                      <a:pt x="553742" y="2452677"/>
                    </a:lnTo>
                    <a:lnTo>
                      <a:pt x="472316" y="2387830"/>
                    </a:lnTo>
                    <a:lnTo>
                      <a:pt x="396144" y="2317011"/>
                    </a:lnTo>
                    <a:lnTo>
                      <a:pt x="325575" y="2240571"/>
                    </a:lnTo>
                    <a:lnTo>
                      <a:pt x="260957" y="2158857"/>
                    </a:lnTo>
                    <a:lnTo>
                      <a:pt x="202637" y="2072220"/>
                    </a:lnTo>
                    <a:lnTo>
                      <a:pt x="150965" y="1981009"/>
                    </a:lnTo>
                    <a:lnTo>
                      <a:pt x="106287" y="1885573"/>
                    </a:lnTo>
                    <a:lnTo>
                      <a:pt x="68951" y="1786262"/>
                    </a:lnTo>
                    <a:lnTo>
                      <a:pt x="39307" y="1683425"/>
                    </a:lnTo>
                    <a:lnTo>
                      <a:pt x="17702" y="1577410"/>
                    </a:lnTo>
                    <a:lnTo>
                      <a:pt x="4483" y="1468568"/>
                    </a:lnTo>
                    <a:lnTo>
                      <a:pt x="0" y="1357249"/>
                    </a:lnTo>
                    <a:close/>
                  </a:path>
                </a:pathLst>
              </a:custGeom>
              <a:ln w="73025">
                <a:solidFill>
                  <a:srgbClr val="53B5FF"/>
                </a:solidFill>
              </a:ln>
            </p:spPr>
            <p:txBody>
              <a:bodyPr wrap="square" lIns="0" tIns="0" rIns="0" bIns="0" rtlCol="0"/>
              <a:lstStyle/>
              <a:p>
                <a:endParaRPr sz="2097"/>
              </a:p>
            </p:txBody>
          </p:sp>
        </p:grpSp>
        <p:sp>
          <p:nvSpPr>
            <p:cNvPr id="21" name="CuadroTexto 20">
              <a:extLst>
                <a:ext uri="{FF2B5EF4-FFF2-40B4-BE49-F238E27FC236}">
                  <a16:creationId xmlns:a16="http://schemas.microsoft.com/office/drawing/2014/main" id="{07A1F87E-C877-4937-87EB-4DA33FE06910}"/>
                </a:ext>
              </a:extLst>
            </p:cNvPr>
            <p:cNvSpPr txBox="1"/>
            <p:nvPr/>
          </p:nvSpPr>
          <p:spPr>
            <a:xfrm>
              <a:off x="790508" y="4256382"/>
              <a:ext cx="4053919" cy="2041737"/>
            </a:xfrm>
            <a:prstGeom prst="rect">
              <a:avLst/>
            </a:prstGeom>
            <a:noFill/>
          </p:spPr>
          <p:txBody>
            <a:bodyPr wrap="square" rtlCol="0">
              <a:spAutoFit/>
            </a:bodyPr>
            <a:lstStyle/>
            <a:p>
              <a:pPr marL="332842" indent="-332842" algn="ctr" defTabSz="411685" hangingPunct="0">
                <a:spcBef>
                  <a:spcPts val="699"/>
                </a:spcBef>
                <a:spcAft>
                  <a:spcPts val="699"/>
                </a:spcAft>
                <a:buFont typeface="Arial" panose="020B0604020202020204" pitchFamily="34" charset="0"/>
                <a:buChar char="•"/>
                <a:defRPr/>
              </a:pPr>
              <a:r>
                <a:rPr lang="es-CL" sz="1600" kern="0">
                  <a:solidFill>
                    <a:srgbClr val="466B86"/>
                  </a:solidFill>
                  <a:latin typeface="Helvetica Neue Medium" panose="02000503000000020004" pitchFamily="2" charset="0"/>
                </a:rPr>
                <a:t>Implementación de la </a:t>
              </a:r>
              <a:r>
                <a:rPr lang="es-CL" sz="1600" kern="0" err="1">
                  <a:solidFill>
                    <a:srgbClr val="466B86"/>
                  </a:solidFill>
                  <a:latin typeface="Helvetica Neue Medium" panose="02000503000000020004" pitchFamily="2" charset="0"/>
                </a:rPr>
                <a:t>Multijurisdiccionalidad</a:t>
              </a:r>
              <a:endParaRPr lang="es-CL" sz="1600" kern="0">
                <a:solidFill>
                  <a:srgbClr val="466B86"/>
                </a:solidFill>
                <a:latin typeface="Helvetica Neue Medium" panose="02000503000000020004" pitchFamily="2" charset="0"/>
              </a:endParaRPr>
            </a:p>
            <a:p>
              <a:pPr marL="332842" indent="-332842" algn="ctr" defTabSz="411685" hangingPunct="0">
                <a:spcBef>
                  <a:spcPts val="699"/>
                </a:spcBef>
                <a:spcAft>
                  <a:spcPts val="699"/>
                </a:spcAft>
                <a:buFont typeface="Arial" panose="020B0604020202020204" pitchFamily="34" charset="0"/>
                <a:buChar char="•"/>
                <a:defRPr/>
              </a:pPr>
              <a:r>
                <a:rPr lang="es-CL" sz="1600" kern="0">
                  <a:solidFill>
                    <a:srgbClr val="466B86"/>
                  </a:solidFill>
                  <a:latin typeface="Helvetica Neue Medium" panose="02000503000000020004" pitchFamily="2" charset="0"/>
                </a:rPr>
                <a:t>Fortalecimiento de las Áreas informáticas para el desarrollo de nuevas Iniciativas</a:t>
              </a:r>
            </a:p>
            <a:p>
              <a:pPr marL="332842" indent="-332842" algn="ctr" defTabSz="411685" hangingPunct="0">
                <a:spcBef>
                  <a:spcPts val="699"/>
                </a:spcBef>
                <a:spcAft>
                  <a:spcPts val="699"/>
                </a:spcAft>
                <a:buFont typeface="Arial" panose="020B0604020202020204" pitchFamily="34" charset="0"/>
                <a:buChar char="•"/>
                <a:defRPr/>
              </a:pPr>
              <a:r>
                <a:rPr lang="es-CL" sz="1600" kern="0">
                  <a:solidFill>
                    <a:srgbClr val="466B86"/>
                  </a:solidFill>
                  <a:latin typeface="Helvetica Neue Medium" panose="02000503000000020004" pitchFamily="2" charset="0"/>
                </a:rPr>
                <a:t>Fortalecer las áreas de Formación, Gestión las Personas y DO</a:t>
              </a:r>
              <a:endParaRPr lang="en-US" sz="1600" kern="0">
                <a:solidFill>
                  <a:srgbClr val="466B86"/>
                </a:solidFill>
                <a:latin typeface="Helvetica Neue Medium" panose="02000503000000020004" pitchFamily="2" charset="0"/>
              </a:endParaRPr>
            </a:p>
          </p:txBody>
        </p:sp>
      </p:grpSp>
      <p:sp>
        <p:nvSpPr>
          <p:cNvPr id="22" name="Título 1">
            <a:extLst>
              <a:ext uri="{FF2B5EF4-FFF2-40B4-BE49-F238E27FC236}">
                <a16:creationId xmlns:a16="http://schemas.microsoft.com/office/drawing/2014/main" id="{35542D37-E1C9-47AD-9566-8F85799CA92D}"/>
              </a:ext>
            </a:extLst>
          </p:cNvPr>
          <p:cNvSpPr>
            <a:spLocks noGrp="1"/>
          </p:cNvSpPr>
          <p:nvPr>
            <p:ph type="title"/>
          </p:nvPr>
        </p:nvSpPr>
        <p:spPr>
          <a:xfrm>
            <a:off x="583345" y="118240"/>
            <a:ext cx="8512175" cy="302883"/>
          </a:xfrm>
        </p:spPr>
        <p:txBody>
          <a:bodyPr/>
          <a:lstStyle/>
          <a:p>
            <a:r>
              <a:rPr lang="es-CL" dirty="0"/>
              <a:t>PROPUESTA DE ESTRUCTURA ORGANIZACIONAL</a:t>
            </a:r>
          </a:p>
        </p:txBody>
      </p:sp>
    </p:spTree>
    <p:extLst>
      <p:ext uri="{BB962C8B-B14F-4D97-AF65-F5344CB8AC3E}">
        <p14:creationId xmlns:p14="http://schemas.microsoft.com/office/powerpoint/2010/main" val="288060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B2541B-B1AA-4CA1-A070-C2C63A1C4ADB}"/>
              </a:ext>
            </a:extLst>
          </p:cNvPr>
          <p:cNvSpPr>
            <a:spLocks noGrp="1"/>
          </p:cNvSpPr>
          <p:nvPr>
            <p:ph type="title"/>
          </p:nvPr>
        </p:nvSpPr>
        <p:spPr/>
        <p:txBody>
          <a:bodyPr/>
          <a:lstStyle/>
          <a:p>
            <a:r>
              <a:rPr lang="es-CL" dirty="0"/>
              <a:t>PROPUESTA DE FORTALECIMIENTO JEFATURAS</a:t>
            </a:r>
          </a:p>
        </p:txBody>
      </p:sp>
      <p:sp>
        <p:nvSpPr>
          <p:cNvPr id="5" name="Marcador de número de diapositiva 4"/>
          <p:cNvSpPr>
            <a:spLocks noGrp="1"/>
          </p:cNvSpPr>
          <p:nvPr>
            <p:ph type="sldNum" sz="quarter" idx="4"/>
          </p:nvPr>
        </p:nvSpPr>
        <p:spPr/>
        <p:txBody>
          <a:bodyPr/>
          <a:lstStyle/>
          <a:p>
            <a:pPr defTabSz="912023"/>
            <a:fld id="{403EE764-2D7F-4FE1-ADC4-47742C1F2A52}" type="slidenum">
              <a:rPr lang="es-CL">
                <a:solidFill>
                  <a:prstClr val="black">
                    <a:tint val="75000"/>
                  </a:prstClr>
                </a:solidFill>
                <a:latin typeface="Lato" panose="020F0502020204030203" pitchFamily="34" charset="0"/>
              </a:rPr>
              <a:pPr defTabSz="912023"/>
              <a:t>25</a:t>
            </a:fld>
            <a:endParaRPr lang="es-CL">
              <a:solidFill>
                <a:prstClr val="black">
                  <a:tint val="75000"/>
                </a:prstClr>
              </a:solidFill>
              <a:latin typeface="Lato" panose="020F0502020204030203" pitchFamily="34" charset="0"/>
            </a:endParaRPr>
          </a:p>
        </p:txBody>
      </p:sp>
      <p:sp>
        <p:nvSpPr>
          <p:cNvPr id="13" name="CuadroTexto 12">
            <a:extLst>
              <a:ext uri="{FF2B5EF4-FFF2-40B4-BE49-F238E27FC236}">
                <a16:creationId xmlns:a16="http://schemas.microsoft.com/office/drawing/2014/main" id="{2596BD33-F026-473E-B191-349F29CFB902}"/>
              </a:ext>
            </a:extLst>
          </p:cNvPr>
          <p:cNvSpPr txBox="1"/>
          <p:nvPr/>
        </p:nvSpPr>
        <p:spPr>
          <a:xfrm>
            <a:off x="583345" y="956673"/>
            <a:ext cx="5664179" cy="523220"/>
          </a:xfrm>
          <a:prstGeom prst="rect">
            <a:avLst/>
          </a:prstGeom>
          <a:noFill/>
        </p:spPr>
        <p:txBody>
          <a:bodyPr wrap="none" rtlCol="0">
            <a:spAutoFit/>
          </a:bodyPr>
          <a:lstStyle/>
          <a:p>
            <a:pPr algn="l" fontAlgn="ctr"/>
            <a:r>
              <a:rPr lang="es-CL" sz="2800" b="1" i="0" u="none" strike="noStrike">
                <a:solidFill>
                  <a:srgbClr val="0070C0"/>
                </a:solidFill>
                <a:effectLst/>
                <a:latin typeface="Calibri" panose="020F0502020204030204" pitchFamily="34" charset="0"/>
              </a:rPr>
              <a:t>Fortalecimiento Jefaturas de Equipos</a:t>
            </a:r>
            <a:endParaRPr lang="es-CL" b="1" i="0" u="none" strike="noStrike">
              <a:solidFill>
                <a:srgbClr val="0070C0"/>
              </a:solidFill>
              <a:effectLst/>
              <a:latin typeface="Calibri" panose="020F0502020204030204" pitchFamily="34" charset="0"/>
            </a:endParaRPr>
          </a:p>
        </p:txBody>
      </p:sp>
      <p:grpSp>
        <p:nvGrpSpPr>
          <p:cNvPr id="7" name="Grupo 6">
            <a:extLst>
              <a:ext uri="{FF2B5EF4-FFF2-40B4-BE49-F238E27FC236}">
                <a16:creationId xmlns:a16="http://schemas.microsoft.com/office/drawing/2014/main" id="{779E7BAC-BC2E-4740-9A6A-9700D864A6E7}"/>
              </a:ext>
            </a:extLst>
          </p:cNvPr>
          <p:cNvGrpSpPr/>
          <p:nvPr/>
        </p:nvGrpSpPr>
        <p:grpSpPr>
          <a:xfrm>
            <a:off x="304666" y="3287519"/>
            <a:ext cx="5232267" cy="3110637"/>
            <a:chOff x="174198" y="571346"/>
            <a:chExt cx="5232267" cy="3110637"/>
          </a:xfrm>
        </p:grpSpPr>
        <p:grpSp>
          <p:nvGrpSpPr>
            <p:cNvPr id="8" name="Grupo 7">
              <a:extLst>
                <a:ext uri="{FF2B5EF4-FFF2-40B4-BE49-F238E27FC236}">
                  <a16:creationId xmlns:a16="http://schemas.microsoft.com/office/drawing/2014/main" id="{2557FDF3-F681-41B5-9657-A53195BA9B50}"/>
                </a:ext>
              </a:extLst>
            </p:cNvPr>
            <p:cNvGrpSpPr/>
            <p:nvPr/>
          </p:nvGrpSpPr>
          <p:grpSpPr>
            <a:xfrm>
              <a:off x="174198" y="571346"/>
              <a:ext cx="5232267" cy="3110637"/>
              <a:chOff x="423691" y="2016798"/>
              <a:chExt cx="4612774" cy="4612774"/>
            </a:xfrm>
          </p:grpSpPr>
          <p:sp>
            <p:nvSpPr>
              <p:cNvPr id="10" name="object 9">
                <a:extLst>
                  <a:ext uri="{FF2B5EF4-FFF2-40B4-BE49-F238E27FC236}">
                    <a16:creationId xmlns:a16="http://schemas.microsoft.com/office/drawing/2014/main" id="{5CE885DE-D2AF-4B03-A894-B209AB7A7DCF}"/>
                  </a:ext>
                </a:extLst>
              </p:cNvPr>
              <p:cNvSpPr>
                <a:spLocks noChangeAspect="1"/>
              </p:cNvSpPr>
              <p:nvPr/>
            </p:nvSpPr>
            <p:spPr>
              <a:xfrm>
                <a:off x="423691" y="2016798"/>
                <a:ext cx="4612774" cy="4612774"/>
              </a:xfrm>
              <a:custGeom>
                <a:avLst/>
                <a:gdLst/>
                <a:ahLst/>
                <a:cxnLst/>
                <a:rect l="l" t="t" r="r" b="b"/>
                <a:pathLst>
                  <a:path w="2838450" h="2847975">
                    <a:moveTo>
                      <a:pt x="1419225" y="0"/>
                    </a:moveTo>
                    <a:lnTo>
                      <a:pt x="1302822" y="4720"/>
                    </a:lnTo>
                    <a:lnTo>
                      <a:pt x="1189012" y="18637"/>
                    </a:lnTo>
                    <a:lnTo>
                      <a:pt x="1078159" y="41384"/>
                    </a:lnTo>
                    <a:lnTo>
                      <a:pt x="970629" y="72595"/>
                    </a:lnTo>
                    <a:lnTo>
                      <a:pt x="866786" y="111902"/>
                    </a:lnTo>
                    <a:lnTo>
                      <a:pt x="766997" y="158941"/>
                    </a:lnTo>
                    <a:lnTo>
                      <a:pt x="671625" y="213343"/>
                    </a:lnTo>
                    <a:lnTo>
                      <a:pt x="581037" y="274742"/>
                    </a:lnTo>
                    <a:lnTo>
                      <a:pt x="495597" y="342773"/>
                    </a:lnTo>
                    <a:lnTo>
                      <a:pt x="415671" y="417067"/>
                    </a:lnTo>
                    <a:lnTo>
                      <a:pt x="341623" y="497260"/>
                    </a:lnTo>
                    <a:lnTo>
                      <a:pt x="273820" y="582984"/>
                    </a:lnTo>
                    <a:lnTo>
                      <a:pt x="212625" y="673873"/>
                    </a:lnTo>
                    <a:lnTo>
                      <a:pt x="158406" y="769561"/>
                    </a:lnTo>
                    <a:lnTo>
                      <a:pt x="111525" y="869680"/>
                    </a:lnTo>
                    <a:lnTo>
                      <a:pt x="72350" y="973864"/>
                    </a:lnTo>
                    <a:lnTo>
                      <a:pt x="41244" y="1081747"/>
                    </a:lnTo>
                    <a:lnTo>
                      <a:pt x="18574" y="1192962"/>
                    </a:lnTo>
                    <a:lnTo>
                      <a:pt x="4704" y="1307143"/>
                    </a:lnTo>
                    <a:lnTo>
                      <a:pt x="0" y="1423924"/>
                    </a:lnTo>
                    <a:lnTo>
                      <a:pt x="4704" y="1540722"/>
                    </a:lnTo>
                    <a:lnTo>
                      <a:pt x="18574" y="1654919"/>
                    </a:lnTo>
                    <a:lnTo>
                      <a:pt x="41244" y="1766149"/>
                    </a:lnTo>
                    <a:lnTo>
                      <a:pt x="72350" y="1874045"/>
                    </a:lnTo>
                    <a:lnTo>
                      <a:pt x="111525" y="1978241"/>
                    </a:lnTo>
                    <a:lnTo>
                      <a:pt x="158406" y="2078370"/>
                    </a:lnTo>
                    <a:lnTo>
                      <a:pt x="212625" y="2174066"/>
                    </a:lnTo>
                    <a:lnTo>
                      <a:pt x="273820" y="2264962"/>
                    </a:lnTo>
                    <a:lnTo>
                      <a:pt x="341623" y="2350693"/>
                    </a:lnTo>
                    <a:lnTo>
                      <a:pt x="415671" y="2430891"/>
                    </a:lnTo>
                    <a:lnTo>
                      <a:pt x="495597" y="2505190"/>
                    </a:lnTo>
                    <a:lnTo>
                      <a:pt x="581037" y="2573224"/>
                    </a:lnTo>
                    <a:lnTo>
                      <a:pt x="671625" y="2634626"/>
                    </a:lnTo>
                    <a:lnTo>
                      <a:pt x="766997" y="2689030"/>
                    </a:lnTo>
                    <a:lnTo>
                      <a:pt x="866786" y="2736070"/>
                    </a:lnTo>
                    <a:lnTo>
                      <a:pt x="970629" y="2775378"/>
                    </a:lnTo>
                    <a:lnTo>
                      <a:pt x="1078159" y="2806589"/>
                    </a:lnTo>
                    <a:lnTo>
                      <a:pt x="1189012" y="2829337"/>
                    </a:lnTo>
                    <a:lnTo>
                      <a:pt x="1302822" y="2843254"/>
                    </a:lnTo>
                    <a:lnTo>
                      <a:pt x="1419225" y="2847975"/>
                    </a:lnTo>
                    <a:lnTo>
                      <a:pt x="1535627" y="2843254"/>
                    </a:lnTo>
                    <a:lnTo>
                      <a:pt x="1649437" y="2829337"/>
                    </a:lnTo>
                    <a:lnTo>
                      <a:pt x="1760290" y="2806589"/>
                    </a:lnTo>
                    <a:lnTo>
                      <a:pt x="1867820" y="2775378"/>
                    </a:lnTo>
                    <a:lnTo>
                      <a:pt x="1971663" y="2736070"/>
                    </a:lnTo>
                    <a:lnTo>
                      <a:pt x="2071452" y="2689030"/>
                    </a:lnTo>
                    <a:lnTo>
                      <a:pt x="2166824" y="2634626"/>
                    </a:lnTo>
                    <a:lnTo>
                      <a:pt x="2257412" y="2573224"/>
                    </a:lnTo>
                    <a:lnTo>
                      <a:pt x="2342852" y="2505190"/>
                    </a:lnTo>
                    <a:lnTo>
                      <a:pt x="2422779" y="2430891"/>
                    </a:lnTo>
                    <a:lnTo>
                      <a:pt x="2496826" y="2350693"/>
                    </a:lnTo>
                    <a:lnTo>
                      <a:pt x="2564629" y="2264962"/>
                    </a:lnTo>
                    <a:lnTo>
                      <a:pt x="2625824" y="2174066"/>
                    </a:lnTo>
                    <a:lnTo>
                      <a:pt x="2680043" y="2078370"/>
                    </a:lnTo>
                    <a:lnTo>
                      <a:pt x="2726924" y="1978241"/>
                    </a:lnTo>
                    <a:lnTo>
                      <a:pt x="2766099" y="1874045"/>
                    </a:lnTo>
                    <a:lnTo>
                      <a:pt x="2797205" y="1766149"/>
                    </a:lnTo>
                    <a:lnTo>
                      <a:pt x="2819875" y="1654919"/>
                    </a:lnTo>
                    <a:lnTo>
                      <a:pt x="2833745" y="1540722"/>
                    </a:lnTo>
                    <a:lnTo>
                      <a:pt x="2838450" y="1423924"/>
                    </a:lnTo>
                    <a:lnTo>
                      <a:pt x="2833745" y="1307143"/>
                    </a:lnTo>
                    <a:lnTo>
                      <a:pt x="2819875" y="1192962"/>
                    </a:lnTo>
                    <a:lnTo>
                      <a:pt x="2797205" y="1081747"/>
                    </a:lnTo>
                    <a:lnTo>
                      <a:pt x="2766099" y="973864"/>
                    </a:lnTo>
                    <a:lnTo>
                      <a:pt x="2726924" y="869680"/>
                    </a:lnTo>
                    <a:lnTo>
                      <a:pt x="2680043" y="769561"/>
                    </a:lnTo>
                    <a:lnTo>
                      <a:pt x="2625824" y="673873"/>
                    </a:lnTo>
                    <a:lnTo>
                      <a:pt x="2564629" y="582984"/>
                    </a:lnTo>
                    <a:lnTo>
                      <a:pt x="2496826" y="497260"/>
                    </a:lnTo>
                    <a:lnTo>
                      <a:pt x="2422779" y="417067"/>
                    </a:lnTo>
                    <a:lnTo>
                      <a:pt x="2342852" y="342773"/>
                    </a:lnTo>
                    <a:lnTo>
                      <a:pt x="2257412" y="274742"/>
                    </a:lnTo>
                    <a:lnTo>
                      <a:pt x="2166824" y="213343"/>
                    </a:lnTo>
                    <a:lnTo>
                      <a:pt x="2071452" y="158941"/>
                    </a:lnTo>
                    <a:lnTo>
                      <a:pt x="1971663" y="111902"/>
                    </a:lnTo>
                    <a:lnTo>
                      <a:pt x="1867820" y="72595"/>
                    </a:lnTo>
                    <a:lnTo>
                      <a:pt x="1760290" y="41384"/>
                    </a:lnTo>
                    <a:lnTo>
                      <a:pt x="1649437" y="18637"/>
                    </a:lnTo>
                    <a:lnTo>
                      <a:pt x="1535627" y="4720"/>
                    </a:lnTo>
                    <a:lnTo>
                      <a:pt x="1419225" y="0"/>
                    </a:lnTo>
                    <a:close/>
                  </a:path>
                </a:pathLst>
              </a:custGeom>
              <a:solidFill>
                <a:schemeClr val="bg1">
                  <a:lumMod val="95000"/>
                </a:schemeClr>
              </a:solidFill>
              <a:ln>
                <a:noFill/>
              </a:ln>
            </p:spPr>
            <p:txBody>
              <a:bodyPr wrap="square" lIns="0" tIns="0" rIns="0" bIns="0" rtlCol="0"/>
              <a:lstStyle/>
              <a:p>
                <a:endParaRPr sz="2097">
                  <a:latin typeface="Calibri" panose="020F0502020204030204" pitchFamily="34" charset="0"/>
                  <a:cs typeface="Calibri" panose="020F0502020204030204" pitchFamily="34" charset="0"/>
                </a:endParaRPr>
              </a:p>
            </p:txBody>
          </p:sp>
          <p:sp>
            <p:nvSpPr>
              <p:cNvPr id="11" name="object 10">
                <a:extLst>
                  <a:ext uri="{FF2B5EF4-FFF2-40B4-BE49-F238E27FC236}">
                    <a16:creationId xmlns:a16="http://schemas.microsoft.com/office/drawing/2014/main" id="{33CEDCE5-DE37-4A94-B883-30CD20C97722}"/>
                  </a:ext>
                </a:extLst>
              </p:cNvPr>
              <p:cNvSpPr>
                <a:spLocks noChangeAspect="1"/>
              </p:cNvSpPr>
              <p:nvPr/>
            </p:nvSpPr>
            <p:spPr>
              <a:xfrm>
                <a:off x="581150" y="2169581"/>
                <a:ext cx="4319234" cy="4319234"/>
              </a:xfrm>
              <a:custGeom>
                <a:avLst/>
                <a:gdLst/>
                <a:ahLst/>
                <a:cxnLst/>
                <a:rect l="l" t="t" r="r" b="b"/>
                <a:pathLst>
                  <a:path w="2705100" h="2714625">
                    <a:moveTo>
                      <a:pt x="0" y="1357249"/>
                    </a:moveTo>
                    <a:lnTo>
                      <a:pt x="4483" y="1245920"/>
                    </a:lnTo>
                    <a:lnTo>
                      <a:pt x="17702" y="1137073"/>
                    </a:lnTo>
                    <a:lnTo>
                      <a:pt x="39307" y="1031056"/>
                    </a:lnTo>
                    <a:lnTo>
                      <a:pt x="68951" y="928217"/>
                    </a:lnTo>
                    <a:lnTo>
                      <a:pt x="106287" y="828907"/>
                    </a:lnTo>
                    <a:lnTo>
                      <a:pt x="150965" y="733473"/>
                    </a:lnTo>
                    <a:lnTo>
                      <a:pt x="202637" y="642266"/>
                    </a:lnTo>
                    <a:lnTo>
                      <a:pt x="260957" y="555635"/>
                    </a:lnTo>
                    <a:lnTo>
                      <a:pt x="325575" y="473927"/>
                    </a:lnTo>
                    <a:lnTo>
                      <a:pt x="396144" y="397494"/>
                    </a:lnTo>
                    <a:lnTo>
                      <a:pt x="472316" y="326682"/>
                    </a:lnTo>
                    <a:lnTo>
                      <a:pt x="553742" y="261843"/>
                    </a:lnTo>
                    <a:lnTo>
                      <a:pt x="640074" y="203324"/>
                    </a:lnTo>
                    <a:lnTo>
                      <a:pt x="730966" y="151476"/>
                    </a:lnTo>
                    <a:lnTo>
                      <a:pt x="826067" y="106646"/>
                    </a:lnTo>
                    <a:lnTo>
                      <a:pt x="925031" y="69184"/>
                    </a:lnTo>
                    <a:lnTo>
                      <a:pt x="1027509" y="39439"/>
                    </a:lnTo>
                    <a:lnTo>
                      <a:pt x="1133154" y="17761"/>
                    </a:lnTo>
                    <a:lnTo>
                      <a:pt x="1241616" y="4498"/>
                    </a:lnTo>
                    <a:lnTo>
                      <a:pt x="1352550" y="0"/>
                    </a:lnTo>
                    <a:lnTo>
                      <a:pt x="1463465" y="4498"/>
                    </a:lnTo>
                    <a:lnTo>
                      <a:pt x="1571914" y="17761"/>
                    </a:lnTo>
                    <a:lnTo>
                      <a:pt x="1677549" y="39439"/>
                    </a:lnTo>
                    <a:lnTo>
                      <a:pt x="1780019" y="69184"/>
                    </a:lnTo>
                    <a:lnTo>
                      <a:pt x="1878978" y="106646"/>
                    </a:lnTo>
                    <a:lnTo>
                      <a:pt x="1974077" y="151476"/>
                    </a:lnTo>
                    <a:lnTo>
                      <a:pt x="2064968" y="203324"/>
                    </a:lnTo>
                    <a:lnTo>
                      <a:pt x="2151302" y="261843"/>
                    </a:lnTo>
                    <a:lnTo>
                      <a:pt x="2232731" y="326682"/>
                    </a:lnTo>
                    <a:lnTo>
                      <a:pt x="2308907" y="397494"/>
                    </a:lnTo>
                    <a:lnTo>
                      <a:pt x="2379481" y="473927"/>
                    </a:lnTo>
                    <a:lnTo>
                      <a:pt x="2444105" y="555635"/>
                    </a:lnTo>
                    <a:lnTo>
                      <a:pt x="2502431" y="642266"/>
                    </a:lnTo>
                    <a:lnTo>
                      <a:pt x="2554110" y="733473"/>
                    </a:lnTo>
                    <a:lnTo>
                      <a:pt x="2598795" y="828907"/>
                    </a:lnTo>
                    <a:lnTo>
                      <a:pt x="2636135" y="928217"/>
                    </a:lnTo>
                    <a:lnTo>
                      <a:pt x="2665785" y="1031056"/>
                    </a:lnTo>
                    <a:lnTo>
                      <a:pt x="2687394" y="1137073"/>
                    </a:lnTo>
                    <a:lnTo>
                      <a:pt x="2700615" y="1245920"/>
                    </a:lnTo>
                    <a:lnTo>
                      <a:pt x="2705100" y="1357249"/>
                    </a:lnTo>
                    <a:lnTo>
                      <a:pt x="2700615" y="1468568"/>
                    </a:lnTo>
                    <a:lnTo>
                      <a:pt x="2687394" y="1577410"/>
                    </a:lnTo>
                    <a:lnTo>
                      <a:pt x="2665785" y="1683425"/>
                    </a:lnTo>
                    <a:lnTo>
                      <a:pt x="2636135" y="1786262"/>
                    </a:lnTo>
                    <a:lnTo>
                      <a:pt x="2598795" y="1885573"/>
                    </a:lnTo>
                    <a:lnTo>
                      <a:pt x="2554110" y="1981009"/>
                    </a:lnTo>
                    <a:lnTo>
                      <a:pt x="2502431" y="2072220"/>
                    </a:lnTo>
                    <a:lnTo>
                      <a:pt x="2444105" y="2158857"/>
                    </a:lnTo>
                    <a:lnTo>
                      <a:pt x="2379481" y="2240571"/>
                    </a:lnTo>
                    <a:lnTo>
                      <a:pt x="2308907" y="2317011"/>
                    </a:lnTo>
                    <a:lnTo>
                      <a:pt x="2232731" y="2387830"/>
                    </a:lnTo>
                    <a:lnTo>
                      <a:pt x="2151302" y="2452677"/>
                    </a:lnTo>
                    <a:lnTo>
                      <a:pt x="2064968" y="2511203"/>
                    </a:lnTo>
                    <a:lnTo>
                      <a:pt x="1974077" y="2563059"/>
                    </a:lnTo>
                    <a:lnTo>
                      <a:pt x="1878978" y="2607896"/>
                    </a:lnTo>
                    <a:lnTo>
                      <a:pt x="1780019" y="2645364"/>
                    </a:lnTo>
                    <a:lnTo>
                      <a:pt x="1677549" y="2675114"/>
                    </a:lnTo>
                    <a:lnTo>
                      <a:pt x="1571914" y="2696796"/>
                    </a:lnTo>
                    <a:lnTo>
                      <a:pt x="1463465" y="2710062"/>
                    </a:lnTo>
                    <a:lnTo>
                      <a:pt x="1352550" y="2714561"/>
                    </a:lnTo>
                    <a:lnTo>
                      <a:pt x="1241616" y="2710062"/>
                    </a:lnTo>
                    <a:lnTo>
                      <a:pt x="1133154" y="2696796"/>
                    </a:lnTo>
                    <a:lnTo>
                      <a:pt x="1027509" y="2675114"/>
                    </a:lnTo>
                    <a:lnTo>
                      <a:pt x="925031" y="2645364"/>
                    </a:lnTo>
                    <a:lnTo>
                      <a:pt x="826067" y="2607896"/>
                    </a:lnTo>
                    <a:lnTo>
                      <a:pt x="730966" y="2563059"/>
                    </a:lnTo>
                    <a:lnTo>
                      <a:pt x="640074" y="2511203"/>
                    </a:lnTo>
                    <a:lnTo>
                      <a:pt x="553742" y="2452677"/>
                    </a:lnTo>
                    <a:lnTo>
                      <a:pt x="472316" y="2387830"/>
                    </a:lnTo>
                    <a:lnTo>
                      <a:pt x="396144" y="2317011"/>
                    </a:lnTo>
                    <a:lnTo>
                      <a:pt x="325575" y="2240571"/>
                    </a:lnTo>
                    <a:lnTo>
                      <a:pt x="260957" y="2158857"/>
                    </a:lnTo>
                    <a:lnTo>
                      <a:pt x="202637" y="2072220"/>
                    </a:lnTo>
                    <a:lnTo>
                      <a:pt x="150965" y="1981009"/>
                    </a:lnTo>
                    <a:lnTo>
                      <a:pt x="106287" y="1885573"/>
                    </a:lnTo>
                    <a:lnTo>
                      <a:pt x="68951" y="1786262"/>
                    </a:lnTo>
                    <a:lnTo>
                      <a:pt x="39307" y="1683425"/>
                    </a:lnTo>
                    <a:lnTo>
                      <a:pt x="17702" y="1577410"/>
                    </a:lnTo>
                    <a:lnTo>
                      <a:pt x="4483" y="1468568"/>
                    </a:lnTo>
                    <a:lnTo>
                      <a:pt x="0" y="1357249"/>
                    </a:lnTo>
                    <a:close/>
                  </a:path>
                </a:pathLst>
              </a:custGeom>
              <a:ln w="73025">
                <a:solidFill>
                  <a:srgbClr val="53B5FF"/>
                </a:solidFill>
              </a:ln>
            </p:spPr>
            <p:txBody>
              <a:bodyPr wrap="square" lIns="0" tIns="0" rIns="0" bIns="0" rtlCol="0"/>
              <a:lstStyle/>
              <a:p>
                <a:endParaRPr sz="2097">
                  <a:latin typeface="Calibri" panose="020F0502020204030204" pitchFamily="34" charset="0"/>
                  <a:cs typeface="Calibri" panose="020F0502020204030204" pitchFamily="34" charset="0"/>
                </a:endParaRPr>
              </a:p>
            </p:txBody>
          </p:sp>
        </p:grpSp>
        <p:sp>
          <p:nvSpPr>
            <p:cNvPr id="9" name="CuadroTexto 8">
              <a:extLst>
                <a:ext uri="{FF2B5EF4-FFF2-40B4-BE49-F238E27FC236}">
                  <a16:creationId xmlns:a16="http://schemas.microsoft.com/office/drawing/2014/main" id="{2F3F39D2-4612-4BCB-B38C-88E532072B83}"/>
                </a:ext>
              </a:extLst>
            </p:cNvPr>
            <p:cNvSpPr txBox="1"/>
            <p:nvPr/>
          </p:nvSpPr>
          <p:spPr>
            <a:xfrm>
              <a:off x="717390" y="1603444"/>
              <a:ext cx="4053919" cy="923330"/>
            </a:xfrm>
            <a:prstGeom prst="rect">
              <a:avLst/>
            </a:prstGeom>
            <a:noFill/>
          </p:spPr>
          <p:txBody>
            <a:bodyPr wrap="square" rtlCol="0">
              <a:spAutoFit/>
            </a:bodyPr>
            <a:lstStyle/>
            <a:p>
              <a:pPr algn="ctr" defTabSz="411685" hangingPunct="0">
                <a:spcBef>
                  <a:spcPts val="699"/>
                </a:spcBef>
                <a:spcAft>
                  <a:spcPts val="699"/>
                </a:spcAft>
                <a:defRPr/>
              </a:pPr>
              <a:r>
                <a:rPr lang="es-CL" kern="0">
                  <a:solidFill>
                    <a:srgbClr val="466B86"/>
                  </a:solidFill>
                  <a:latin typeface="Helvetica Neue Medium" panose="02000503000000020004" pitchFamily="2" charset="0"/>
                </a:rPr>
                <a:t>Aumentos de grados para las Jefaturas, implica ajustes a la Ley orgánica del SII</a:t>
              </a:r>
            </a:p>
          </p:txBody>
        </p:sp>
      </p:grpSp>
      <p:grpSp>
        <p:nvGrpSpPr>
          <p:cNvPr id="14" name="Grupo 13">
            <a:extLst>
              <a:ext uri="{FF2B5EF4-FFF2-40B4-BE49-F238E27FC236}">
                <a16:creationId xmlns:a16="http://schemas.microsoft.com/office/drawing/2014/main" id="{306FC285-830F-4D29-9119-77E567AFD9A0}"/>
              </a:ext>
            </a:extLst>
          </p:cNvPr>
          <p:cNvGrpSpPr/>
          <p:nvPr/>
        </p:nvGrpSpPr>
        <p:grpSpPr>
          <a:xfrm>
            <a:off x="6080125" y="3385056"/>
            <a:ext cx="5232267" cy="3110637"/>
            <a:chOff x="182880" y="3710786"/>
            <a:chExt cx="5232267" cy="3110637"/>
          </a:xfrm>
        </p:grpSpPr>
        <p:grpSp>
          <p:nvGrpSpPr>
            <p:cNvPr id="15" name="Grupo 14">
              <a:extLst>
                <a:ext uri="{FF2B5EF4-FFF2-40B4-BE49-F238E27FC236}">
                  <a16:creationId xmlns:a16="http://schemas.microsoft.com/office/drawing/2014/main" id="{B08D4F37-6E0C-4168-8E0F-73C3F66FDD48}"/>
                </a:ext>
              </a:extLst>
            </p:cNvPr>
            <p:cNvGrpSpPr/>
            <p:nvPr/>
          </p:nvGrpSpPr>
          <p:grpSpPr>
            <a:xfrm>
              <a:off x="182880" y="3710786"/>
              <a:ext cx="5232267" cy="3110637"/>
              <a:chOff x="423691" y="2016798"/>
              <a:chExt cx="4612774" cy="4612774"/>
            </a:xfrm>
          </p:grpSpPr>
          <p:sp>
            <p:nvSpPr>
              <p:cNvPr id="17" name="object 9">
                <a:extLst>
                  <a:ext uri="{FF2B5EF4-FFF2-40B4-BE49-F238E27FC236}">
                    <a16:creationId xmlns:a16="http://schemas.microsoft.com/office/drawing/2014/main" id="{403B8081-FF3D-410D-9B81-32F0B85E07F7}"/>
                  </a:ext>
                </a:extLst>
              </p:cNvPr>
              <p:cNvSpPr>
                <a:spLocks noChangeAspect="1"/>
              </p:cNvSpPr>
              <p:nvPr/>
            </p:nvSpPr>
            <p:spPr>
              <a:xfrm>
                <a:off x="423691" y="2016798"/>
                <a:ext cx="4612774" cy="4612774"/>
              </a:xfrm>
              <a:custGeom>
                <a:avLst/>
                <a:gdLst/>
                <a:ahLst/>
                <a:cxnLst/>
                <a:rect l="l" t="t" r="r" b="b"/>
                <a:pathLst>
                  <a:path w="2838450" h="2847975">
                    <a:moveTo>
                      <a:pt x="1419225" y="0"/>
                    </a:moveTo>
                    <a:lnTo>
                      <a:pt x="1302822" y="4720"/>
                    </a:lnTo>
                    <a:lnTo>
                      <a:pt x="1189012" y="18637"/>
                    </a:lnTo>
                    <a:lnTo>
                      <a:pt x="1078159" y="41384"/>
                    </a:lnTo>
                    <a:lnTo>
                      <a:pt x="970629" y="72595"/>
                    </a:lnTo>
                    <a:lnTo>
                      <a:pt x="866786" y="111902"/>
                    </a:lnTo>
                    <a:lnTo>
                      <a:pt x="766997" y="158941"/>
                    </a:lnTo>
                    <a:lnTo>
                      <a:pt x="671625" y="213343"/>
                    </a:lnTo>
                    <a:lnTo>
                      <a:pt x="581037" y="274742"/>
                    </a:lnTo>
                    <a:lnTo>
                      <a:pt x="495597" y="342773"/>
                    </a:lnTo>
                    <a:lnTo>
                      <a:pt x="415671" y="417067"/>
                    </a:lnTo>
                    <a:lnTo>
                      <a:pt x="341623" y="497260"/>
                    </a:lnTo>
                    <a:lnTo>
                      <a:pt x="273820" y="582984"/>
                    </a:lnTo>
                    <a:lnTo>
                      <a:pt x="212625" y="673873"/>
                    </a:lnTo>
                    <a:lnTo>
                      <a:pt x="158406" y="769561"/>
                    </a:lnTo>
                    <a:lnTo>
                      <a:pt x="111525" y="869680"/>
                    </a:lnTo>
                    <a:lnTo>
                      <a:pt x="72350" y="973864"/>
                    </a:lnTo>
                    <a:lnTo>
                      <a:pt x="41244" y="1081747"/>
                    </a:lnTo>
                    <a:lnTo>
                      <a:pt x="18574" y="1192962"/>
                    </a:lnTo>
                    <a:lnTo>
                      <a:pt x="4704" y="1307143"/>
                    </a:lnTo>
                    <a:lnTo>
                      <a:pt x="0" y="1423924"/>
                    </a:lnTo>
                    <a:lnTo>
                      <a:pt x="4704" y="1540722"/>
                    </a:lnTo>
                    <a:lnTo>
                      <a:pt x="18574" y="1654919"/>
                    </a:lnTo>
                    <a:lnTo>
                      <a:pt x="41244" y="1766149"/>
                    </a:lnTo>
                    <a:lnTo>
                      <a:pt x="72350" y="1874045"/>
                    </a:lnTo>
                    <a:lnTo>
                      <a:pt x="111525" y="1978241"/>
                    </a:lnTo>
                    <a:lnTo>
                      <a:pt x="158406" y="2078370"/>
                    </a:lnTo>
                    <a:lnTo>
                      <a:pt x="212625" y="2174066"/>
                    </a:lnTo>
                    <a:lnTo>
                      <a:pt x="273820" y="2264962"/>
                    </a:lnTo>
                    <a:lnTo>
                      <a:pt x="341623" y="2350693"/>
                    </a:lnTo>
                    <a:lnTo>
                      <a:pt x="415671" y="2430891"/>
                    </a:lnTo>
                    <a:lnTo>
                      <a:pt x="495597" y="2505190"/>
                    </a:lnTo>
                    <a:lnTo>
                      <a:pt x="581037" y="2573224"/>
                    </a:lnTo>
                    <a:lnTo>
                      <a:pt x="671625" y="2634626"/>
                    </a:lnTo>
                    <a:lnTo>
                      <a:pt x="766997" y="2689030"/>
                    </a:lnTo>
                    <a:lnTo>
                      <a:pt x="866786" y="2736070"/>
                    </a:lnTo>
                    <a:lnTo>
                      <a:pt x="970629" y="2775378"/>
                    </a:lnTo>
                    <a:lnTo>
                      <a:pt x="1078159" y="2806589"/>
                    </a:lnTo>
                    <a:lnTo>
                      <a:pt x="1189012" y="2829337"/>
                    </a:lnTo>
                    <a:lnTo>
                      <a:pt x="1302822" y="2843254"/>
                    </a:lnTo>
                    <a:lnTo>
                      <a:pt x="1419225" y="2847975"/>
                    </a:lnTo>
                    <a:lnTo>
                      <a:pt x="1535627" y="2843254"/>
                    </a:lnTo>
                    <a:lnTo>
                      <a:pt x="1649437" y="2829337"/>
                    </a:lnTo>
                    <a:lnTo>
                      <a:pt x="1760290" y="2806589"/>
                    </a:lnTo>
                    <a:lnTo>
                      <a:pt x="1867820" y="2775378"/>
                    </a:lnTo>
                    <a:lnTo>
                      <a:pt x="1971663" y="2736070"/>
                    </a:lnTo>
                    <a:lnTo>
                      <a:pt x="2071452" y="2689030"/>
                    </a:lnTo>
                    <a:lnTo>
                      <a:pt x="2166824" y="2634626"/>
                    </a:lnTo>
                    <a:lnTo>
                      <a:pt x="2257412" y="2573224"/>
                    </a:lnTo>
                    <a:lnTo>
                      <a:pt x="2342852" y="2505190"/>
                    </a:lnTo>
                    <a:lnTo>
                      <a:pt x="2422779" y="2430891"/>
                    </a:lnTo>
                    <a:lnTo>
                      <a:pt x="2496826" y="2350693"/>
                    </a:lnTo>
                    <a:lnTo>
                      <a:pt x="2564629" y="2264962"/>
                    </a:lnTo>
                    <a:lnTo>
                      <a:pt x="2625824" y="2174066"/>
                    </a:lnTo>
                    <a:lnTo>
                      <a:pt x="2680043" y="2078370"/>
                    </a:lnTo>
                    <a:lnTo>
                      <a:pt x="2726924" y="1978241"/>
                    </a:lnTo>
                    <a:lnTo>
                      <a:pt x="2766099" y="1874045"/>
                    </a:lnTo>
                    <a:lnTo>
                      <a:pt x="2797205" y="1766149"/>
                    </a:lnTo>
                    <a:lnTo>
                      <a:pt x="2819875" y="1654919"/>
                    </a:lnTo>
                    <a:lnTo>
                      <a:pt x="2833745" y="1540722"/>
                    </a:lnTo>
                    <a:lnTo>
                      <a:pt x="2838450" y="1423924"/>
                    </a:lnTo>
                    <a:lnTo>
                      <a:pt x="2833745" y="1307143"/>
                    </a:lnTo>
                    <a:lnTo>
                      <a:pt x="2819875" y="1192962"/>
                    </a:lnTo>
                    <a:lnTo>
                      <a:pt x="2797205" y="1081747"/>
                    </a:lnTo>
                    <a:lnTo>
                      <a:pt x="2766099" y="973864"/>
                    </a:lnTo>
                    <a:lnTo>
                      <a:pt x="2726924" y="869680"/>
                    </a:lnTo>
                    <a:lnTo>
                      <a:pt x="2680043" y="769561"/>
                    </a:lnTo>
                    <a:lnTo>
                      <a:pt x="2625824" y="673873"/>
                    </a:lnTo>
                    <a:lnTo>
                      <a:pt x="2564629" y="582984"/>
                    </a:lnTo>
                    <a:lnTo>
                      <a:pt x="2496826" y="497260"/>
                    </a:lnTo>
                    <a:lnTo>
                      <a:pt x="2422779" y="417067"/>
                    </a:lnTo>
                    <a:lnTo>
                      <a:pt x="2342852" y="342773"/>
                    </a:lnTo>
                    <a:lnTo>
                      <a:pt x="2257412" y="274742"/>
                    </a:lnTo>
                    <a:lnTo>
                      <a:pt x="2166824" y="213343"/>
                    </a:lnTo>
                    <a:lnTo>
                      <a:pt x="2071452" y="158941"/>
                    </a:lnTo>
                    <a:lnTo>
                      <a:pt x="1971663" y="111902"/>
                    </a:lnTo>
                    <a:lnTo>
                      <a:pt x="1867820" y="72595"/>
                    </a:lnTo>
                    <a:lnTo>
                      <a:pt x="1760290" y="41384"/>
                    </a:lnTo>
                    <a:lnTo>
                      <a:pt x="1649437" y="18637"/>
                    </a:lnTo>
                    <a:lnTo>
                      <a:pt x="1535627" y="4720"/>
                    </a:lnTo>
                    <a:lnTo>
                      <a:pt x="1419225" y="0"/>
                    </a:lnTo>
                    <a:close/>
                  </a:path>
                </a:pathLst>
              </a:custGeom>
              <a:solidFill>
                <a:schemeClr val="bg1">
                  <a:lumMod val="95000"/>
                </a:schemeClr>
              </a:solidFill>
              <a:ln>
                <a:noFill/>
              </a:ln>
            </p:spPr>
            <p:txBody>
              <a:bodyPr wrap="square" lIns="0" tIns="0" rIns="0" bIns="0" rtlCol="0"/>
              <a:lstStyle/>
              <a:p>
                <a:endParaRPr sz="2097"/>
              </a:p>
            </p:txBody>
          </p:sp>
          <p:sp>
            <p:nvSpPr>
              <p:cNvPr id="18" name="object 10">
                <a:extLst>
                  <a:ext uri="{FF2B5EF4-FFF2-40B4-BE49-F238E27FC236}">
                    <a16:creationId xmlns:a16="http://schemas.microsoft.com/office/drawing/2014/main" id="{3D23050B-F2A4-46E8-AD58-AD9C63C44A07}"/>
                  </a:ext>
                </a:extLst>
              </p:cNvPr>
              <p:cNvSpPr>
                <a:spLocks noChangeAspect="1"/>
              </p:cNvSpPr>
              <p:nvPr/>
            </p:nvSpPr>
            <p:spPr>
              <a:xfrm>
                <a:off x="581150" y="2169581"/>
                <a:ext cx="4319234" cy="4319234"/>
              </a:xfrm>
              <a:custGeom>
                <a:avLst/>
                <a:gdLst/>
                <a:ahLst/>
                <a:cxnLst/>
                <a:rect l="l" t="t" r="r" b="b"/>
                <a:pathLst>
                  <a:path w="2705100" h="2714625">
                    <a:moveTo>
                      <a:pt x="0" y="1357249"/>
                    </a:moveTo>
                    <a:lnTo>
                      <a:pt x="4483" y="1245920"/>
                    </a:lnTo>
                    <a:lnTo>
                      <a:pt x="17702" y="1137073"/>
                    </a:lnTo>
                    <a:lnTo>
                      <a:pt x="39307" y="1031056"/>
                    </a:lnTo>
                    <a:lnTo>
                      <a:pt x="68951" y="928217"/>
                    </a:lnTo>
                    <a:lnTo>
                      <a:pt x="106287" y="828907"/>
                    </a:lnTo>
                    <a:lnTo>
                      <a:pt x="150965" y="733473"/>
                    </a:lnTo>
                    <a:lnTo>
                      <a:pt x="202637" y="642266"/>
                    </a:lnTo>
                    <a:lnTo>
                      <a:pt x="260957" y="555635"/>
                    </a:lnTo>
                    <a:lnTo>
                      <a:pt x="325575" y="473927"/>
                    </a:lnTo>
                    <a:lnTo>
                      <a:pt x="396144" y="397494"/>
                    </a:lnTo>
                    <a:lnTo>
                      <a:pt x="472316" y="326682"/>
                    </a:lnTo>
                    <a:lnTo>
                      <a:pt x="553742" y="261843"/>
                    </a:lnTo>
                    <a:lnTo>
                      <a:pt x="640074" y="203324"/>
                    </a:lnTo>
                    <a:lnTo>
                      <a:pt x="730966" y="151476"/>
                    </a:lnTo>
                    <a:lnTo>
                      <a:pt x="826067" y="106646"/>
                    </a:lnTo>
                    <a:lnTo>
                      <a:pt x="925031" y="69184"/>
                    </a:lnTo>
                    <a:lnTo>
                      <a:pt x="1027509" y="39439"/>
                    </a:lnTo>
                    <a:lnTo>
                      <a:pt x="1133154" y="17761"/>
                    </a:lnTo>
                    <a:lnTo>
                      <a:pt x="1241616" y="4498"/>
                    </a:lnTo>
                    <a:lnTo>
                      <a:pt x="1352550" y="0"/>
                    </a:lnTo>
                    <a:lnTo>
                      <a:pt x="1463465" y="4498"/>
                    </a:lnTo>
                    <a:lnTo>
                      <a:pt x="1571914" y="17761"/>
                    </a:lnTo>
                    <a:lnTo>
                      <a:pt x="1677549" y="39439"/>
                    </a:lnTo>
                    <a:lnTo>
                      <a:pt x="1780019" y="69184"/>
                    </a:lnTo>
                    <a:lnTo>
                      <a:pt x="1878978" y="106646"/>
                    </a:lnTo>
                    <a:lnTo>
                      <a:pt x="1974077" y="151476"/>
                    </a:lnTo>
                    <a:lnTo>
                      <a:pt x="2064968" y="203324"/>
                    </a:lnTo>
                    <a:lnTo>
                      <a:pt x="2151302" y="261843"/>
                    </a:lnTo>
                    <a:lnTo>
                      <a:pt x="2232731" y="326682"/>
                    </a:lnTo>
                    <a:lnTo>
                      <a:pt x="2308907" y="397494"/>
                    </a:lnTo>
                    <a:lnTo>
                      <a:pt x="2379481" y="473927"/>
                    </a:lnTo>
                    <a:lnTo>
                      <a:pt x="2444105" y="555635"/>
                    </a:lnTo>
                    <a:lnTo>
                      <a:pt x="2502431" y="642266"/>
                    </a:lnTo>
                    <a:lnTo>
                      <a:pt x="2554110" y="733473"/>
                    </a:lnTo>
                    <a:lnTo>
                      <a:pt x="2598795" y="828907"/>
                    </a:lnTo>
                    <a:lnTo>
                      <a:pt x="2636135" y="928217"/>
                    </a:lnTo>
                    <a:lnTo>
                      <a:pt x="2665785" y="1031056"/>
                    </a:lnTo>
                    <a:lnTo>
                      <a:pt x="2687394" y="1137073"/>
                    </a:lnTo>
                    <a:lnTo>
                      <a:pt x="2700615" y="1245920"/>
                    </a:lnTo>
                    <a:lnTo>
                      <a:pt x="2705100" y="1357249"/>
                    </a:lnTo>
                    <a:lnTo>
                      <a:pt x="2700615" y="1468568"/>
                    </a:lnTo>
                    <a:lnTo>
                      <a:pt x="2687394" y="1577410"/>
                    </a:lnTo>
                    <a:lnTo>
                      <a:pt x="2665785" y="1683425"/>
                    </a:lnTo>
                    <a:lnTo>
                      <a:pt x="2636135" y="1786262"/>
                    </a:lnTo>
                    <a:lnTo>
                      <a:pt x="2598795" y="1885573"/>
                    </a:lnTo>
                    <a:lnTo>
                      <a:pt x="2554110" y="1981009"/>
                    </a:lnTo>
                    <a:lnTo>
                      <a:pt x="2502431" y="2072220"/>
                    </a:lnTo>
                    <a:lnTo>
                      <a:pt x="2444105" y="2158857"/>
                    </a:lnTo>
                    <a:lnTo>
                      <a:pt x="2379481" y="2240571"/>
                    </a:lnTo>
                    <a:lnTo>
                      <a:pt x="2308907" y="2317011"/>
                    </a:lnTo>
                    <a:lnTo>
                      <a:pt x="2232731" y="2387830"/>
                    </a:lnTo>
                    <a:lnTo>
                      <a:pt x="2151302" y="2452677"/>
                    </a:lnTo>
                    <a:lnTo>
                      <a:pt x="2064968" y="2511203"/>
                    </a:lnTo>
                    <a:lnTo>
                      <a:pt x="1974077" y="2563059"/>
                    </a:lnTo>
                    <a:lnTo>
                      <a:pt x="1878978" y="2607896"/>
                    </a:lnTo>
                    <a:lnTo>
                      <a:pt x="1780019" y="2645364"/>
                    </a:lnTo>
                    <a:lnTo>
                      <a:pt x="1677549" y="2675114"/>
                    </a:lnTo>
                    <a:lnTo>
                      <a:pt x="1571914" y="2696796"/>
                    </a:lnTo>
                    <a:lnTo>
                      <a:pt x="1463465" y="2710062"/>
                    </a:lnTo>
                    <a:lnTo>
                      <a:pt x="1352550" y="2714561"/>
                    </a:lnTo>
                    <a:lnTo>
                      <a:pt x="1241616" y="2710062"/>
                    </a:lnTo>
                    <a:lnTo>
                      <a:pt x="1133154" y="2696796"/>
                    </a:lnTo>
                    <a:lnTo>
                      <a:pt x="1027509" y="2675114"/>
                    </a:lnTo>
                    <a:lnTo>
                      <a:pt x="925031" y="2645364"/>
                    </a:lnTo>
                    <a:lnTo>
                      <a:pt x="826067" y="2607896"/>
                    </a:lnTo>
                    <a:lnTo>
                      <a:pt x="730966" y="2563059"/>
                    </a:lnTo>
                    <a:lnTo>
                      <a:pt x="640074" y="2511203"/>
                    </a:lnTo>
                    <a:lnTo>
                      <a:pt x="553742" y="2452677"/>
                    </a:lnTo>
                    <a:lnTo>
                      <a:pt x="472316" y="2387830"/>
                    </a:lnTo>
                    <a:lnTo>
                      <a:pt x="396144" y="2317011"/>
                    </a:lnTo>
                    <a:lnTo>
                      <a:pt x="325575" y="2240571"/>
                    </a:lnTo>
                    <a:lnTo>
                      <a:pt x="260957" y="2158857"/>
                    </a:lnTo>
                    <a:lnTo>
                      <a:pt x="202637" y="2072220"/>
                    </a:lnTo>
                    <a:lnTo>
                      <a:pt x="150965" y="1981009"/>
                    </a:lnTo>
                    <a:lnTo>
                      <a:pt x="106287" y="1885573"/>
                    </a:lnTo>
                    <a:lnTo>
                      <a:pt x="68951" y="1786262"/>
                    </a:lnTo>
                    <a:lnTo>
                      <a:pt x="39307" y="1683425"/>
                    </a:lnTo>
                    <a:lnTo>
                      <a:pt x="17702" y="1577410"/>
                    </a:lnTo>
                    <a:lnTo>
                      <a:pt x="4483" y="1468568"/>
                    </a:lnTo>
                    <a:lnTo>
                      <a:pt x="0" y="1357249"/>
                    </a:lnTo>
                    <a:close/>
                  </a:path>
                </a:pathLst>
              </a:custGeom>
              <a:ln w="73025">
                <a:solidFill>
                  <a:srgbClr val="53B5FF"/>
                </a:solidFill>
              </a:ln>
            </p:spPr>
            <p:txBody>
              <a:bodyPr wrap="square" lIns="0" tIns="0" rIns="0" bIns="0" rtlCol="0"/>
              <a:lstStyle/>
              <a:p>
                <a:endParaRPr sz="2097"/>
              </a:p>
            </p:txBody>
          </p:sp>
        </p:grpSp>
        <p:sp>
          <p:nvSpPr>
            <p:cNvPr id="16" name="CuadroTexto 15">
              <a:extLst>
                <a:ext uri="{FF2B5EF4-FFF2-40B4-BE49-F238E27FC236}">
                  <a16:creationId xmlns:a16="http://schemas.microsoft.com/office/drawing/2014/main" id="{7EB9C1C3-8C8C-42A9-9274-8AA8F804F7A8}"/>
                </a:ext>
              </a:extLst>
            </p:cNvPr>
            <p:cNvSpPr txBox="1"/>
            <p:nvPr/>
          </p:nvSpPr>
          <p:spPr>
            <a:xfrm>
              <a:off x="772053" y="4681329"/>
              <a:ext cx="4053919" cy="646331"/>
            </a:xfrm>
            <a:prstGeom prst="rect">
              <a:avLst/>
            </a:prstGeom>
            <a:noFill/>
          </p:spPr>
          <p:txBody>
            <a:bodyPr wrap="square" rtlCol="0">
              <a:spAutoFit/>
            </a:bodyPr>
            <a:lstStyle/>
            <a:p>
              <a:pPr algn="ctr" defTabSz="411685" hangingPunct="0">
                <a:spcBef>
                  <a:spcPts val="699"/>
                </a:spcBef>
                <a:spcAft>
                  <a:spcPts val="699"/>
                </a:spcAft>
                <a:defRPr/>
              </a:pPr>
              <a:r>
                <a:rPr lang="es-CL" kern="0">
                  <a:solidFill>
                    <a:srgbClr val="466B86"/>
                  </a:solidFill>
                  <a:latin typeface="Helvetica Neue Medium" panose="02000503000000020004" pitchFamily="2" charset="0"/>
                </a:rPr>
                <a:t>Aumentos en la asignación por supervisión de estas jefaturas</a:t>
              </a:r>
              <a:endParaRPr lang="en-US" kern="0">
                <a:solidFill>
                  <a:srgbClr val="466B86"/>
                </a:solidFill>
                <a:latin typeface="Helvetica Neue Medium" panose="02000503000000020004" pitchFamily="2" charset="0"/>
              </a:endParaRPr>
            </a:p>
          </p:txBody>
        </p:sp>
      </p:grpSp>
      <p:sp>
        <p:nvSpPr>
          <p:cNvPr id="19" name="CuadroTexto 18">
            <a:extLst>
              <a:ext uri="{FF2B5EF4-FFF2-40B4-BE49-F238E27FC236}">
                <a16:creationId xmlns:a16="http://schemas.microsoft.com/office/drawing/2014/main" id="{ACF29725-5494-40DB-A348-9D7EA3AD4F59}"/>
              </a:ext>
            </a:extLst>
          </p:cNvPr>
          <p:cNvSpPr txBox="1"/>
          <p:nvPr/>
        </p:nvSpPr>
        <p:spPr>
          <a:xfrm>
            <a:off x="304666" y="1978737"/>
            <a:ext cx="5232267" cy="938551"/>
          </a:xfrm>
          <a:prstGeom prst="rect">
            <a:avLst/>
          </a:prstGeom>
          <a:noFill/>
        </p:spPr>
        <p:txBody>
          <a:bodyPr wrap="square" lIns="106513" tIns="53257" rIns="106513" bIns="53257" rtlCol="0" anchor="t">
            <a:spAutoFit/>
          </a:bodyPr>
          <a:lstStyle>
            <a:defPPr>
              <a:defRPr lang="en-US"/>
            </a:defPPr>
            <a:lvl1pPr algn="ctr" defTabSz="411685" hangingPunct="0">
              <a:defRPr sz="2200" b="1" kern="0">
                <a:solidFill>
                  <a:schemeClr val="accent2"/>
                </a:solidFill>
                <a:ea typeface="Helvetica Neue Medium" panose="02000503000000020004" pitchFamily="2" charset="0"/>
                <a:cs typeface="Helvetica Neue Medium" panose="02000503000000020004" pitchFamily="2" charset="0"/>
              </a:defRPr>
            </a:lvl1pPr>
          </a:lstStyle>
          <a:p>
            <a:r>
              <a:rPr lang="es-CL" sz="2000" dirty="0">
                <a:latin typeface="Calibri" panose="020F0502020204030204" pitchFamily="34" charset="0"/>
                <a:cs typeface="Calibri" panose="020F0502020204030204" pitchFamily="34" charset="0"/>
              </a:rPr>
              <a:t>Fortalecimiento de Jefaturas de las Unidades de las Direcciones Regionales</a:t>
            </a:r>
          </a:p>
          <a:p>
            <a:endParaRPr lang="es-CL" sz="1400" dirty="0">
              <a:latin typeface="Calibri" panose="020F0502020204030204" pitchFamily="34" charset="0"/>
              <a:cs typeface="Calibri" panose="020F0502020204030204" pitchFamily="34" charset="0"/>
            </a:endParaRPr>
          </a:p>
        </p:txBody>
      </p:sp>
      <p:sp>
        <p:nvSpPr>
          <p:cNvPr id="20" name="CuadroTexto 19">
            <a:extLst>
              <a:ext uri="{FF2B5EF4-FFF2-40B4-BE49-F238E27FC236}">
                <a16:creationId xmlns:a16="http://schemas.microsoft.com/office/drawing/2014/main" id="{AB8B3152-850B-408E-8F37-951ED1F3C99F}"/>
              </a:ext>
            </a:extLst>
          </p:cNvPr>
          <p:cNvSpPr txBox="1"/>
          <p:nvPr/>
        </p:nvSpPr>
        <p:spPr>
          <a:xfrm>
            <a:off x="5669280" y="1978737"/>
            <a:ext cx="6083808" cy="938551"/>
          </a:xfrm>
          <a:prstGeom prst="rect">
            <a:avLst/>
          </a:prstGeom>
          <a:noFill/>
        </p:spPr>
        <p:txBody>
          <a:bodyPr wrap="square" lIns="106513" tIns="53257" rIns="106513" bIns="53257" rtlCol="0" anchor="t">
            <a:spAutoFit/>
          </a:bodyPr>
          <a:lstStyle>
            <a:defPPr>
              <a:defRPr lang="en-US"/>
            </a:defPPr>
            <a:lvl1pPr algn="ctr" defTabSz="411685" hangingPunct="0">
              <a:defRPr sz="2200" b="1" kern="0">
                <a:solidFill>
                  <a:schemeClr val="accent2"/>
                </a:solidFill>
                <a:ea typeface="Helvetica Neue Medium" panose="02000503000000020004" pitchFamily="2" charset="0"/>
                <a:cs typeface="Helvetica Neue Medium" panose="02000503000000020004" pitchFamily="2" charset="0"/>
              </a:defRPr>
            </a:lvl1pPr>
          </a:lstStyle>
          <a:p>
            <a:r>
              <a:rPr lang="es-CL" sz="2000" dirty="0">
                <a:latin typeface="Calibri" panose="020F0502020204030204" pitchFamily="34" charset="0"/>
                <a:cs typeface="Calibri" panose="020F0502020204030204" pitchFamily="34" charset="0"/>
              </a:rPr>
              <a:t>Fortalecimiento de Jefaturas de Grupos de las Direcciones Regionales y Áreas de la Dirección Nacional</a:t>
            </a:r>
          </a:p>
          <a:p>
            <a:endParaRPr lang="es-CL"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174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5">
            <a:extLst>
              <a:ext uri="{FF2B5EF4-FFF2-40B4-BE49-F238E27FC236}">
                <a16:creationId xmlns:a16="http://schemas.microsoft.com/office/drawing/2014/main" id="{F8AACB7B-5564-AD5C-27AB-B643A87022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791"/>
          <a:stretch/>
        </p:blipFill>
        <p:spPr bwMode="auto">
          <a:xfrm>
            <a:off x="0" y="199"/>
            <a:ext cx="7661081" cy="684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FB02CFFE-0F85-5C4E-323E-481FC5A552CD}"/>
              </a:ext>
            </a:extLst>
          </p:cNvPr>
          <p:cNvSpPr/>
          <p:nvPr/>
        </p:nvSpPr>
        <p:spPr>
          <a:xfrm>
            <a:off x="6857810" y="199"/>
            <a:ext cx="5302440" cy="6840141"/>
          </a:xfrm>
          <a:prstGeom prst="rect">
            <a:avLst/>
          </a:prstGeom>
          <a:gradFill flip="none" rotWithShape="1">
            <a:gsLst>
              <a:gs pos="0">
                <a:schemeClr val="bg1">
                  <a:lumMod val="75000"/>
                </a:schemeClr>
              </a:gs>
              <a:gs pos="50000">
                <a:schemeClr val="bg1">
                  <a:lumMod val="85000"/>
                </a:schemeClr>
              </a:gs>
              <a:gs pos="100000">
                <a:schemeClr val="bg1">
                  <a:lumMod val="95000"/>
                </a:schemeClr>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defRPr/>
            </a:pPr>
            <a:endParaRPr lang="es-CL" sz="1795">
              <a:solidFill>
                <a:prstClr val="white"/>
              </a:solidFill>
              <a:latin typeface="Calibri" panose="020F0502020204030204"/>
            </a:endParaRPr>
          </a:p>
        </p:txBody>
      </p:sp>
      <p:sp>
        <p:nvSpPr>
          <p:cNvPr id="5" name="CuadroTexto 4">
            <a:extLst>
              <a:ext uri="{FF2B5EF4-FFF2-40B4-BE49-F238E27FC236}">
                <a16:creationId xmlns:a16="http://schemas.microsoft.com/office/drawing/2014/main" id="{96DB242B-CD47-65BF-D7E5-F34CE2EF18AD}"/>
              </a:ext>
            </a:extLst>
          </p:cNvPr>
          <p:cNvSpPr txBox="1"/>
          <p:nvPr/>
        </p:nvSpPr>
        <p:spPr>
          <a:xfrm>
            <a:off x="7835900" y="3170584"/>
            <a:ext cx="4267200" cy="615714"/>
          </a:xfrm>
          <a:prstGeom prst="rect">
            <a:avLst/>
          </a:prstGeom>
          <a:noFill/>
        </p:spPr>
        <p:txBody>
          <a:bodyPr wrap="square">
            <a:noAutofit/>
          </a:bodyPr>
          <a:lstStyle/>
          <a:p>
            <a:pPr algn="ctr" defTabSz="912023">
              <a:spcAft>
                <a:spcPts val="2394"/>
              </a:spcAft>
              <a:buSzPct val="200000"/>
            </a:pPr>
            <a:r>
              <a:rPr lang="es-CL" sz="2900" b="1" dirty="0">
                <a:solidFill>
                  <a:srgbClr val="C55A11"/>
                </a:solidFill>
                <a:latin typeface="Arial" panose="020B0604020202020204" pitchFamily="34" charset="0"/>
                <a:cs typeface="Arial" panose="020B0604020202020204" pitchFamily="34" charset="0"/>
              </a:rPr>
              <a:t>3.2. MOVILIDAD</a:t>
            </a:r>
          </a:p>
        </p:txBody>
      </p:sp>
      <p:grpSp>
        <p:nvGrpSpPr>
          <p:cNvPr id="6" name="Grupo 5">
            <a:extLst>
              <a:ext uri="{FF2B5EF4-FFF2-40B4-BE49-F238E27FC236}">
                <a16:creationId xmlns:a16="http://schemas.microsoft.com/office/drawing/2014/main" id="{F6ACDC41-643E-7B09-960A-5FDE93616323}"/>
              </a:ext>
            </a:extLst>
          </p:cNvPr>
          <p:cNvGrpSpPr/>
          <p:nvPr/>
        </p:nvGrpSpPr>
        <p:grpSpPr>
          <a:xfrm rot="16200000" flipH="1">
            <a:off x="6338299" y="524628"/>
            <a:ext cx="2247902" cy="1198649"/>
            <a:chOff x="-1334254" y="446253"/>
            <a:chExt cx="7586736" cy="1678582"/>
          </a:xfrm>
        </p:grpSpPr>
        <p:sp>
          <p:nvSpPr>
            <p:cNvPr id="9" name="Rectángulo 8">
              <a:extLst>
                <a:ext uri="{FF2B5EF4-FFF2-40B4-BE49-F238E27FC236}">
                  <a16:creationId xmlns:a16="http://schemas.microsoft.com/office/drawing/2014/main" id="{DDDAEEAE-B3C2-9439-2C78-DDC2236A16C8}"/>
                </a:ext>
              </a:extLst>
            </p:cNvPr>
            <p:cNvSpPr/>
            <p:nvPr/>
          </p:nvSpPr>
          <p:spPr>
            <a:xfrm>
              <a:off x="-1334254" y="446253"/>
              <a:ext cx="5743631" cy="561962"/>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0" name="Rectángulo 9">
              <a:extLst>
                <a:ext uri="{FF2B5EF4-FFF2-40B4-BE49-F238E27FC236}">
                  <a16:creationId xmlns:a16="http://schemas.microsoft.com/office/drawing/2014/main" id="{C9D95F65-300B-CA77-DF95-4A4A8FCEB977}"/>
                </a:ext>
              </a:extLst>
            </p:cNvPr>
            <p:cNvSpPr/>
            <p:nvPr/>
          </p:nvSpPr>
          <p:spPr>
            <a:xfrm>
              <a:off x="-1333496" y="1008215"/>
              <a:ext cx="7585978"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1" name="Rectángulo 10">
              <a:extLst>
                <a:ext uri="{FF2B5EF4-FFF2-40B4-BE49-F238E27FC236}">
                  <a16:creationId xmlns:a16="http://schemas.microsoft.com/office/drawing/2014/main" id="{8004A64E-851B-1A04-A44A-8C499D9C3325}"/>
                </a:ext>
              </a:extLst>
            </p:cNvPr>
            <p:cNvSpPr/>
            <p:nvPr/>
          </p:nvSpPr>
          <p:spPr>
            <a:xfrm>
              <a:off x="-1334254" y="1561666"/>
              <a:ext cx="4157693"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grpSp>
        <p:nvGrpSpPr>
          <p:cNvPr id="12" name="Grupo 11">
            <a:extLst>
              <a:ext uri="{FF2B5EF4-FFF2-40B4-BE49-F238E27FC236}">
                <a16:creationId xmlns:a16="http://schemas.microsoft.com/office/drawing/2014/main" id="{23BBF31A-2E3A-E83C-9E27-15C9A29EF17D}"/>
              </a:ext>
            </a:extLst>
          </p:cNvPr>
          <p:cNvGrpSpPr/>
          <p:nvPr/>
        </p:nvGrpSpPr>
        <p:grpSpPr>
          <a:xfrm rot="5400000" flipH="1" flipV="1">
            <a:off x="6338297" y="5117036"/>
            <a:ext cx="2247902" cy="1198649"/>
            <a:chOff x="-1334254" y="446253"/>
            <a:chExt cx="7586736" cy="1678582"/>
          </a:xfrm>
        </p:grpSpPr>
        <p:sp>
          <p:nvSpPr>
            <p:cNvPr id="13" name="Rectángulo 12">
              <a:extLst>
                <a:ext uri="{FF2B5EF4-FFF2-40B4-BE49-F238E27FC236}">
                  <a16:creationId xmlns:a16="http://schemas.microsoft.com/office/drawing/2014/main" id="{E26E1E6D-96D4-4F18-74B3-E015F61A5636}"/>
                </a:ext>
              </a:extLst>
            </p:cNvPr>
            <p:cNvSpPr/>
            <p:nvPr/>
          </p:nvSpPr>
          <p:spPr>
            <a:xfrm>
              <a:off x="-1334254" y="446253"/>
              <a:ext cx="5743631" cy="561962"/>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4" name="Rectángulo 13">
              <a:extLst>
                <a:ext uri="{FF2B5EF4-FFF2-40B4-BE49-F238E27FC236}">
                  <a16:creationId xmlns:a16="http://schemas.microsoft.com/office/drawing/2014/main" id="{DBB5F13C-72C4-B970-B461-D46AF3F162FD}"/>
                </a:ext>
              </a:extLst>
            </p:cNvPr>
            <p:cNvSpPr/>
            <p:nvPr/>
          </p:nvSpPr>
          <p:spPr>
            <a:xfrm>
              <a:off x="-1333496" y="1008215"/>
              <a:ext cx="7585978"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5" name="Rectángulo 14">
              <a:extLst>
                <a:ext uri="{FF2B5EF4-FFF2-40B4-BE49-F238E27FC236}">
                  <a16:creationId xmlns:a16="http://schemas.microsoft.com/office/drawing/2014/main" id="{687614D1-44FF-22E6-FFE5-56A269F0EC40}"/>
                </a:ext>
              </a:extLst>
            </p:cNvPr>
            <p:cNvSpPr/>
            <p:nvPr/>
          </p:nvSpPr>
          <p:spPr>
            <a:xfrm>
              <a:off x="-1334254" y="1561666"/>
              <a:ext cx="4157693"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pic>
        <p:nvPicPr>
          <p:cNvPr id="17" name="Gráfico 16" descr="Ciclismo en compañía con relleno sólido">
            <a:extLst>
              <a:ext uri="{FF2B5EF4-FFF2-40B4-BE49-F238E27FC236}">
                <a16:creationId xmlns:a16="http://schemas.microsoft.com/office/drawing/2014/main" id="{48AD82D0-EBC3-5B17-7AFC-B82BDBF1F9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95297" y="3007760"/>
            <a:ext cx="1260000" cy="891523"/>
          </a:xfrm>
          <a:prstGeom prst="rect">
            <a:avLst/>
          </a:prstGeom>
        </p:spPr>
      </p:pic>
    </p:spTree>
    <p:extLst>
      <p:ext uri="{BB962C8B-B14F-4D97-AF65-F5344CB8AC3E}">
        <p14:creationId xmlns:p14="http://schemas.microsoft.com/office/powerpoint/2010/main" val="172322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B2541B-B1AA-4CA1-A070-C2C63A1C4ADB}"/>
              </a:ext>
            </a:extLst>
          </p:cNvPr>
          <p:cNvSpPr>
            <a:spLocks noGrp="1"/>
          </p:cNvSpPr>
          <p:nvPr>
            <p:ph type="title"/>
          </p:nvPr>
        </p:nvSpPr>
        <p:spPr/>
        <p:txBody>
          <a:bodyPr/>
          <a:lstStyle/>
          <a:p>
            <a:r>
              <a:rPr lang="es-CL" dirty="0"/>
              <a:t>PROPUESTA DE MOVILIDAD </a:t>
            </a:r>
          </a:p>
        </p:txBody>
      </p:sp>
      <p:sp>
        <p:nvSpPr>
          <p:cNvPr id="5" name="Marcador de número de diapositiva 4"/>
          <p:cNvSpPr>
            <a:spLocks noGrp="1"/>
          </p:cNvSpPr>
          <p:nvPr>
            <p:ph type="sldNum" sz="quarter" idx="4"/>
          </p:nvPr>
        </p:nvSpPr>
        <p:spPr/>
        <p:txBody>
          <a:bodyPr/>
          <a:lstStyle/>
          <a:p>
            <a:pPr defTabSz="912023"/>
            <a:fld id="{403EE764-2D7F-4FE1-ADC4-47742C1F2A52}" type="slidenum">
              <a:rPr lang="es-CL">
                <a:solidFill>
                  <a:prstClr val="black">
                    <a:tint val="75000"/>
                  </a:prstClr>
                </a:solidFill>
                <a:latin typeface="Lato" panose="020F0502020204030203" pitchFamily="34" charset="0"/>
              </a:rPr>
              <a:pPr defTabSz="912023"/>
              <a:t>27</a:t>
            </a:fld>
            <a:endParaRPr lang="es-CL">
              <a:solidFill>
                <a:prstClr val="black">
                  <a:tint val="75000"/>
                </a:prstClr>
              </a:solidFill>
              <a:latin typeface="Lato" panose="020F0502020204030203" pitchFamily="34" charset="0"/>
            </a:endParaRPr>
          </a:p>
        </p:txBody>
      </p:sp>
      <p:sp>
        <p:nvSpPr>
          <p:cNvPr id="6" name="CuadroTexto 5">
            <a:extLst>
              <a:ext uri="{FF2B5EF4-FFF2-40B4-BE49-F238E27FC236}">
                <a16:creationId xmlns:a16="http://schemas.microsoft.com/office/drawing/2014/main" id="{A754B322-5B4E-4AC4-A9AC-1ECED2383799}"/>
              </a:ext>
            </a:extLst>
          </p:cNvPr>
          <p:cNvSpPr txBox="1"/>
          <p:nvPr/>
        </p:nvSpPr>
        <p:spPr>
          <a:xfrm>
            <a:off x="593177" y="807368"/>
            <a:ext cx="3616439" cy="523220"/>
          </a:xfrm>
          <a:prstGeom prst="rect">
            <a:avLst/>
          </a:prstGeom>
          <a:noFill/>
        </p:spPr>
        <p:txBody>
          <a:bodyPr wrap="none" rtlCol="0">
            <a:spAutoFit/>
          </a:bodyPr>
          <a:lstStyle/>
          <a:p>
            <a:pPr algn="l" fontAlgn="ctr"/>
            <a:r>
              <a:rPr lang="es-CL" sz="2800" b="1" i="0" u="none" strike="noStrike">
                <a:solidFill>
                  <a:schemeClr val="accent2">
                    <a:lumMod val="75000"/>
                  </a:schemeClr>
                </a:solidFill>
                <a:effectLst/>
                <a:latin typeface="Calibri" panose="020F0502020204030204" pitchFamily="34" charset="0"/>
              </a:rPr>
              <a:t>Movilidad Institucional</a:t>
            </a:r>
          </a:p>
        </p:txBody>
      </p:sp>
      <p:graphicFrame>
        <p:nvGraphicFramePr>
          <p:cNvPr id="3" name="Diagrama 2">
            <a:extLst>
              <a:ext uri="{FF2B5EF4-FFF2-40B4-BE49-F238E27FC236}">
                <a16:creationId xmlns:a16="http://schemas.microsoft.com/office/drawing/2014/main" id="{BC468F39-FAE8-4A2F-8D19-EF641E8304CE}"/>
              </a:ext>
            </a:extLst>
          </p:cNvPr>
          <p:cNvGraphicFramePr/>
          <p:nvPr>
            <p:extLst>
              <p:ext uri="{D42A27DB-BD31-4B8C-83A1-F6EECF244321}">
                <p14:modId xmlns:p14="http://schemas.microsoft.com/office/powerpoint/2010/main" val="245711519"/>
              </p:ext>
            </p:extLst>
          </p:nvPr>
        </p:nvGraphicFramePr>
        <p:xfrm>
          <a:off x="304800" y="1503973"/>
          <a:ext cx="10163907" cy="4972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áfico 6" descr="Ciclismo en compañía con relleno sólido">
            <a:extLst>
              <a:ext uri="{FF2B5EF4-FFF2-40B4-BE49-F238E27FC236}">
                <a16:creationId xmlns:a16="http://schemas.microsoft.com/office/drawing/2014/main" id="{73DAF321-DC86-4EE3-8193-FA5662E6D2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25464" y="706067"/>
            <a:ext cx="988074" cy="696605"/>
          </a:xfrm>
          <a:prstGeom prst="rect">
            <a:avLst/>
          </a:prstGeom>
        </p:spPr>
      </p:pic>
    </p:spTree>
    <p:extLst>
      <p:ext uri="{BB962C8B-B14F-4D97-AF65-F5344CB8AC3E}">
        <p14:creationId xmlns:p14="http://schemas.microsoft.com/office/powerpoint/2010/main" val="125464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5">
            <a:extLst>
              <a:ext uri="{FF2B5EF4-FFF2-40B4-BE49-F238E27FC236}">
                <a16:creationId xmlns:a16="http://schemas.microsoft.com/office/drawing/2014/main" id="{F8AACB7B-5564-AD5C-27AB-B643A87022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791"/>
          <a:stretch/>
        </p:blipFill>
        <p:spPr bwMode="auto">
          <a:xfrm>
            <a:off x="0" y="199"/>
            <a:ext cx="7661081" cy="684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FB02CFFE-0F85-5C4E-323E-481FC5A552CD}"/>
              </a:ext>
            </a:extLst>
          </p:cNvPr>
          <p:cNvSpPr/>
          <p:nvPr/>
        </p:nvSpPr>
        <p:spPr>
          <a:xfrm>
            <a:off x="6857810" y="199"/>
            <a:ext cx="5302440" cy="6840141"/>
          </a:xfrm>
          <a:prstGeom prst="rect">
            <a:avLst/>
          </a:prstGeom>
          <a:gradFill flip="none" rotWithShape="1">
            <a:gsLst>
              <a:gs pos="0">
                <a:schemeClr val="bg1">
                  <a:lumMod val="75000"/>
                </a:schemeClr>
              </a:gs>
              <a:gs pos="50000">
                <a:schemeClr val="bg1">
                  <a:lumMod val="85000"/>
                </a:schemeClr>
              </a:gs>
              <a:gs pos="100000">
                <a:schemeClr val="bg1">
                  <a:lumMod val="95000"/>
                </a:schemeClr>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defRPr/>
            </a:pPr>
            <a:endParaRPr lang="es-CL" sz="1795">
              <a:solidFill>
                <a:prstClr val="white"/>
              </a:solidFill>
              <a:latin typeface="Calibri" panose="020F0502020204030204"/>
            </a:endParaRPr>
          </a:p>
        </p:txBody>
      </p:sp>
      <p:sp>
        <p:nvSpPr>
          <p:cNvPr id="5" name="CuadroTexto 4">
            <a:extLst>
              <a:ext uri="{FF2B5EF4-FFF2-40B4-BE49-F238E27FC236}">
                <a16:creationId xmlns:a16="http://schemas.microsoft.com/office/drawing/2014/main" id="{96DB242B-CD47-65BF-D7E5-F34CE2EF18AD}"/>
              </a:ext>
            </a:extLst>
          </p:cNvPr>
          <p:cNvSpPr txBox="1"/>
          <p:nvPr/>
        </p:nvSpPr>
        <p:spPr>
          <a:xfrm>
            <a:off x="7659422" y="3081684"/>
            <a:ext cx="4443678" cy="918816"/>
          </a:xfrm>
          <a:prstGeom prst="rect">
            <a:avLst/>
          </a:prstGeom>
          <a:noFill/>
        </p:spPr>
        <p:txBody>
          <a:bodyPr wrap="square">
            <a:noAutofit/>
          </a:bodyPr>
          <a:lstStyle/>
          <a:p>
            <a:pPr algn="ctr" defTabSz="912023">
              <a:spcAft>
                <a:spcPts val="2394"/>
              </a:spcAft>
              <a:buSzPct val="200000"/>
            </a:pPr>
            <a:r>
              <a:rPr lang="es-CL" sz="2900" b="1" dirty="0">
                <a:solidFill>
                  <a:srgbClr val="002060"/>
                </a:solidFill>
                <a:latin typeface="Arial" panose="020B0604020202020204" pitchFamily="34" charset="0"/>
                <a:cs typeface="Arial" panose="020B0604020202020204" pitchFamily="34" charset="0"/>
              </a:rPr>
              <a:t>3.3. FORTALECIMIENTO</a:t>
            </a:r>
            <a:br>
              <a:rPr lang="es-CL" sz="2900" b="1" dirty="0">
                <a:solidFill>
                  <a:srgbClr val="002060"/>
                </a:solidFill>
                <a:latin typeface="Arial" panose="020B0604020202020204" pitchFamily="34" charset="0"/>
                <a:cs typeface="Arial" panose="020B0604020202020204" pitchFamily="34" charset="0"/>
              </a:rPr>
            </a:br>
            <a:r>
              <a:rPr lang="es-CL" sz="2900" b="1" dirty="0">
                <a:solidFill>
                  <a:srgbClr val="002060"/>
                </a:solidFill>
                <a:latin typeface="Arial" panose="020B0604020202020204" pitchFamily="34" charset="0"/>
                <a:cs typeface="Arial" panose="020B0604020202020204" pitchFamily="34" charset="0"/>
              </a:rPr>
              <a:t>TECNOLÓGICO</a:t>
            </a:r>
          </a:p>
        </p:txBody>
      </p:sp>
      <p:grpSp>
        <p:nvGrpSpPr>
          <p:cNvPr id="6" name="Grupo 5">
            <a:extLst>
              <a:ext uri="{FF2B5EF4-FFF2-40B4-BE49-F238E27FC236}">
                <a16:creationId xmlns:a16="http://schemas.microsoft.com/office/drawing/2014/main" id="{F6ACDC41-643E-7B09-960A-5FDE93616323}"/>
              </a:ext>
            </a:extLst>
          </p:cNvPr>
          <p:cNvGrpSpPr/>
          <p:nvPr/>
        </p:nvGrpSpPr>
        <p:grpSpPr>
          <a:xfrm rot="16200000" flipH="1">
            <a:off x="6338299" y="524628"/>
            <a:ext cx="2247902" cy="1198649"/>
            <a:chOff x="-1334254" y="446253"/>
            <a:chExt cx="7586736" cy="1678582"/>
          </a:xfrm>
        </p:grpSpPr>
        <p:sp>
          <p:nvSpPr>
            <p:cNvPr id="9" name="Rectángulo 8">
              <a:extLst>
                <a:ext uri="{FF2B5EF4-FFF2-40B4-BE49-F238E27FC236}">
                  <a16:creationId xmlns:a16="http://schemas.microsoft.com/office/drawing/2014/main" id="{DDDAEEAE-B3C2-9439-2C78-DDC2236A16C8}"/>
                </a:ext>
              </a:extLst>
            </p:cNvPr>
            <p:cNvSpPr/>
            <p:nvPr/>
          </p:nvSpPr>
          <p:spPr>
            <a:xfrm>
              <a:off x="-1334254" y="446253"/>
              <a:ext cx="5743631" cy="561962"/>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0" name="Rectángulo 9">
              <a:extLst>
                <a:ext uri="{FF2B5EF4-FFF2-40B4-BE49-F238E27FC236}">
                  <a16:creationId xmlns:a16="http://schemas.microsoft.com/office/drawing/2014/main" id="{C9D95F65-300B-CA77-DF95-4A4A8FCEB977}"/>
                </a:ext>
              </a:extLst>
            </p:cNvPr>
            <p:cNvSpPr/>
            <p:nvPr/>
          </p:nvSpPr>
          <p:spPr>
            <a:xfrm>
              <a:off x="-1333496" y="1008215"/>
              <a:ext cx="7585978"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1" name="Rectángulo 10">
              <a:extLst>
                <a:ext uri="{FF2B5EF4-FFF2-40B4-BE49-F238E27FC236}">
                  <a16:creationId xmlns:a16="http://schemas.microsoft.com/office/drawing/2014/main" id="{8004A64E-851B-1A04-A44A-8C499D9C3325}"/>
                </a:ext>
              </a:extLst>
            </p:cNvPr>
            <p:cNvSpPr/>
            <p:nvPr/>
          </p:nvSpPr>
          <p:spPr>
            <a:xfrm>
              <a:off x="-1334254" y="1561666"/>
              <a:ext cx="4157693"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grpSp>
        <p:nvGrpSpPr>
          <p:cNvPr id="12" name="Grupo 11">
            <a:extLst>
              <a:ext uri="{FF2B5EF4-FFF2-40B4-BE49-F238E27FC236}">
                <a16:creationId xmlns:a16="http://schemas.microsoft.com/office/drawing/2014/main" id="{23BBF31A-2E3A-E83C-9E27-15C9A29EF17D}"/>
              </a:ext>
            </a:extLst>
          </p:cNvPr>
          <p:cNvGrpSpPr/>
          <p:nvPr/>
        </p:nvGrpSpPr>
        <p:grpSpPr>
          <a:xfrm rot="5400000" flipH="1" flipV="1">
            <a:off x="6338297" y="5117036"/>
            <a:ext cx="2247902" cy="1198649"/>
            <a:chOff x="-1334254" y="446253"/>
            <a:chExt cx="7586736" cy="1678582"/>
          </a:xfrm>
        </p:grpSpPr>
        <p:sp>
          <p:nvSpPr>
            <p:cNvPr id="13" name="Rectángulo 12">
              <a:extLst>
                <a:ext uri="{FF2B5EF4-FFF2-40B4-BE49-F238E27FC236}">
                  <a16:creationId xmlns:a16="http://schemas.microsoft.com/office/drawing/2014/main" id="{E26E1E6D-96D4-4F18-74B3-E015F61A5636}"/>
                </a:ext>
              </a:extLst>
            </p:cNvPr>
            <p:cNvSpPr/>
            <p:nvPr/>
          </p:nvSpPr>
          <p:spPr>
            <a:xfrm>
              <a:off x="-1334254" y="446253"/>
              <a:ext cx="5743631" cy="561962"/>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4" name="Rectángulo 13">
              <a:extLst>
                <a:ext uri="{FF2B5EF4-FFF2-40B4-BE49-F238E27FC236}">
                  <a16:creationId xmlns:a16="http://schemas.microsoft.com/office/drawing/2014/main" id="{DBB5F13C-72C4-B970-B461-D46AF3F162FD}"/>
                </a:ext>
              </a:extLst>
            </p:cNvPr>
            <p:cNvSpPr/>
            <p:nvPr/>
          </p:nvSpPr>
          <p:spPr>
            <a:xfrm>
              <a:off x="-1333496" y="1008215"/>
              <a:ext cx="7585978"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5" name="Rectángulo 14">
              <a:extLst>
                <a:ext uri="{FF2B5EF4-FFF2-40B4-BE49-F238E27FC236}">
                  <a16:creationId xmlns:a16="http://schemas.microsoft.com/office/drawing/2014/main" id="{687614D1-44FF-22E6-FFE5-56A269F0EC40}"/>
                </a:ext>
              </a:extLst>
            </p:cNvPr>
            <p:cNvSpPr/>
            <p:nvPr/>
          </p:nvSpPr>
          <p:spPr>
            <a:xfrm>
              <a:off x="-1334254" y="1561666"/>
              <a:ext cx="4157693"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pic>
        <p:nvPicPr>
          <p:cNvPr id="16" name="Gráfico 15" descr="Informática en la nube con relleno sólido">
            <a:extLst>
              <a:ext uri="{FF2B5EF4-FFF2-40B4-BE49-F238E27FC236}">
                <a16:creationId xmlns:a16="http://schemas.microsoft.com/office/drawing/2014/main" id="{116E8976-D64E-E5D4-1E1E-91E8AC5079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52497" y="3142599"/>
            <a:ext cx="1008000" cy="713218"/>
          </a:xfrm>
          <a:prstGeom prst="rect">
            <a:avLst/>
          </a:prstGeom>
        </p:spPr>
      </p:pic>
    </p:spTree>
    <p:extLst>
      <p:ext uri="{BB962C8B-B14F-4D97-AF65-F5344CB8AC3E}">
        <p14:creationId xmlns:p14="http://schemas.microsoft.com/office/powerpoint/2010/main" val="383847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B2541B-B1AA-4CA1-A070-C2C63A1C4ADB}"/>
              </a:ext>
            </a:extLst>
          </p:cNvPr>
          <p:cNvSpPr>
            <a:spLocks noGrp="1"/>
          </p:cNvSpPr>
          <p:nvPr>
            <p:ph type="title"/>
          </p:nvPr>
        </p:nvSpPr>
        <p:spPr>
          <a:xfrm>
            <a:off x="583344" y="118240"/>
            <a:ext cx="10104447" cy="302883"/>
          </a:xfrm>
        </p:spPr>
        <p:txBody>
          <a:bodyPr/>
          <a:lstStyle/>
          <a:p>
            <a:r>
              <a:rPr lang="es-CL" dirty="0"/>
              <a:t>PROPUESTA DE FORTALECIMIENTO TECNOLÓGICO</a:t>
            </a:r>
          </a:p>
        </p:txBody>
      </p:sp>
      <p:sp>
        <p:nvSpPr>
          <p:cNvPr id="5" name="Marcador de número de diapositiva 4"/>
          <p:cNvSpPr>
            <a:spLocks noGrp="1"/>
          </p:cNvSpPr>
          <p:nvPr>
            <p:ph type="sldNum" sz="quarter" idx="4"/>
          </p:nvPr>
        </p:nvSpPr>
        <p:spPr/>
        <p:txBody>
          <a:bodyPr/>
          <a:lstStyle/>
          <a:p>
            <a:pPr defTabSz="912023"/>
            <a:fld id="{403EE764-2D7F-4FE1-ADC4-47742C1F2A52}" type="slidenum">
              <a:rPr lang="es-CL">
                <a:solidFill>
                  <a:prstClr val="black">
                    <a:tint val="75000"/>
                  </a:prstClr>
                </a:solidFill>
                <a:latin typeface="Lato" panose="020F0502020204030203" pitchFamily="34" charset="0"/>
              </a:rPr>
              <a:pPr defTabSz="912023"/>
              <a:t>29</a:t>
            </a:fld>
            <a:endParaRPr lang="es-CL">
              <a:solidFill>
                <a:prstClr val="black">
                  <a:tint val="75000"/>
                </a:prstClr>
              </a:solidFill>
              <a:latin typeface="Lato" panose="020F0502020204030203" pitchFamily="34" charset="0"/>
            </a:endParaRPr>
          </a:p>
        </p:txBody>
      </p:sp>
      <p:sp>
        <p:nvSpPr>
          <p:cNvPr id="8" name="CuadroTexto 7">
            <a:extLst>
              <a:ext uri="{FF2B5EF4-FFF2-40B4-BE49-F238E27FC236}">
                <a16:creationId xmlns:a16="http://schemas.microsoft.com/office/drawing/2014/main" id="{9847893F-5A4F-4DB3-994E-4AAD235B9310}"/>
              </a:ext>
            </a:extLst>
          </p:cNvPr>
          <p:cNvSpPr txBox="1"/>
          <p:nvPr/>
        </p:nvSpPr>
        <p:spPr>
          <a:xfrm>
            <a:off x="2791969" y="968511"/>
            <a:ext cx="6254496" cy="476886"/>
          </a:xfrm>
          <a:prstGeom prst="rect">
            <a:avLst/>
          </a:prstGeom>
          <a:noFill/>
        </p:spPr>
        <p:txBody>
          <a:bodyPr wrap="square" lIns="106513" tIns="53257" rIns="106513" bIns="53257" rtlCol="0" anchor="t">
            <a:spAutoFit/>
          </a:bodyPr>
          <a:lstStyle>
            <a:defPPr>
              <a:defRPr lang="en-US"/>
            </a:defPPr>
            <a:lvl1pPr algn="ctr" defTabSz="411685" hangingPunct="0">
              <a:defRPr sz="2200" b="1" kern="0">
                <a:solidFill>
                  <a:schemeClr val="accent2"/>
                </a:solidFill>
                <a:ea typeface="Helvetica Neue Medium" panose="02000503000000020004" pitchFamily="2" charset="0"/>
                <a:cs typeface="Helvetica Neue Medium" panose="02000503000000020004" pitchFamily="2" charset="0"/>
              </a:defRPr>
            </a:lvl1pPr>
          </a:lstStyle>
          <a:p>
            <a:r>
              <a:rPr lang="es-CL" sz="2400"/>
              <a:t>Fortalecimiento Tecnológico</a:t>
            </a:r>
          </a:p>
        </p:txBody>
      </p:sp>
      <p:pic>
        <p:nvPicPr>
          <p:cNvPr id="9" name="Imagen 8">
            <a:extLst>
              <a:ext uri="{FF2B5EF4-FFF2-40B4-BE49-F238E27FC236}">
                <a16:creationId xmlns:a16="http://schemas.microsoft.com/office/drawing/2014/main" id="{4861F3A6-F848-4D69-887B-665529E4B9F1}"/>
              </a:ext>
            </a:extLst>
          </p:cNvPr>
          <p:cNvPicPr>
            <a:picLocks noChangeAspect="1"/>
          </p:cNvPicPr>
          <p:nvPr/>
        </p:nvPicPr>
        <p:blipFill>
          <a:blip r:embed="rId3"/>
          <a:stretch>
            <a:fillRect/>
          </a:stretch>
        </p:blipFill>
        <p:spPr>
          <a:xfrm>
            <a:off x="2161520" y="812457"/>
            <a:ext cx="1424217" cy="701874"/>
          </a:xfrm>
          <a:prstGeom prst="rect">
            <a:avLst/>
          </a:prstGeom>
        </p:spPr>
      </p:pic>
      <p:grpSp>
        <p:nvGrpSpPr>
          <p:cNvPr id="4" name="Grupo 3">
            <a:extLst>
              <a:ext uri="{FF2B5EF4-FFF2-40B4-BE49-F238E27FC236}">
                <a16:creationId xmlns:a16="http://schemas.microsoft.com/office/drawing/2014/main" id="{2AE4A210-E314-46E6-9BEA-3A49BD23054C}"/>
              </a:ext>
            </a:extLst>
          </p:cNvPr>
          <p:cNvGrpSpPr/>
          <p:nvPr/>
        </p:nvGrpSpPr>
        <p:grpSpPr>
          <a:xfrm>
            <a:off x="2161520" y="1616172"/>
            <a:ext cx="6884944" cy="5131905"/>
            <a:chOff x="106878" y="1057799"/>
            <a:chExt cx="5380626" cy="5283623"/>
          </a:xfrm>
        </p:grpSpPr>
        <p:grpSp>
          <p:nvGrpSpPr>
            <p:cNvPr id="3" name="Grupo 2">
              <a:extLst>
                <a:ext uri="{FF2B5EF4-FFF2-40B4-BE49-F238E27FC236}">
                  <a16:creationId xmlns:a16="http://schemas.microsoft.com/office/drawing/2014/main" id="{0D25C451-4C73-49DF-94EB-5A5F21A00374}"/>
                </a:ext>
              </a:extLst>
            </p:cNvPr>
            <p:cNvGrpSpPr/>
            <p:nvPr/>
          </p:nvGrpSpPr>
          <p:grpSpPr>
            <a:xfrm>
              <a:off x="106878" y="1057799"/>
              <a:ext cx="5380626" cy="5283623"/>
              <a:chOff x="423691" y="2016798"/>
              <a:chExt cx="4612774" cy="4612774"/>
            </a:xfrm>
          </p:grpSpPr>
          <p:sp>
            <p:nvSpPr>
              <p:cNvPr id="10" name="object 9">
                <a:extLst>
                  <a:ext uri="{FF2B5EF4-FFF2-40B4-BE49-F238E27FC236}">
                    <a16:creationId xmlns:a16="http://schemas.microsoft.com/office/drawing/2014/main" id="{1AD4D82A-21B5-4D04-A505-31527F1F70C3}"/>
                  </a:ext>
                </a:extLst>
              </p:cNvPr>
              <p:cNvSpPr>
                <a:spLocks noChangeAspect="1"/>
              </p:cNvSpPr>
              <p:nvPr/>
            </p:nvSpPr>
            <p:spPr>
              <a:xfrm>
                <a:off x="423691" y="2016798"/>
                <a:ext cx="4612774" cy="4612774"/>
              </a:xfrm>
              <a:custGeom>
                <a:avLst/>
                <a:gdLst/>
                <a:ahLst/>
                <a:cxnLst/>
                <a:rect l="l" t="t" r="r" b="b"/>
                <a:pathLst>
                  <a:path w="2838450" h="2847975">
                    <a:moveTo>
                      <a:pt x="1419225" y="0"/>
                    </a:moveTo>
                    <a:lnTo>
                      <a:pt x="1302822" y="4720"/>
                    </a:lnTo>
                    <a:lnTo>
                      <a:pt x="1189012" y="18637"/>
                    </a:lnTo>
                    <a:lnTo>
                      <a:pt x="1078159" y="41384"/>
                    </a:lnTo>
                    <a:lnTo>
                      <a:pt x="970629" y="72595"/>
                    </a:lnTo>
                    <a:lnTo>
                      <a:pt x="866786" y="111902"/>
                    </a:lnTo>
                    <a:lnTo>
                      <a:pt x="766997" y="158941"/>
                    </a:lnTo>
                    <a:lnTo>
                      <a:pt x="671625" y="213343"/>
                    </a:lnTo>
                    <a:lnTo>
                      <a:pt x="581037" y="274742"/>
                    </a:lnTo>
                    <a:lnTo>
                      <a:pt x="495597" y="342773"/>
                    </a:lnTo>
                    <a:lnTo>
                      <a:pt x="415671" y="417067"/>
                    </a:lnTo>
                    <a:lnTo>
                      <a:pt x="341623" y="497260"/>
                    </a:lnTo>
                    <a:lnTo>
                      <a:pt x="273820" y="582984"/>
                    </a:lnTo>
                    <a:lnTo>
                      <a:pt x="212625" y="673873"/>
                    </a:lnTo>
                    <a:lnTo>
                      <a:pt x="158406" y="769561"/>
                    </a:lnTo>
                    <a:lnTo>
                      <a:pt x="111525" y="869680"/>
                    </a:lnTo>
                    <a:lnTo>
                      <a:pt x="72350" y="973864"/>
                    </a:lnTo>
                    <a:lnTo>
                      <a:pt x="41244" y="1081747"/>
                    </a:lnTo>
                    <a:lnTo>
                      <a:pt x="18574" y="1192962"/>
                    </a:lnTo>
                    <a:lnTo>
                      <a:pt x="4704" y="1307143"/>
                    </a:lnTo>
                    <a:lnTo>
                      <a:pt x="0" y="1423924"/>
                    </a:lnTo>
                    <a:lnTo>
                      <a:pt x="4704" y="1540722"/>
                    </a:lnTo>
                    <a:lnTo>
                      <a:pt x="18574" y="1654919"/>
                    </a:lnTo>
                    <a:lnTo>
                      <a:pt x="41244" y="1766149"/>
                    </a:lnTo>
                    <a:lnTo>
                      <a:pt x="72350" y="1874045"/>
                    </a:lnTo>
                    <a:lnTo>
                      <a:pt x="111525" y="1978241"/>
                    </a:lnTo>
                    <a:lnTo>
                      <a:pt x="158406" y="2078370"/>
                    </a:lnTo>
                    <a:lnTo>
                      <a:pt x="212625" y="2174066"/>
                    </a:lnTo>
                    <a:lnTo>
                      <a:pt x="273820" y="2264962"/>
                    </a:lnTo>
                    <a:lnTo>
                      <a:pt x="341623" y="2350693"/>
                    </a:lnTo>
                    <a:lnTo>
                      <a:pt x="415671" y="2430891"/>
                    </a:lnTo>
                    <a:lnTo>
                      <a:pt x="495597" y="2505190"/>
                    </a:lnTo>
                    <a:lnTo>
                      <a:pt x="581037" y="2573224"/>
                    </a:lnTo>
                    <a:lnTo>
                      <a:pt x="671625" y="2634626"/>
                    </a:lnTo>
                    <a:lnTo>
                      <a:pt x="766997" y="2689030"/>
                    </a:lnTo>
                    <a:lnTo>
                      <a:pt x="866786" y="2736070"/>
                    </a:lnTo>
                    <a:lnTo>
                      <a:pt x="970629" y="2775378"/>
                    </a:lnTo>
                    <a:lnTo>
                      <a:pt x="1078159" y="2806589"/>
                    </a:lnTo>
                    <a:lnTo>
                      <a:pt x="1189012" y="2829337"/>
                    </a:lnTo>
                    <a:lnTo>
                      <a:pt x="1302822" y="2843254"/>
                    </a:lnTo>
                    <a:lnTo>
                      <a:pt x="1419225" y="2847975"/>
                    </a:lnTo>
                    <a:lnTo>
                      <a:pt x="1535627" y="2843254"/>
                    </a:lnTo>
                    <a:lnTo>
                      <a:pt x="1649437" y="2829337"/>
                    </a:lnTo>
                    <a:lnTo>
                      <a:pt x="1760290" y="2806589"/>
                    </a:lnTo>
                    <a:lnTo>
                      <a:pt x="1867820" y="2775378"/>
                    </a:lnTo>
                    <a:lnTo>
                      <a:pt x="1971663" y="2736070"/>
                    </a:lnTo>
                    <a:lnTo>
                      <a:pt x="2071452" y="2689030"/>
                    </a:lnTo>
                    <a:lnTo>
                      <a:pt x="2166824" y="2634626"/>
                    </a:lnTo>
                    <a:lnTo>
                      <a:pt x="2257412" y="2573224"/>
                    </a:lnTo>
                    <a:lnTo>
                      <a:pt x="2342852" y="2505190"/>
                    </a:lnTo>
                    <a:lnTo>
                      <a:pt x="2422779" y="2430891"/>
                    </a:lnTo>
                    <a:lnTo>
                      <a:pt x="2496826" y="2350693"/>
                    </a:lnTo>
                    <a:lnTo>
                      <a:pt x="2564629" y="2264962"/>
                    </a:lnTo>
                    <a:lnTo>
                      <a:pt x="2625824" y="2174066"/>
                    </a:lnTo>
                    <a:lnTo>
                      <a:pt x="2680043" y="2078370"/>
                    </a:lnTo>
                    <a:lnTo>
                      <a:pt x="2726924" y="1978241"/>
                    </a:lnTo>
                    <a:lnTo>
                      <a:pt x="2766099" y="1874045"/>
                    </a:lnTo>
                    <a:lnTo>
                      <a:pt x="2797205" y="1766149"/>
                    </a:lnTo>
                    <a:lnTo>
                      <a:pt x="2819875" y="1654919"/>
                    </a:lnTo>
                    <a:lnTo>
                      <a:pt x="2833745" y="1540722"/>
                    </a:lnTo>
                    <a:lnTo>
                      <a:pt x="2838450" y="1423924"/>
                    </a:lnTo>
                    <a:lnTo>
                      <a:pt x="2833745" y="1307143"/>
                    </a:lnTo>
                    <a:lnTo>
                      <a:pt x="2819875" y="1192962"/>
                    </a:lnTo>
                    <a:lnTo>
                      <a:pt x="2797205" y="1081747"/>
                    </a:lnTo>
                    <a:lnTo>
                      <a:pt x="2766099" y="973864"/>
                    </a:lnTo>
                    <a:lnTo>
                      <a:pt x="2726924" y="869680"/>
                    </a:lnTo>
                    <a:lnTo>
                      <a:pt x="2680043" y="769561"/>
                    </a:lnTo>
                    <a:lnTo>
                      <a:pt x="2625824" y="673873"/>
                    </a:lnTo>
                    <a:lnTo>
                      <a:pt x="2564629" y="582984"/>
                    </a:lnTo>
                    <a:lnTo>
                      <a:pt x="2496826" y="497260"/>
                    </a:lnTo>
                    <a:lnTo>
                      <a:pt x="2422779" y="417067"/>
                    </a:lnTo>
                    <a:lnTo>
                      <a:pt x="2342852" y="342773"/>
                    </a:lnTo>
                    <a:lnTo>
                      <a:pt x="2257412" y="274742"/>
                    </a:lnTo>
                    <a:lnTo>
                      <a:pt x="2166824" y="213343"/>
                    </a:lnTo>
                    <a:lnTo>
                      <a:pt x="2071452" y="158941"/>
                    </a:lnTo>
                    <a:lnTo>
                      <a:pt x="1971663" y="111902"/>
                    </a:lnTo>
                    <a:lnTo>
                      <a:pt x="1867820" y="72595"/>
                    </a:lnTo>
                    <a:lnTo>
                      <a:pt x="1760290" y="41384"/>
                    </a:lnTo>
                    <a:lnTo>
                      <a:pt x="1649437" y="18637"/>
                    </a:lnTo>
                    <a:lnTo>
                      <a:pt x="1535627" y="4720"/>
                    </a:lnTo>
                    <a:lnTo>
                      <a:pt x="1419225" y="0"/>
                    </a:lnTo>
                    <a:close/>
                  </a:path>
                </a:pathLst>
              </a:custGeom>
              <a:solidFill>
                <a:schemeClr val="bg1">
                  <a:lumMod val="95000"/>
                </a:schemeClr>
              </a:solidFill>
              <a:ln>
                <a:noFill/>
              </a:ln>
            </p:spPr>
            <p:txBody>
              <a:bodyPr wrap="square" lIns="0" tIns="0" rIns="0" bIns="0" rtlCol="0"/>
              <a:lstStyle/>
              <a:p>
                <a:endParaRPr sz="2097"/>
              </a:p>
            </p:txBody>
          </p:sp>
          <p:sp>
            <p:nvSpPr>
              <p:cNvPr id="11" name="object 10">
                <a:extLst>
                  <a:ext uri="{FF2B5EF4-FFF2-40B4-BE49-F238E27FC236}">
                    <a16:creationId xmlns:a16="http://schemas.microsoft.com/office/drawing/2014/main" id="{F685DF0F-377E-4B40-90D6-81D67D8E96A0}"/>
                  </a:ext>
                </a:extLst>
              </p:cNvPr>
              <p:cNvSpPr>
                <a:spLocks noChangeAspect="1"/>
              </p:cNvSpPr>
              <p:nvPr/>
            </p:nvSpPr>
            <p:spPr>
              <a:xfrm>
                <a:off x="581150" y="2169581"/>
                <a:ext cx="4319234" cy="4319234"/>
              </a:xfrm>
              <a:custGeom>
                <a:avLst/>
                <a:gdLst/>
                <a:ahLst/>
                <a:cxnLst/>
                <a:rect l="l" t="t" r="r" b="b"/>
                <a:pathLst>
                  <a:path w="2705100" h="2714625">
                    <a:moveTo>
                      <a:pt x="0" y="1357249"/>
                    </a:moveTo>
                    <a:lnTo>
                      <a:pt x="4483" y="1245920"/>
                    </a:lnTo>
                    <a:lnTo>
                      <a:pt x="17702" y="1137073"/>
                    </a:lnTo>
                    <a:lnTo>
                      <a:pt x="39307" y="1031056"/>
                    </a:lnTo>
                    <a:lnTo>
                      <a:pt x="68951" y="928217"/>
                    </a:lnTo>
                    <a:lnTo>
                      <a:pt x="106287" y="828907"/>
                    </a:lnTo>
                    <a:lnTo>
                      <a:pt x="150965" y="733473"/>
                    </a:lnTo>
                    <a:lnTo>
                      <a:pt x="202637" y="642266"/>
                    </a:lnTo>
                    <a:lnTo>
                      <a:pt x="260957" y="555635"/>
                    </a:lnTo>
                    <a:lnTo>
                      <a:pt x="325575" y="473927"/>
                    </a:lnTo>
                    <a:lnTo>
                      <a:pt x="396144" y="397494"/>
                    </a:lnTo>
                    <a:lnTo>
                      <a:pt x="472316" y="326682"/>
                    </a:lnTo>
                    <a:lnTo>
                      <a:pt x="553742" y="261843"/>
                    </a:lnTo>
                    <a:lnTo>
                      <a:pt x="640074" y="203324"/>
                    </a:lnTo>
                    <a:lnTo>
                      <a:pt x="730966" y="151476"/>
                    </a:lnTo>
                    <a:lnTo>
                      <a:pt x="826067" y="106646"/>
                    </a:lnTo>
                    <a:lnTo>
                      <a:pt x="925031" y="69184"/>
                    </a:lnTo>
                    <a:lnTo>
                      <a:pt x="1027509" y="39439"/>
                    </a:lnTo>
                    <a:lnTo>
                      <a:pt x="1133154" y="17761"/>
                    </a:lnTo>
                    <a:lnTo>
                      <a:pt x="1241616" y="4498"/>
                    </a:lnTo>
                    <a:lnTo>
                      <a:pt x="1352550" y="0"/>
                    </a:lnTo>
                    <a:lnTo>
                      <a:pt x="1463465" y="4498"/>
                    </a:lnTo>
                    <a:lnTo>
                      <a:pt x="1571914" y="17761"/>
                    </a:lnTo>
                    <a:lnTo>
                      <a:pt x="1677549" y="39439"/>
                    </a:lnTo>
                    <a:lnTo>
                      <a:pt x="1780019" y="69184"/>
                    </a:lnTo>
                    <a:lnTo>
                      <a:pt x="1878978" y="106646"/>
                    </a:lnTo>
                    <a:lnTo>
                      <a:pt x="1974077" y="151476"/>
                    </a:lnTo>
                    <a:lnTo>
                      <a:pt x="2064968" y="203324"/>
                    </a:lnTo>
                    <a:lnTo>
                      <a:pt x="2151302" y="261843"/>
                    </a:lnTo>
                    <a:lnTo>
                      <a:pt x="2232731" y="326682"/>
                    </a:lnTo>
                    <a:lnTo>
                      <a:pt x="2308907" y="397494"/>
                    </a:lnTo>
                    <a:lnTo>
                      <a:pt x="2379481" y="473927"/>
                    </a:lnTo>
                    <a:lnTo>
                      <a:pt x="2444105" y="555635"/>
                    </a:lnTo>
                    <a:lnTo>
                      <a:pt x="2502431" y="642266"/>
                    </a:lnTo>
                    <a:lnTo>
                      <a:pt x="2554110" y="733473"/>
                    </a:lnTo>
                    <a:lnTo>
                      <a:pt x="2598795" y="828907"/>
                    </a:lnTo>
                    <a:lnTo>
                      <a:pt x="2636135" y="928217"/>
                    </a:lnTo>
                    <a:lnTo>
                      <a:pt x="2665785" y="1031056"/>
                    </a:lnTo>
                    <a:lnTo>
                      <a:pt x="2687394" y="1137073"/>
                    </a:lnTo>
                    <a:lnTo>
                      <a:pt x="2700615" y="1245920"/>
                    </a:lnTo>
                    <a:lnTo>
                      <a:pt x="2705100" y="1357249"/>
                    </a:lnTo>
                    <a:lnTo>
                      <a:pt x="2700615" y="1468568"/>
                    </a:lnTo>
                    <a:lnTo>
                      <a:pt x="2687394" y="1577410"/>
                    </a:lnTo>
                    <a:lnTo>
                      <a:pt x="2665785" y="1683425"/>
                    </a:lnTo>
                    <a:lnTo>
                      <a:pt x="2636135" y="1786262"/>
                    </a:lnTo>
                    <a:lnTo>
                      <a:pt x="2598795" y="1885573"/>
                    </a:lnTo>
                    <a:lnTo>
                      <a:pt x="2554110" y="1981009"/>
                    </a:lnTo>
                    <a:lnTo>
                      <a:pt x="2502431" y="2072220"/>
                    </a:lnTo>
                    <a:lnTo>
                      <a:pt x="2444105" y="2158857"/>
                    </a:lnTo>
                    <a:lnTo>
                      <a:pt x="2379481" y="2240571"/>
                    </a:lnTo>
                    <a:lnTo>
                      <a:pt x="2308907" y="2317011"/>
                    </a:lnTo>
                    <a:lnTo>
                      <a:pt x="2232731" y="2387830"/>
                    </a:lnTo>
                    <a:lnTo>
                      <a:pt x="2151302" y="2452677"/>
                    </a:lnTo>
                    <a:lnTo>
                      <a:pt x="2064968" y="2511203"/>
                    </a:lnTo>
                    <a:lnTo>
                      <a:pt x="1974077" y="2563059"/>
                    </a:lnTo>
                    <a:lnTo>
                      <a:pt x="1878978" y="2607896"/>
                    </a:lnTo>
                    <a:lnTo>
                      <a:pt x="1780019" y="2645364"/>
                    </a:lnTo>
                    <a:lnTo>
                      <a:pt x="1677549" y="2675114"/>
                    </a:lnTo>
                    <a:lnTo>
                      <a:pt x="1571914" y="2696796"/>
                    </a:lnTo>
                    <a:lnTo>
                      <a:pt x="1463465" y="2710062"/>
                    </a:lnTo>
                    <a:lnTo>
                      <a:pt x="1352550" y="2714561"/>
                    </a:lnTo>
                    <a:lnTo>
                      <a:pt x="1241616" y="2710062"/>
                    </a:lnTo>
                    <a:lnTo>
                      <a:pt x="1133154" y="2696796"/>
                    </a:lnTo>
                    <a:lnTo>
                      <a:pt x="1027509" y="2675114"/>
                    </a:lnTo>
                    <a:lnTo>
                      <a:pt x="925031" y="2645364"/>
                    </a:lnTo>
                    <a:lnTo>
                      <a:pt x="826067" y="2607896"/>
                    </a:lnTo>
                    <a:lnTo>
                      <a:pt x="730966" y="2563059"/>
                    </a:lnTo>
                    <a:lnTo>
                      <a:pt x="640074" y="2511203"/>
                    </a:lnTo>
                    <a:lnTo>
                      <a:pt x="553742" y="2452677"/>
                    </a:lnTo>
                    <a:lnTo>
                      <a:pt x="472316" y="2387830"/>
                    </a:lnTo>
                    <a:lnTo>
                      <a:pt x="396144" y="2317011"/>
                    </a:lnTo>
                    <a:lnTo>
                      <a:pt x="325575" y="2240571"/>
                    </a:lnTo>
                    <a:lnTo>
                      <a:pt x="260957" y="2158857"/>
                    </a:lnTo>
                    <a:lnTo>
                      <a:pt x="202637" y="2072220"/>
                    </a:lnTo>
                    <a:lnTo>
                      <a:pt x="150965" y="1981009"/>
                    </a:lnTo>
                    <a:lnTo>
                      <a:pt x="106287" y="1885573"/>
                    </a:lnTo>
                    <a:lnTo>
                      <a:pt x="68951" y="1786262"/>
                    </a:lnTo>
                    <a:lnTo>
                      <a:pt x="39307" y="1683425"/>
                    </a:lnTo>
                    <a:lnTo>
                      <a:pt x="17702" y="1577410"/>
                    </a:lnTo>
                    <a:lnTo>
                      <a:pt x="4483" y="1468568"/>
                    </a:lnTo>
                    <a:lnTo>
                      <a:pt x="0" y="1357249"/>
                    </a:lnTo>
                    <a:close/>
                  </a:path>
                </a:pathLst>
              </a:custGeom>
              <a:ln w="73025">
                <a:solidFill>
                  <a:schemeClr val="accent5">
                    <a:lumMod val="75000"/>
                  </a:schemeClr>
                </a:solidFill>
              </a:ln>
            </p:spPr>
            <p:txBody>
              <a:bodyPr wrap="square" lIns="0" tIns="0" rIns="0" bIns="0" rtlCol="0"/>
              <a:lstStyle/>
              <a:p>
                <a:endParaRPr sz="2097"/>
              </a:p>
            </p:txBody>
          </p:sp>
        </p:grpSp>
        <p:sp>
          <p:nvSpPr>
            <p:cNvPr id="13" name="CuadroTexto 12">
              <a:extLst>
                <a:ext uri="{FF2B5EF4-FFF2-40B4-BE49-F238E27FC236}">
                  <a16:creationId xmlns:a16="http://schemas.microsoft.com/office/drawing/2014/main" id="{91B99627-A144-4472-B90A-8C96D70115A0}"/>
                </a:ext>
              </a:extLst>
            </p:cNvPr>
            <p:cNvSpPr txBox="1"/>
            <p:nvPr/>
          </p:nvSpPr>
          <p:spPr>
            <a:xfrm>
              <a:off x="771082" y="2175217"/>
              <a:ext cx="4058980" cy="3501475"/>
            </a:xfrm>
            <a:prstGeom prst="rect">
              <a:avLst/>
            </a:prstGeom>
            <a:noFill/>
          </p:spPr>
          <p:txBody>
            <a:bodyPr wrap="square" rtlCol="0">
              <a:spAutoFit/>
            </a:bodyPr>
            <a:lstStyle/>
            <a:p>
              <a:pPr marL="332842" indent="-332842" algn="ctr" defTabSz="411685" hangingPunct="0">
                <a:spcBef>
                  <a:spcPts val="699"/>
                </a:spcBef>
                <a:spcAft>
                  <a:spcPts val="699"/>
                </a:spcAft>
                <a:buFont typeface="Arial" panose="020B0604020202020204" pitchFamily="34" charset="0"/>
                <a:buChar char="•"/>
                <a:defRPr/>
              </a:pPr>
              <a:r>
                <a:rPr lang="es-CL" kern="0">
                  <a:solidFill>
                    <a:srgbClr val="466B86"/>
                  </a:solidFill>
                  <a:latin typeface="Helvetica Neue Medium" panose="02000503000000020004" pitchFamily="2" charset="0"/>
                </a:rPr>
                <a:t>HW, SW, HH, Licencias y Consultorías para el desarrollo y soporte transversal de las Iniciativas informáticas del Proyecto y Fortalecimiento</a:t>
              </a:r>
            </a:p>
            <a:p>
              <a:pPr marL="332842" indent="-332842" algn="ctr" defTabSz="411685" hangingPunct="0">
                <a:spcBef>
                  <a:spcPts val="699"/>
                </a:spcBef>
                <a:spcAft>
                  <a:spcPts val="699"/>
                </a:spcAft>
                <a:buFont typeface="Arial" panose="020B0604020202020204" pitchFamily="34" charset="0"/>
                <a:buChar char="•"/>
                <a:defRPr/>
              </a:pPr>
              <a:r>
                <a:rPr lang="es-CL" kern="0">
                  <a:solidFill>
                    <a:srgbClr val="466B86"/>
                  </a:solidFill>
                  <a:latin typeface="Helvetica Neue Medium" panose="02000503000000020004" pitchFamily="2" charset="0"/>
                </a:rPr>
                <a:t>Renovación de equipos computacionales </a:t>
              </a:r>
            </a:p>
            <a:p>
              <a:pPr marL="332842" indent="-332842" algn="ctr" defTabSz="411685" hangingPunct="0">
                <a:spcBef>
                  <a:spcPts val="699"/>
                </a:spcBef>
                <a:spcAft>
                  <a:spcPts val="699"/>
                </a:spcAft>
                <a:buFont typeface="Arial" panose="020B0604020202020204" pitchFamily="34" charset="0"/>
                <a:buChar char="•"/>
                <a:defRPr/>
              </a:pPr>
              <a:r>
                <a:rPr lang="es-CL" kern="0">
                  <a:solidFill>
                    <a:srgbClr val="466B86"/>
                  </a:solidFill>
                  <a:latin typeface="Helvetica Neue Medium" panose="02000503000000020004" pitchFamily="2" charset="0"/>
                </a:rPr>
                <a:t>Fortalecimiento de los sistemas para el desarrollo de la analítica, inteligencia de negocios y para el control fiscalizador </a:t>
              </a:r>
            </a:p>
            <a:p>
              <a:pPr marL="332842" indent="-332842" algn="ctr" defTabSz="411685" hangingPunct="0">
                <a:spcBef>
                  <a:spcPts val="699"/>
                </a:spcBef>
                <a:spcAft>
                  <a:spcPts val="699"/>
                </a:spcAft>
                <a:buFont typeface="Arial" panose="020B0604020202020204" pitchFamily="34" charset="0"/>
                <a:buChar char="•"/>
                <a:defRPr/>
              </a:pPr>
              <a:r>
                <a:rPr lang="es-CL" kern="0">
                  <a:solidFill>
                    <a:srgbClr val="466B86"/>
                  </a:solidFill>
                  <a:latin typeface="Helvetica Neue Medium" panose="02000503000000020004" pitchFamily="2" charset="0"/>
                </a:rPr>
                <a:t>Actualización y potenciamiento plataforma para DTE</a:t>
              </a:r>
            </a:p>
          </p:txBody>
        </p:sp>
      </p:grpSp>
    </p:spTree>
    <p:extLst>
      <p:ext uri="{BB962C8B-B14F-4D97-AF65-F5344CB8AC3E}">
        <p14:creationId xmlns:p14="http://schemas.microsoft.com/office/powerpoint/2010/main" val="193209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5">
            <a:extLst>
              <a:ext uri="{FF2B5EF4-FFF2-40B4-BE49-F238E27FC236}">
                <a16:creationId xmlns:a16="http://schemas.microsoft.com/office/drawing/2014/main" id="{F8AACB7B-5564-AD5C-27AB-B643A87022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791"/>
          <a:stretch/>
        </p:blipFill>
        <p:spPr bwMode="auto">
          <a:xfrm>
            <a:off x="0" y="199"/>
            <a:ext cx="7661081" cy="684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FB02CFFE-0F85-5C4E-323E-481FC5A552CD}"/>
              </a:ext>
            </a:extLst>
          </p:cNvPr>
          <p:cNvSpPr/>
          <p:nvPr/>
        </p:nvSpPr>
        <p:spPr>
          <a:xfrm>
            <a:off x="6857810" y="199"/>
            <a:ext cx="5302440" cy="6840141"/>
          </a:xfrm>
          <a:prstGeom prst="rect">
            <a:avLst/>
          </a:prstGeom>
          <a:gradFill flip="none" rotWithShape="1">
            <a:gsLst>
              <a:gs pos="0">
                <a:schemeClr val="bg1">
                  <a:lumMod val="75000"/>
                </a:schemeClr>
              </a:gs>
              <a:gs pos="50000">
                <a:schemeClr val="bg1">
                  <a:lumMod val="85000"/>
                </a:schemeClr>
              </a:gs>
              <a:gs pos="100000">
                <a:schemeClr val="bg1">
                  <a:lumMod val="95000"/>
                </a:schemeClr>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defRPr/>
            </a:pPr>
            <a:endParaRPr lang="es-CL" sz="1795">
              <a:solidFill>
                <a:prstClr val="white"/>
              </a:solidFill>
              <a:latin typeface="Calibri" panose="020F0502020204030204"/>
            </a:endParaRPr>
          </a:p>
        </p:txBody>
      </p:sp>
      <p:sp>
        <p:nvSpPr>
          <p:cNvPr id="5" name="CuadroTexto 4">
            <a:extLst>
              <a:ext uri="{FF2B5EF4-FFF2-40B4-BE49-F238E27FC236}">
                <a16:creationId xmlns:a16="http://schemas.microsoft.com/office/drawing/2014/main" id="{96DB242B-CD47-65BF-D7E5-F34CE2EF18AD}"/>
              </a:ext>
            </a:extLst>
          </p:cNvPr>
          <p:cNvSpPr txBox="1"/>
          <p:nvPr/>
        </p:nvSpPr>
        <p:spPr>
          <a:xfrm>
            <a:off x="7777065" y="2793234"/>
            <a:ext cx="4267200" cy="1228449"/>
          </a:xfrm>
          <a:prstGeom prst="rect">
            <a:avLst/>
          </a:prstGeom>
          <a:noFill/>
        </p:spPr>
        <p:txBody>
          <a:bodyPr wrap="square">
            <a:noAutofit/>
          </a:bodyPr>
          <a:lstStyle/>
          <a:p>
            <a:pPr algn="ctr" defTabSz="912023">
              <a:spcAft>
                <a:spcPts val="2394"/>
              </a:spcAft>
              <a:buSzPct val="200000"/>
            </a:pPr>
            <a:r>
              <a:rPr lang="es-CL" sz="2900" b="1">
                <a:solidFill>
                  <a:schemeClr val="tx1">
                    <a:lumMod val="50000"/>
                    <a:lumOff val="50000"/>
                  </a:schemeClr>
                </a:solidFill>
                <a:latin typeface="Arial" panose="020B0604020202020204" pitchFamily="34" charset="0"/>
                <a:cs typeface="Arial" panose="020B0604020202020204" pitchFamily="34" charset="0"/>
              </a:rPr>
              <a:t>1. BRECHAS DE CUMPLIMIENTO</a:t>
            </a:r>
          </a:p>
        </p:txBody>
      </p:sp>
      <p:grpSp>
        <p:nvGrpSpPr>
          <p:cNvPr id="6" name="Grupo 5">
            <a:extLst>
              <a:ext uri="{FF2B5EF4-FFF2-40B4-BE49-F238E27FC236}">
                <a16:creationId xmlns:a16="http://schemas.microsoft.com/office/drawing/2014/main" id="{F6ACDC41-643E-7B09-960A-5FDE93616323}"/>
              </a:ext>
            </a:extLst>
          </p:cNvPr>
          <p:cNvGrpSpPr/>
          <p:nvPr/>
        </p:nvGrpSpPr>
        <p:grpSpPr>
          <a:xfrm rot="16200000" flipH="1">
            <a:off x="6338299" y="524628"/>
            <a:ext cx="2247902" cy="1198649"/>
            <a:chOff x="-1334254" y="446253"/>
            <a:chExt cx="7586736" cy="1678582"/>
          </a:xfrm>
        </p:grpSpPr>
        <p:sp>
          <p:nvSpPr>
            <p:cNvPr id="9" name="Rectángulo 8">
              <a:extLst>
                <a:ext uri="{FF2B5EF4-FFF2-40B4-BE49-F238E27FC236}">
                  <a16:creationId xmlns:a16="http://schemas.microsoft.com/office/drawing/2014/main" id="{DDDAEEAE-B3C2-9439-2C78-DDC2236A16C8}"/>
                </a:ext>
              </a:extLst>
            </p:cNvPr>
            <p:cNvSpPr/>
            <p:nvPr/>
          </p:nvSpPr>
          <p:spPr>
            <a:xfrm>
              <a:off x="-1334254" y="446253"/>
              <a:ext cx="5743631" cy="561962"/>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0" name="Rectángulo 9">
              <a:extLst>
                <a:ext uri="{FF2B5EF4-FFF2-40B4-BE49-F238E27FC236}">
                  <a16:creationId xmlns:a16="http://schemas.microsoft.com/office/drawing/2014/main" id="{C9D95F65-300B-CA77-DF95-4A4A8FCEB977}"/>
                </a:ext>
              </a:extLst>
            </p:cNvPr>
            <p:cNvSpPr/>
            <p:nvPr/>
          </p:nvSpPr>
          <p:spPr>
            <a:xfrm>
              <a:off x="-1333496" y="1008215"/>
              <a:ext cx="7585978"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1" name="Rectángulo 10">
              <a:extLst>
                <a:ext uri="{FF2B5EF4-FFF2-40B4-BE49-F238E27FC236}">
                  <a16:creationId xmlns:a16="http://schemas.microsoft.com/office/drawing/2014/main" id="{8004A64E-851B-1A04-A44A-8C499D9C3325}"/>
                </a:ext>
              </a:extLst>
            </p:cNvPr>
            <p:cNvSpPr/>
            <p:nvPr/>
          </p:nvSpPr>
          <p:spPr>
            <a:xfrm>
              <a:off x="-1334254" y="1561666"/>
              <a:ext cx="4157693"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grpSp>
        <p:nvGrpSpPr>
          <p:cNvPr id="12" name="Grupo 11">
            <a:extLst>
              <a:ext uri="{FF2B5EF4-FFF2-40B4-BE49-F238E27FC236}">
                <a16:creationId xmlns:a16="http://schemas.microsoft.com/office/drawing/2014/main" id="{23BBF31A-2E3A-E83C-9E27-15C9A29EF17D}"/>
              </a:ext>
            </a:extLst>
          </p:cNvPr>
          <p:cNvGrpSpPr/>
          <p:nvPr/>
        </p:nvGrpSpPr>
        <p:grpSpPr>
          <a:xfrm rot="5400000" flipH="1" flipV="1">
            <a:off x="6338297" y="5117036"/>
            <a:ext cx="2247902" cy="1198649"/>
            <a:chOff x="-1334254" y="446253"/>
            <a:chExt cx="7586736" cy="1678582"/>
          </a:xfrm>
        </p:grpSpPr>
        <p:sp>
          <p:nvSpPr>
            <p:cNvPr id="13" name="Rectángulo 12">
              <a:extLst>
                <a:ext uri="{FF2B5EF4-FFF2-40B4-BE49-F238E27FC236}">
                  <a16:creationId xmlns:a16="http://schemas.microsoft.com/office/drawing/2014/main" id="{E26E1E6D-96D4-4F18-74B3-E015F61A5636}"/>
                </a:ext>
              </a:extLst>
            </p:cNvPr>
            <p:cNvSpPr/>
            <p:nvPr/>
          </p:nvSpPr>
          <p:spPr>
            <a:xfrm>
              <a:off x="-1334254" y="446253"/>
              <a:ext cx="5743631" cy="561962"/>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4" name="Rectángulo 13">
              <a:extLst>
                <a:ext uri="{FF2B5EF4-FFF2-40B4-BE49-F238E27FC236}">
                  <a16:creationId xmlns:a16="http://schemas.microsoft.com/office/drawing/2014/main" id="{DBB5F13C-72C4-B970-B461-D46AF3F162FD}"/>
                </a:ext>
              </a:extLst>
            </p:cNvPr>
            <p:cNvSpPr/>
            <p:nvPr/>
          </p:nvSpPr>
          <p:spPr>
            <a:xfrm>
              <a:off x="-1333496" y="1008215"/>
              <a:ext cx="7585978"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5" name="Rectángulo 14">
              <a:extLst>
                <a:ext uri="{FF2B5EF4-FFF2-40B4-BE49-F238E27FC236}">
                  <a16:creationId xmlns:a16="http://schemas.microsoft.com/office/drawing/2014/main" id="{687614D1-44FF-22E6-FFE5-56A269F0EC40}"/>
                </a:ext>
              </a:extLst>
            </p:cNvPr>
            <p:cNvSpPr/>
            <p:nvPr/>
          </p:nvSpPr>
          <p:spPr>
            <a:xfrm>
              <a:off x="-1334254" y="1561666"/>
              <a:ext cx="4157693"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pic>
        <p:nvPicPr>
          <p:cNvPr id="3" name="Gráfico 2" descr="Plano con relleno sólido">
            <a:extLst>
              <a:ext uri="{FF2B5EF4-FFF2-40B4-BE49-F238E27FC236}">
                <a16:creationId xmlns:a16="http://schemas.microsoft.com/office/drawing/2014/main" id="{674EE993-4AF5-3F14-8A11-697B8F3330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94444" y="3063586"/>
            <a:ext cx="972000" cy="687747"/>
          </a:xfrm>
          <a:prstGeom prst="rect">
            <a:avLst/>
          </a:prstGeom>
        </p:spPr>
      </p:pic>
    </p:spTree>
    <p:extLst>
      <p:ext uri="{BB962C8B-B14F-4D97-AF65-F5344CB8AC3E}">
        <p14:creationId xmlns:p14="http://schemas.microsoft.com/office/powerpoint/2010/main" val="324197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5">
            <a:extLst>
              <a:ext uri="{FF2B5EF4-FFF2-40B4-BE49-F238E27FC236}">
                <a16:creationId xmlns:a16="http://schemas.microsoft.com/office/drawing/2014/main" id="{F8AACB7B-5564-AD5C-27AB-B643A87022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791"/>
          <a:stretch/>
        </p:blipFill>
        <p:spPr bwMode="auto">
          <a:xfrm>
            <a:off x="0" y="199"/>
            <a:ext cx="7661081" cy="684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FB02CFFE-0F85-5C4E-323E-481FC5A552CD}"/>
              </a:ext>
            </a:extLst>
          </p:cNvPr>
          <p:cNvSpPr/>
          <p:nvPr/>
        </p:nvSpPr>
        <p:spPr>
          <a:xfrm>
            <a:off x="6857810" y="199"/>
            <a:ext cx="5302440" cy="6840141"/>
          </a:xfrm>
          <a:prstGeom prst="rect">
            <a:avLst/>
          </a:prstGeom>
          <a:gradFill flip="none" rotWithShape="1">
            <a:gsLst>
              <a:gs pos="0">
                <a:schemeClr val="bg1">
                  <a:lumMod val="75000"/>
                </a:schemeClr>
              </a:gs>
              <a:gs pos="50000">
                <a:schemeClr val="bg1">
                  <a:lumMod val="85000"/>
                </a:schemeClr>
              </a:gs>
              <a:gs pos="100000">
                <a:schemeClr val="bg1">
                  <a:lumMod val="95000"/>
                </a:schemeClr>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defRPr/>
            </a:pPr>
            <a:endParaRPr lang="es-CL" sz="1795">
              <a:solidFill>
                <a:prstClr val="white"/>
              </a:solidFill>
              <a:latin typeface="Calibri" panose="020F0502020204030204"/>
            </a:endParaRPr>
          </a:p>
        </p:txBody>
      </p:sp>
      <p:sp>
        <p:nvSpPr>
          <p:cNvPr id="5" name="CuadroTexto 4">
            <a:extLst>
              <a:ext uri="{FF2B5EF4-FFF2-40B4-BE49-F238E27FC236}">
                <a16:creationId xmlns:a16="http://schemas.microsoft.com/office/drawing/2014/main" id="{96DB242B-CD47-65BF-D7E5-F34CE2EF18AD}"/>
              </a:ext>
            </a:extLst>
          </p:cNvPr>
          <p:cNvSpPr txBox="1"/>
          <p:nvPr/>
        </p:nvSpPr>
        <p:spPr>
          <a:xfrm>
            <a:off x="7835900" y="3107084"/>
            <a:ext cx="4267200" cy="684860"/>
          </a:xfrm>
          <a:prstGeom prst="rect">
            <a:avLst/>
          </a:prstGeom>
          <a:noFill/>
        </p:spPr>
        <p:txBody>
          <a:bodyPr wrap="square">
            <a:noAutofit/>
          </a:bodyPr>
          <a:lstStyle/>
          <a:p>
            <a:pPr algn="ctr" defTabSz="912023">
              <a:spcAft>
                <a:spcPts val="2394"/>
              </a:spcAft>
              <a:buSzPct val="200000"/>
            </a:pPr>
            <a:r>
              <a:rPr lang="es-CL" sz="2900" b="1" dirty="0">
                <a:solidFill>
                  <a:srgbClr val="53AFB9"/>
                </a:solidFill>
                <a:latin typeface="Arial" panose="020B0604020202020204" pitchFamily="34" charset="0"/>
                <a:cs typeface="Arial" panose="020B0604020202020204" pitchFamily="34" charset="0"/>
              </a:rPr>
              <a:t>3.4. CAPACITACIÓN</a:t>
            </a:r>
          </a:p>
        </p:txBody>
      </p:sp>
      <p:grpSp>
        <p:nvGrpSpPr>
          <p:cNvPr id="6" name="Grupo 5">
            <a:extLst>
              <a:ext uri="{FF2B5EF4-FFF2-40B4-BE49-F238E27FC236}">
                <a16:creationId xmlns:a16="http://schemas.microsoft.com/office/drawing/2014/main" id="{F6ACDC41-643E-7B09-960A-5FDE93616323}"/>
              </a:ext>
            </a:extLst>
          </p:cNvPr>
          <p:cNvGrpSpPr/>
          <p:nvPr/>
        </p:nvGrpSpPr>
        <p:grpSpPr>
          <a:xfrm rot="16200000" flipH="1">
            <a:off x="6338299" y="524628"/>
            <a:ext cx="2247902" cy="1198649"/>
            <a:chOff x="-1334254" y="446253"/>
            <a:chExt cx="7586736" cy="1678582"/>
          </a:xfrm>
        </p:grpSpPr>
        <p:sp>
          <p:nvSpPr>
            <p:cNvPr id="9" name="Rectángulo 8">
              <a:extLst>
                <a:ext uri="{FF2B5EF4-FFF2-40B4-BE49-F238E27FC236}">
                  <a16:creationId xmlns:a16="http://schemas.microsoft.com/office/drawing/2014/main" id="{DDDAEEAE-B3C2-9439-2C78-DDC2236A16C8}"/>
                </a:ext>
              </a:extLst>
            </p:cNvPr>
            <p:cNvSpPr/>
            <p:nvPr/>
          </p:nvSpPr>
          <p:spPr>
            <a:xfrm>
              <a:off x="-1334254" y="446253"/>
              <a:ext cx="5743631" cy="561962"/>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0" name="Rectángulo 9">
              <a:extLst>
                <a:ext uri="{FF2B5EF4-FFF2-40B4-BE49-F238E27FC236}">
                  <a16:creationId xmlns:a16="http://schemas.microsoft.com/office/drawing/2014/main" id="{C9D95F65-300B-CA77-DF95-4A4A8FCEB977}"/>
                </a:ext>
              </a:extLst>
            </p:cNvPr>
            <p:cNvSpPr/>
            <p:nvPr/>
          </p:nvSpPr>
          <p:spPr>
            <a:xfrm>
              <a:off x="-1333496" y="1008215"/>
              <a:ext cx="7585978"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1" name="Rectángulo 10">
              <a:extLst>
                <a:ext uri="{FF2B5EF4-FFF2-40B4-BE49-F238E27FC236}">
                  <a16:creationId xmlns:a16="http://schemas.microsoft.com/office/drawing/2014/main" id="{8004A64E-851B-1A04-A44A-8C499D9C3325}"/>
                </a:ext>
              </a:extLst>
            </p:cNvPr>
            <p:cNvSpPr/>
            <p:nvPr/>
          </p:nvSpPr>
          <p:spPr>
            <a:xfrm>
              <a:off x="-1334254" y="1561666"/>
              <a:ext cx="4157693"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grpSp>
        <p:nvGrpSpPr>
          <p:cNvPr id="12" name="Grupo 11">
            <a:extLst>
              <a:ext uri="{FF2B5EF4-FFF2-40B4-BE49-F238E27FC236}">
                <a16:creationId xmlns:a16="http://schemas.microsoft.com/office/drawing/2014/main" id="{23BBF31A-2E3A-E83C-9E27-15C9A29EF17D}"/>
              </a:ext>
            </a:extLst>
          </p:cNvPr>
          <p:cNvGrpSpPr/>
          <p:nvPr/>
        </p:nvGrpSpPr>
        <p:grpSpPr>
          <a:xfrm rot="5400000" flipH="1" flipV="1">
            <a:off x="6338297" y="5117036"/>
            <a:ext cx="2247902" cy="1198649"/>
            <a:chOff x="-1334254" y="446253"/>
            <a:chExt cx="7586736" cy="1678582"/>
          </a:xfrm>
        </p:grpSpPr>
        <p:sp>
          <p:nvSpPr>
            <p:cNvPr id="13" name="Rectángulo 12">
              <a:extLst>
                <a:ext uri="{FF2B5EF4-FFF2-40B4-BE49-F238E27FC236}">
                  <a16:creationId xmlns:a16="http://schemas.microsoft.com/office/drawing/2014/main" id="{E26E1E6D-96D4-4F18-74B3-E015F61A5636}"/>
                </a:ext>
              </a:extLst>
            </p:cNvPr>
            <p:cNvSpPr/>
            <p:nvPr/>
          </p:nvSpPr>
          <p:spPr>
            <a:xfrm>
              <a:off x="-1334254" y="446253"/>
              <a:ext cx="5743631" cy="561962"/>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4" name="Rectángulo 13">
              <a:extLst>
                <a:ext uri="{FF2B5EF4-FFF2-40B4-BE49-F238E27FC236}">
                  <a16:creationId xmlns:a16="http://schemas.microsoft.com/office/drawing/2014/main" id="{DBB5F13C-72C4-B970-B461-D46AF3F162FD}"/>
                </a:ext>
              </a:extLst>
            </p:cNvPr>
            <p:cNvSpPr/>
            <p:nvPr/>
          </p:nvSpPr>
          <p:spPr>
            <a:xfrm>
              <a:off x="-1333496" y="1008215"/>
              <a:ext cx="7585978"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5" name="Rectángulo 14">
              <a:extLst>
                <a:ext uri="{FF2B5EF4-FFF2-40B4-BE49-F238E27FC236}">
                  <a16:creationId xmlns:a16="http://schemas.microsoft.com/office/drawing/2014/main" id="{687614D1-44FF-22E6-FFE5-56A269F0EC40}"/>
                </a:ext>
              </a:extLst>
            </p:cNvPr>
            <p:cNvSpPr/>
            <p:nvPr/>
          </p:nvSpPr>
          <p:spPr>
            <a:xfrm>
              <a:off x="-1334254" y="1561666"/>
              <a:ext cx="4157693"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pic>
        <p:nvPicPr>
          <p:cNvPr id="7" name="Gráfico 6" descr="Aula de clases con relleno sólido">
            <a:extLst>
              <a:ext uri="{FF2B5EF4-FFF2-40B4-BE49-F238E27FC236}">
                <a16:creationId xmlns:a16="http://schemas.microsoft.com/office/drawing/2014/main" id="{4EF20D07-4D38-C05A-DF18-F4FE1FC59C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85027" y="3008346"/>
            <a:ext cx="1044000" cy="781927"/>
          </a:xfrm>
          <a:prstGeom prst="rect">
            <a:avLst/>
          </a:prstGeom>
        </p:spPr>
      </p:pic>
    </p:spTree>
    <p:extLst>
      <p:ext uri="{BB962C8B-B14F-4D97-AF65-F5344CB8AC3E}">
        <p14:creationId xmlns:p14="http://schemas.microsoft.com/office/powerpoint/2010/main" val="208567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B2541B-B1AA-4CA1-A070-C2C63A1C4ADB}"/>
              </a:ext>
            </a:extLst>
          </p:cNvPr>
          <p:cNvSpPr>
            <a:spLocks noGrp="1"/>
          </p:cNvSpPr>
          <p:nvPr>
            <p:ph type="title"/>
          </p:nvPr>
        </p:nvSpPr>
        <p:spPr/>
        <p:txBody>
          <a:bodyPr/>
          <a:lstStyle/>
          <a:p>
            <a:r>
              <a:rPr lang="es-CL" dirty="0"/>
              <a:t>PROPUESTA DE PLAN DE CAPACITACIÓN</a:t>
            </a:r>
          </a:p>
        </p:txBody>
      </p:sp>
      <p:sp>
        <p:nvSpPr>
          <p:cNvPr id="5" name="Marcador de número de diapositiva 4"/>
          <p:cNvSpPr>
            <a:spLocks noGrp="1"/>
          </p:cNvSpPr>
          <p:nvPr>
            <p:ph type="sldNum" sz="quarter" idx="4"/>
          </p:nvPr>
        </p:nvSpPr>
        <p:spPr/>
        <p:txBody>
          <a:bodyPr/>
          <a:lstStyle/>
          <a:p>
            <a:pPr defTabSz="912023"/>
            <a:fld id="{403EE764-2D7F-4FE1-ADC4-47742C1F2A52}" type="slidenum">
              <a:rPr lang="es-CL">
                <a:solidFill>
                  <a:prstClr val="black">
                    <a:tint val="75000"/>
                  </a:prstClr>
                </a:solidFill>
                <a:latin typeface="Lato" panose="020F0502020204030203" pitchFamily="34" charset="0"/>
              </a:rPr>
              <a:pPr defTabSz="912023"/>
              <a:t>31</a:t>
            </a:fld>
            <a:endParaRPr lang="es-CL">
              <a:solidFill>
                <a:prstClr val="black">
                  <a:tint val="75000"/>
                </a:prstClr>
              </a:solidFill>
              <a:latin typeface="Lato" panose="020F0502020204030203" pitchFamily="34" charset="0"/>
            </a:endParaRPr>
          </a:p>
        </p:txBody>
      </p:sp>
      <p:sp>
        <p:nvSpPr>
          <p:cNvPr id="8" name="CuadroTexto 7">
            <a:extLst>
              <a:ext uri="{FF2B5EF4-FFF2-40B4-BE49-F238E27FC236}">
                <a16:creationId xmlns:a16="http://schemas.microsoft.com/office/drawing/2014/main" id="{F02EF23A-899A-4E8B-BC6B-49868D7A8A3E}"/>
              </a:ext>
            </a:extLst>
          </p:cNvPr>
          <p:cNvSpPr txBox="1"/>
          <p:nvPr/>
        </p:nvSpPr>
        <p:spPr>
          <a:xfrm>
            <a:off x="3061005" y="1346360"/>
            <a:ext cx="4789829" cy="476886"/>
          </a:xfrm>
          <a:prstGeom prst="rect">
            <a:avLst/>
          </a:prstGeom>
          <a:noFill/>
        </p:spPr>
        <p:txBody>
          <a:bodyPr wrap="square" lIns="106513" tIns="53257" rIns="106513" bIns="53257" rtlCol="0" anchor="t">
            <a:spAutoFit/>
          </a:bodyPr>
          <a:lstStyle>
            <a:defPPr>
              <a:defRPr lang="en-US"/>
            </a:defPPr>
            <a:lvl1pPr algn="ctr" defTabSz="411685" hangingPunct="0">
              <a:defRPr sz="2200" b="1" kern="0">
                <a:solidFill>
                  <a:schemeClr val="accent2"/>
                </a:solidFill>
                <a:ea typeface="Helvetica Neue Medium" panose="02000503000000020004" pitchFamily="2" charset="0"/>
                <a:cs typeface="Helvetica Neue Medium" panose="02000503000000020004" pitchFamily="2" charset="0"/>
              </a:defRPr>
            </a:lvl1pPr>
          </a:lstStyle>
          <a:p>
            <a:r>
              <a:rPr lang="es-CL" sz="2400"/>
              <a:t>Capacitación de Funcionarios</a:t>
            </a:r>
          </a:p>
        </p:txBody>
      </p:sp>
      <p:grpSp>
        <p:nvGrpSpPr>
          <p:cNvPr id="3" name="Grupo 2">
            <a:extLst>
              <a:ext uri="{FF2B5EF4-FFF2-40B4-BE49-F238E27FC236}">
                <a16:creationId xmlns:a16="http://schemas.microsoft.com/office/drawing/2014/main" id="{617E5544-EF92-47BE-B7D3-993D36A706C3}"/>
              </a:ext>
            </a:extLst>
          </p:cNvPr>
          <p:cNvGrpSpPr/>
          <p:nvPr/>
        </p:nvGrpSpPr>
        <p:grpSpPr>
          <a:xfrm>
            <a:off x="2436386" y="1946108"/>
            <a:ext cx="5791200" cy="4776190"/>
            <a:chOff x="551509" y="2187486"/>
            <a:chExt cx="4167974" cy="4167974"/>
          </a:xfrm>
        </p:grpSpPr>
        <p:sp>
          <p:nvSpPr>
            <p:cNvPr id="9" name="object 9">
              <a:extLst>
                <a:ext uri="{FF2B5EF4-FFF2-40B4-BE49-F238E27FC236}">
                  <a16:creationId xmlns:a16="http://schemas.microsoft.com/office/drawing/2014/main" id="{6954FA6B-4703-4576-93DE-E010B5380622}"/>
                </a:ext>
              </a:extLst>
            </p:cNvPr>
            <p:cNvSpPr>
              <a:spLocks noChangeAspect="1"/>
            </p:cNvSpPr>
            <p:nvPr/>
          </p:nvSpPr>
          <p:spPr>
            <a:xfrm>
              <a:off x="551509" y="2187486"/>
              <a:ext cx="4167974" cy="4167974"/>
            </a:xfrm>
            <a:custGeom>
              <a:avLst/>
              <a:gdLst/>
              <a:ahLst/>
              <a:cxnLst/>
              <a:rect l="l" t="t" r="r" b="b"/>
              <a:pathLst>
                <a:path w="2838450" h="2847975">
                  <a:moveTo>
                    <a:pt x="1419225" y="0"/>
                  </a:moveTo>
                  <a:lnTo>
                    <a:pt x="1302822" y="4720"/>
                  </a:lnTo>
                  <a:lnTo>
                    <a:pt x="1189012" y="18637"/>
                  </a:lnTo>
                  <a:lnTo>
                    <a:pt x="1078159" y="41384"/>
                  </a:lnTo>
                  <a:lnTo>
                    <a:pt x="970629" y="72595"/>
                  </a:lnTo>
                  <a:lnTo>
                    <a:pt x="866786" y="111902"/>
                  </a:lnTo>
                  <a:lnTo>
                    <a:pt x="766997" y="158941"/>
                  </a:lnTo>
                  <a:lnTo>
                    <a:pt x="671625" y="213343"/>
                  </a:lnTo>
                  <a:lnTo>
                    <a:pt x="581037" y="274742"/>
                  </a:lnTo>
                  <a:lnTo>
                    <a:pt x="495597" y="342773"/>
                  </a:lnTo>
                  <a:lnTo>
                    <a:pt x="415671" y="417067"/>
                  </a:lnTo>
                  <a:lnTo>
                    <a:pt x="341623" y="497260"/>
                  </a:lnTo>
                  <a:lnTo>
                    <a:pt x="273820" y="582984"/>
                  </a:lnTo>
                  <a:lnTo>
                    <a:pt x="212625" y="673873"/>
                  </a:lnTo>
                  <a:lnTo>
                    <a:pt x="158406" y="769561"/>
                  </a:lnTo>
                  <a:lnTo>
                    <a:pt x="111525" y="869680"/>
                  </a:lnTo>
                  <a:lnTo>
                    <a:pt x="72350" y="973864"/>
                  </a:lnTo>
                  <a:lnTo>
                    <a:pt x="41244" y="1081747"/>
                  </a:lnTo>
                  <a:lnTo>
                    <a:pt x="18574" y="1192962"/>
                  </a:lnTo>
                  <a:lnTo>
                    <a:pt x="4704" y="1307143"/>
                  </a:lnTo>
                  <a:lnTo>
                    <a:pt x="0" y="1423924"/>
                  </a:lnTo>
                  <a:lnTo>
                    <a:pt x="4704" y="1540722"/>
                  </a:lnTo>
                  <a:lnTo>
                    <a:pt x="18574" y="1654919"/>
                  </a:lnTo>
                  <a:lnTo>
                    <a:pt x="41244" y="1766149"/>
                  </a:lnTo>
                  <a:lnTo>
                    <a:pt x="72350" y="1874045"/>
                  </a:lnTo>
                  <a:lnTo>
                    <a:pt x="111525" y="1978241"/>
                  </a:lnTo>
                  <a:lnTo>
                    <a:pt x="158406" y="2078370"/>
                  </a:lnTo>
                  <a:lnTo>
                    <a:pt x="212625" y="2174066"/>
                  </a:lnTo>
                  <a:lnTo>
                    <a:pt x="273820" y="2264962"/>
                  </a:lnTo>
                  <a:lnTo>
                    <a:pt x="341623" y="2350693"/>
                  </a:lnTo>
                  <a:lnTo>
                    <a:pt x="415671" y="2430891"/>
                  </a:lnTo>
                  <a:lnTo>
                    <a:pt x="495597" y="2505190"/>
                  </a:lnTo>
                  <a:lnTo>
                    <a:pt x="581037" y="2573224"/>
                  </a:lnTo>
                  <a:lnTo>
                    <a:pt x="671625" y="2634626"/>
                  </a:lnTo>
                  <a:lnTo>
                    <a:pt x="766997" y="2689030"/>
                  </a:lnTo>
                  <a:lnTo>
                    <a:pt x="866786" y="2736070"/>
                  </a:lnTo>
                  <a:lnTo>
                    <a:pt x="970629" y="2775378"/>
                  </a:lnTo>
                  <a:lnTo>
                    <a:pt x="1078159" y="2806589"/>
                  </a:lnTo>
                  <a:lnTo>
                    <a:pt x="1189012" y="2829337"/>
                  </a:lnTo>
                  <a:lnTo>
                    <a:pt x="1302822" y="2843254"/>
                  </a:lnTo>
                  <a:lnTo>
                    <a:pt x="1419225" y="2847975"/>
                  </a:lnTo>
                  <a:lnTo>
                    <a:pt x="1535627" y="2843254"/>
                  </a:lnTo>
                  <a:lnTo>
                    <a:pt x="1649437" y="2829337"/>
                  </a:lnTo>
                  <a:lnTo>
                    <a:pt x="1760290" y="2806589"/>
                  </a:lnTo>
                  <a:lnTo>
                    <a:pt x="1867820" y="2775378"/>
                  </a:lnTo>
                  <a:lnTo>
                    <a:pt x="1971663" y="2736070"/>
                  </a:lnTo>
                  <a:lnTo>
                    <a:pt x="2071452" y="2689030"/>
                  </a:lnTo>
                  <a:lnTo>
                    <a:pt x="2166824" y="2634626"/>
                  </a:lnTo>
                  <a:lnTo>
                    <a:pt x="2257412" y="2573224"/>
                  </a:lnTo>
                  <a:lnTo>
                    <a:pt x="2342852" y="2505190"/>
                  </a:lnTo>
                  <a:lnTo>
                    <a:pt x="2422779" y="2430891"/>
                  </a:lnTo>
                  <a:lnTo>
                    <a:pt x="2496826" y="2350693"/>
                  </a:lnTo>
                  <a:lnTo>
                    <a:pt x="2564629" y="2264962"/>
                  </a:lnTo>
                  <a:lnTo>
                    <a:pt x="2625824" y="2174066"/>
                  </a:lnTo>
                  <a:lnTo>
                    <a:pt x="2680043" y="2078370"/>
                  </a:lnTo>
                  <a:lnTo>
                    <a:pt x="2726924" y="1978241"/>
                  </a:lnTo>
                  <a:lnTo>
                    <a:pt x="2766099" y="1874045"/>
                  </a:lnTo>
                  <a:lnTo>
                    <a:pt x="2797205" y="1766149"/>
                  </a:lnTo>
                  <a:lnTo>
                    <a:pt x="2819875" y="1654919"/>
                  </a:lnTo>
                  <a:lnTo>
                    <a:pt x="2833745" y="1540722"/>
                  </a:lnTo>
                  <a:lnTo>
                    <a:pt x="2838450" y="1423924"/>
                  </a:lnTo>
                  <a:lnTo>
                    <a:pt x="2833745" y="1307143"/>
                  </a:lnTo>
                  <a:lnTo>
                    <a:pt x="2819875" y="1192962"/>
                  </a:lnTo>
                  <a:lnTo>
                    <a:pt x="2797205" y="1081747"/>
                  </a:lnTo>
                  <a:lnTo>
                    <a:pt x="2766099" y="973864"/>
                  </a:lnTo>
                  <a:lnTo>
                    <a:pt x="2726924" y="869680"/>
                  </a:lnTo>
                  <a:lnTo>
                    <a:pt x="2680043" y="769561"/>
                  </a:lnTo>
                  <a:lnTo>
                    <a:pt x="2625824" y="673873"/>
                  </a:lnTo>
                  <a:lnTo>
                    <a:pt x="2564629" y="582984"/>
                  </a:lnTo>
                  <a:lnTo>
                    <a:pt x="2496826" y="497260"/>
                  </a:lnTo>
                  <a:lnTo>
                    <a:pt x="2422779" y="417067"/>
                  </a:lnTo>
                  <a:lnTo>
                    <a:pt x="2342852" y="342773"/>
                  </a:lnTo>
                  <a:lnTo>
                    <a:pt x="2257412" y="274742"/>
                  </a:lnTo>
                  <a:lnTo>
                    <a:pt x="2166824" y="213343"/>
                  </a:lnTo>
                  <a:lnTo>
                    <a:pt x="2071452" y="158941"/>
                  </a:lnTo>
                  <a:lnTo>
                    <a:pt x="1971663" y="111902"/>
                  </a:lnTo>
                  <a:lnTo>
                    <a:pt x="1867820" y="72595"/>
                  </a:lnTo>
                  <a:lnTo>
                    <a:pt x="1760290" y="41384"/>
                  </a:lnTo>
                  <a:lnTo>
                    <a:pt x="1649437" y="18637"/>
                  </a:lnTo>
                  <a:lnTo>
                    <a:pt x="1535627" y="4720"/>
                  </a:lnTo>
                  <a:lnTo>
                    <a:pt x="1419225" y="0"/>
                  </a:lnTo>
                  <a:close/>
                </a:path>
              </a:pathLst>
            </a:custGeom>
            <a:solidFill>
              <a:schemeClr val="bg1">
                <a:lumMod val="95000"/>
              </a:schemeClr>
            </a:solidFill>
            <a:ln>
              <a:noFill/>
            </a:ln>
          </p:spPr>
          <p:txBody>
            <a:bodyPr wrap="square" lIns="0" tIns="0" rIns="0" bIns="0" rtlCol="0"/>
            <a:lstStyle/>
            <a:p>
              <a:endParaRPr sz="2097"/>
            </a:p>
          </p:txBody>
        </p:sp>
        <p:sp>
          <p:nvSpPr>
            <p:cNvPr id="10" name="object 10">
              <a:extLst>
                <a:ext uri="{FF2B5EF4-FFF2-40B4-BE49-F238E27FC236}">
                  <a16:creationId xmlns:a16="http://schemas.microsoft.com/office/drawing/2014/main" id="{02341072-B3F2-4BB4-8CC7-B552FB05B7E4}"/>
                </a:ext>
              </a:extLst>
            </p:cNvPr>
            <p:cNvSpPr>
              <a:spLocks noChangeAspect="1"/>
            </p:cNvSpPr>
            <p:nvPr/>
          </p:nvSpPr>
          <p:spPr>
            <a:xfrm>
              <a:off x="708968" y="2340269"/>
              <a:ext cx="3902739" cy="3902739"/>
            </a:xfrm>
            <a:custGeom>
              <a:avLst/>
              <a:gdLst/>
              <a:ahLst/>
              <a:cxnLst/>
              <a:rect l="l" t="t" r="r" b="b"/>
              <a:pathLst>
                <a:path w="2705100" h="2714625">
                  <a:moveTo>
                    <a:pt x="0" y="1357249"/>
                  </a:moveTo>
                  <a:lnTo>
                    <a:pt x="4483" y="1245920"/>
                  </a:lnTo>
                  <a:lnTo>
                    <a:pt x="17702" y="1137073"/>
                  </a:lnTo>
                  <a:lnTo>
                    <a:pt x="39307" y="1031056"/>
                  </a:lnTo>
                  <a:lnTo>
                    <a:pt x="68951" y="928217"/>
                  </a:lnTo>
                  <a:lnTo>
                    <a:pt x="106287" y="828907"/>
                  </a:lnTo>
                  <a:lnTo>
                    <a:pt x="150965" y="733473"/>
                  </a:lnTo>
                  <a:lnTo>
                    <a:pt x="202637" y="642266"/>
                  </a:lnTo>
                  <a:lnTo>
                    <a:pt x="260957" y="555635"/>
                  </a:lnTo>
                  <a:lnTo>
                    <a:pt x="325575" y="473927"/>
                  </a:lnTo>
                  <a:lnTo>
                    <a:pt x="396144" y="397494"/>
                  </a:lnTo>
                  <a:lnTo>
                    <a:pt x="472316" y="326682"/>
                  </a:lnTo>
                  <a:lnTo>
                    <a:pt x="553742" y="261843"/>
                  </a:lnTo>
                  <a:lnTo>
                    <a:pt x="640074" y="203324"/>
                  </a:lnTo>
                  <a:lnTo>
                    <a:pt x="730966" y="151476"/>
                  </a:lnTo>
                  <a:lnTo>
                    <a:pt x="826067" y="106646"/>
                  </a:lnTo>
                  <a:lnTo>
                    <a:pt x="925031" y="69184"/>
                  </a:lnTo>
                  <a:lnTo>
                    <a:pt x="1027509" y="39439"/>
                  </a:lnTo>
                  <a:lnTo>
                    <a:pt x="1133154" y="17761"/>
                  </a:lnTo>
                  <a:lnTo>
                    <a:pt x="1241616" y="4498"/>
                  </a:lnTo>
                  <a:lnTo>
                    <a:pt x="1352550" y="0"/>
                  </a:lnTo>
                  <a:lnTo>
                    <a:pt x="1463465" y="4498"/>
                  </a:lnTo>
                  <a:lnTo>
                    <a:pt x="1571914" y="17761"/>
                  </a:lnTo>
                  <a:lnTo>
                    <a:pt x="1677549" y="39439"/>
                  </a:lnTo>
                  <a:lnTo>
                    <a:pt x="1780019" y="69184"/>
                  </a:lnTo>
                  <a:lnTo>
                    <a:pt x="1878978" y="106646"/>
                  </a:lnTo>
                  <a:lnTo>
                    <a:pt x="1974077" y="151476"/>
                  </a:lnTo>
                  <a:lnTo>
                    <a:pt x="2064968" y="203324"/>
                  </a:lnTo>
                  <a:lnTo>
                    <a:pt x="2151302" y="261843"/>
                  </a:lnTo>
                  <a:lnTo>
                    <a:pt x="2232731" y="326682"/>
                  </a:lnTo>
                  <a:lnTo>
                    <a:pt x="2308907" y="397494"/>
                  </a:lnTo>
                  <a:lnTo>
                    <a:pt x="2379481" y="473927"/>
                  </a:lnTo>
                  <a:lnTo>
                    <a:pt x="2444105" y="555635"/>
                  </a:lnTo>
                  <a:lnTo>
                    <a:pt x="2502431" y="642266"/>
                  </a:lnTo>
                  <a:lnTo>
                    <a:pt x="2554110" y="733473"/>
                  </a:lnTo>
                  <a:lnTo>
                    <a:pt x="2598795" y="828907"/>
                  </a:lnTo>
                  <a:lnTo>
                    <a:pt x="2636135" y="928217"/>
                  </a:lnTo>
                  <a:lnTo>
                    <a:pt x="2665785" y="1031056"/>
                  </a:lnTo>
                  <a:lnTo>
                    <a:pt x="2687394" y="1137073"/>
                  </a:lnTo>
                  <a:lnTo>
                    <a:pt x="2700615" y="1245920"/>
                  </a:lnTo>
                  <a:lnTo>
                    <a:pt x="2705100" y="1357249"/>
                  </a:lnTo>
                  <a:lnTo>
                    <a:pt x="2700615" y="1468568"/>
                  </a:lnTo>
                  <a:lnTo>
                    <a:pt x="2687394" y="1577410"/>
                  </a:lnTo>
                  <a:lnTo>
                    <a:pt x="2665785" y="1683425"/>
                  </a:lnTo>
                  <a:lnTo>
                    <a:pt x="2636135" y="1786262"/>
                  </a:lnTo>
                  <a:lnTo>
                    <a:pt x="2598795" y="1885573"/>
                  </a:lnTo>
                  <a:lnTo>
                    <a:pt x="2554110" y="1981009"/>
                  </a:lnTo>
                  <a:lnTo>
                    <a:pt x="2502431" y="2072220"/>
                  </a:lnTo>
                  <a:lnTo>
                    <a:pt x="2444105" y="2158857"/>
                  </a:lnTo>
                  <a:lnTo>
                    <a:pt x="2379481" y="2240571"/>
                  </a:lnTo>
                  <a:lnTo>
                    <a:pt x="2308907" y="2317011"/>
                  </a:lnTo>
                  <a:lnTo>
                    <a:pt x="2232731" y="2387830"/>
                  </a:lnTo>
                  <a:lnTo>
                    <a:pt x="2151302" y="2452677"/>
                  </a:lnTo>
                  <a:lnTo>
                    <a:pt x="2064968" y="2511203"/>
                  </a:lnTo>
                  <a:lnTo>
                    <a:pt x="1974077" y="2563059"/>
                  </a:lnTo>
                  <a:lnTo>
                    <a:pt x="1878978" y="2607896"/>
                  </a:lnTo>
                  <a:lnTo>
                    <a:pt x="1780019" y="2645364"/>
                  </a:lnTo>
                  <a:lnTo>
                    <a:pt x="1677549" y="2675114"/>
                  </a:lnTo>
                  <a:lnTo>
                    <a:pt x="1571914" y="2696796"/>
                  </a:lnTo>
                  <a:lnTo>
                    <a:pt x="1463465" y="2710062"/>
                  </a:lnTo>
                  <a:lnTo>
                    <a:pt x="1352550" y="2714561"/>
                  </a:lnTo>
                  <a:lnTo>
                    <a:pt x="1241616" y="2710062"/>
                  </a:lnTo>
                  <a:lnTo>
                    <a:pt x="1133154" y="2696796"/>
                  </a:lnTo>
                  <a:lnTo>
                    <a:pt x="1027509" y="2675114"/>
                  </a:lnTo>
                  <a:lnTo>
                    <a:pt x="925031" y="2645364"/>
                  </a:lnTo>
                  <a:lnTo>
                    <a:pt x="826067" y="2607896"/>
                  </a:lnTo>
                  <a:lnTo>
                    <a:pt x="730966" y="2563059"/>
                  </a:lnTo>
                  <a:lnTo>
                    <a:pt x="640074" y="2511203"/>
                  </a:lnTo>
                  <a:lnTo>
                    <a:pt x="553742" y="2452677"/>
                  </a:lnTo>
                  <a:lnTo>
                    <a:pt x="472316" y="2387830"/>
                  </a:lnTo>
                  <a:lnTo>
                    <a:pt x="396144" y="2317011"/>
                  </a:lnTo>
                  <a:lnTo>
                    <a:pt x="325575" y="2240571"/>
                  </a:lnTo>
                  <a:lnTo>
                    <a:pt x="260957" y="2158857"/>
                  </a:lnTo>
                  <a:lnTo>
                    <a:pt x="202637" y="2072220"/>
                  </a:lnTo>
                  <a:lnTo>
                    <a:pt x="150965" y="1981009"/>
                  </a:lnTo>
                  <a:lnTo>
                    <a:pt x="106287" y="1885573"/>
                  </a:lnTo>
                  <a:lnTo>
                    <a:pt x="68951" y="1786262"/>
                  </a:lnTo>
                  <a:lnTo>
                    <a:pt x="39307" y="1683425"/>
                  </a:lnTo>
                  <a:lnTo>
                    <a:pt x="17702" y="1577410"/>
                  </a:lnTo>
                  <a:lnTo>
                    <a:pt x="4483" y="1468568"/>
                  </a:lnTo>
                  <a:lnTo>
                    <a:pt x="0" y="1357249"/>
                  </a:lnTo>
                  <a:close/>
                </a:path>
              </a:pathLst>
            </a:custGeom>
            <a:ln w="73025">
              <a:solidFill>
                <a:srgbClr val="68B9C1"/>
              </a:solidFill>
            </a:ln>
          </p:spPr>
          <p:txBody>
            <a:bodyPr wrap="square" lIns="0" tIns="0" rIns="0" bIns="0" rtlCol="0"/>
            <a:lstStyle/>
            <a:p>
              <a:endParaRPr sz="2097"/>
            </a:p>
          </p:txBody>
        </p:sp>
        <p:sp>
          <p:nvSpPr>
            <p:cNvPr id="11" name="CuadroTexto 10">
              <a:extLst>
                <a:ext uri="{FF2B5EF4-FFF2-40B4-BE49-F238E27FC236}">
                  <a16:creationId xmlns:a16="http://schemas.microsoft.com/office/drawing/2014/main" id="{2F4B403B-4180-4504-8438-821C94EFE0C2}"/>
                </a:ext>
              </a:extLst>
            </p:cNvPr>
            <p:cNvSpPr txBox="1"/>
            <p:nvPr/>
          </p:nvSpPr>
          <p:spPr>
            <a:xfrm>
              <a:off x="1045218" y="3115192"/>
              <a:ext cx="3105383" cy="2646309"/>
            </a:xfrm>
            <a:prstGeom prst="rect">
              <a:avLst/>
            </a:prstGeom>
            <a:noFill/>
          </p:spPr>
          <p:txBody>
            <a:bodyPr wrap="square" rtlCol="0">
              <a:spAutoFit/>
            </a:bodyPr>
            <a:lstStyle/>
            <a:p>
              <a:pPr marL="332842" indent="-332842" algn="ctr" defTabSz="411685" hangingPunct="0">
                <a:spcBef>
                  <a:spcPts val="699"/>
                </a:spcBef>
                <a:spcAft>
                  <a:spcPts val="699"/>
                </a:spcAft>
                <a:buFont typeface="Arial" panose="020B0604020202020204" pitchFamily="34" charset="0"/>
                <a:buChar char="•"/>
                <a:defRPr/>
              </a:pPr>
              <a:r>
                <a:rPr lang="es-CL" kern="0">
                  <a:solidFill>
                    <a:srgbClr val="466B86"/>
                  </a:solidFill>
                  <a:latin typeface="Helvetica Neue Medium" panose="02000503000000020004" pitchFamily="2" charset="0"/>
                  <a:ea typeface="Helvetica Neue Medium" panose="02000503000000020004" pitchFamily="2" charset="0"/>
                  <a:cs typeface="Helvetica Neue Medium" panose="02000503000000020004" pitchFamily="2" charset="0"/>
                </a:rPr>
                <a:t>Capacitación general de Funcionarios</a:t>
              </a:r>
            </a:p>
            <a:p>
              <a:pPr marL="332842" indent="-332842" algn="ctr" defTabSz="411685" hangingPunct="0">
                <a:spcBef>
                  <a:spcPts val="699"/>
                </a:spcBef>
                <a:spcAft>
                  <a:spcPts val="699"/>
                </a:spcAft>
                <a:buFont typeface="Arial" panose="020B0604020202020204" pitchFamily="34" charset="0"/>
                <a:buChar char="•"/>
                <a:defRPr/>
              </a:pPr>
              <a:r>
                <a:rPr lang="es-CL" kern="0">
                  <a:solidFill>
                    <a:srgbClr val="466B86"/>
                  </a:solidFill>
                  <a:latin typeface="Helvetica Neue Medium" panose="02000503000000020004" pitchFamily="2" charset="0"/>
                  <a:ea typeface="Helvetica Neue Medium" panose="02000503000000020004" pitchFamily="2" charset="0"/>
                  <a:cs typeface="Helvetica Neue Medium" panose="02000503000000020004" pitchFamily="2" charset="0"/>
                </a:rPr>
                <a:t>Fortalecimiento de competencias y conocimientos específicos</a:t>
              </a:r>
            </a:p>
            <a:p>
              <a:pPr marL="332842" indent="-332842" algn="ctr" defTabSz="411685" hangingPunct="0">
                <a:spcBef>
                  <a:spcPts val="699"/>
                </a:spcBef>
                <a:spcAft>
                  <a:spcPts val="699"/>
                </a:spcAft>
                <a:buFont typeface="Arial" panose="020B0604020202020204" pitchFamily="34" charset="0"/>
                <a:buChar char="•"/>
                <a:defRPr/>
              </a:pPr>
              <a:r>
                <a:rPr lang="es-CL" kern="0">
                  <a:solidFill>
                    <a:srgbClr val="466B86"/>
                  </a:solidFill>
                  <a:latin typeface="Helvetica Neue Medium" panose="02000503000000020004" pitchFamily="2" charset="0"/>
                  <a:ea typeface="Helvetica Neue Medium" panose="02000503000000020004" pitchFamily="2" charset="0"/>
                  <a:cs typeface="Helvetica Neue Medium" panose="02000503000000020004" pitchFamily="2" charset="0"/>
                </a:rPr>
                <a:t>Viáticos, Traslados, Arriendos de salones, Equipos computacionales, Licencias y SW para el desarrollo de las capacitaciones</a:t>
              </a:r>
            </a:p>
          </p:txBody>
        </p:sp>
      </p:grpSp>
      <p:pic>
        <p:nvPicPr>
          <p:cNvPr id="13" name="Gráfico 12" descr="Aprendizaje remoto de idioma contorno">
            <a:extLst>
              <a:ext uri="{FF2B5EF4-FFF2-40B4-BE49-F238E27FC236}">
                <a16:creationId xmlns:a16="http://schemas.microsoft.com/office/drawing/2014/main" id="{CCDC8365-3787-42E5-83B8-37A46903FA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3160" y="1119483"/>
            <a:ext cx="1486452" cy="1045837"/>
          </a:xfrm>
          <a:prstGeom prst="rect">
            <a:avLst/>
          </a:prstGeom>
        </p:spPr>
      </p:pic>
    </p:spTree>
    <p:extLst>
      <p:ext uri="{BB962C8B-B14F-4D97-AF65-F5344CB8AC3E}">
        <p14:creationId xmlns:p14="http://schemas.microsoft.com/office/powerpoint/2010/main" val="271940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5">
            <a:extLst>
              <a:ext uri="{FF2B5EF4-FFF2-40B4-BE49-F238E27FC236}">
                <a16:creationId xmlns:a16="http://schemas.microsoft.com/office/drawing/2014/main" id="{F8AACB7B-5564-AD5C-27AB-B643A87022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791"/>
          <a:stretch/>
        </p:blipFill>
        <p:spPr bwMode="auto">
          <a:xfrm>
            <a:off x="0" y="199"/>
            <a:ext cx="7661081" cy="684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FB02CFFE-0F85-5C4E-323E-481FC5A552CD}"/>
              </a:ext>
            </a:extLst>
          </p:cNvPr>
          <p:cNvSpPr/>
          <p:nvPr/>
        </p:nvSpPr>
        <p:spPr>
          <a:xfrm>
            <a:off x="6857810" y="199"/>
            <a:ext cx="5302440" cy="6840141"/>
          </a:xfrm>
          <a:prstGeom prst="rect">
            <a:avLst/>
          </a:prstGeom>
          <a:gradFill flip="none" rotWithShape="1">
            <a:gsLst>
              <a:gs pos="0">
                <a:schemeClr val="bg1">
                  <a:lumMod val="75000"/>
                </a:schemeClr>
              </a:gs>
              <a:gs pos="50000">
                <a:schemeClr val="bg1">
                  <a:lumMod val="85000"/>
                </a:schemeClr>
              </a:gs>
              <a:gs pos="100000">
                <a:schemeClr val="bg1">
                  <a:lumMod val="95000"/>
                </a:schemeClr>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defRPr/>
            </a:pPr>
            <a:endParaRPr lang="es-CL" sz="1795">
              <a:solidFill>
                <a:prstClr val="white"/>
              </a:solidFill>
              <a:latin typeface="Calibri" panose="020F0502020204030204"/>
            </a:endParaRPr>
          </a:p>
        </p:txBody>
      </p:sp>
      <p:sp>
        <p:nvSpPr>
          <p:cNvPr id="5" name="CuadroTexto 4">
            <a:extLst>
              <a:ext uri="{FF2B5EF4-FFF2-40B4-BE49-F238E27FC236}">
                <a16:creationId xmlns:a16="http://schemas.microsoft.com/office/drawing/2014/main" id="{96DB242B-CD47-65BF-D7E5-F34CE2EF18AD}"/>
              </a:ext>
            </a:extLst>
          </p:cNvPr>
          <p:cNvSpPr txBox="1"/>
          <p:nvPr/>
        </p:nvSpPr>
        <p:spPr>
          <a:xfrm>
            <a:off x="7835900" y="3107084"/>
            <a:ext cx="4267200" cy="684860"/>
          </a:xfrm>
          <a:prstGeom prst="rect">
            <a:avLst/>
          </a:prstGeom>
          <a:noFill/>
        </p:spPr>
        <p:txBody>
          <a:bodyPr wrap="square">
            <a:noAutofit/>
          </a:bodyPr>
          <a:lstStyle/>
          <a:p>
            <a:pPr algn="ctr" defTabSz="912023">
              <a:spcAft>
                <a:spcPts val="2394"/>
              </a:spcAft>
              <a:buSzPct val="200000"/>
            </a:pPr>
            <a:r>
              <a:rPr lang="es-CL" sz="2900" b="1" dirty="0">
                <a:solidFill>
                  <a:srgbClr val="53AFB9"/>
                </a:solidFill>
                <a:latin typeface="Arial" panose="020B0604020202020204" pitchFamily="34" charset="0"/>
                <a:cs typeface="Arial" panose="020B0604020202020204" pitchFamily="34" charset="0"/>
              </a:rPr>
              <a:t>3.5. INFORME FINANCIERO</a:t>
            </a:r>
          </a:p>
        </p:txBody>
      </p:sp>
      <p:grpSp>
        <p:nvGrpSpPr>
          <p:cNvPr id="6" name="Grupo 5">
            <a:extLst>
              <a:ext uri="{FF2B5EF4-FFF2-40B4-BE49-F238E27FC236}">
                <a16:creationId xmlns:a16="http://schemas.microsoft.com/office/drawing/2014/main" id="{F6ACDC41-643E-7B09-960A-5FDE93616323}"/>
              </a:ext>
            </a:extLst>
          </p:cNvPr>
          <p:cNvGrpSpPr/>
          <p:nvPr/>
        </p:nvGrpSpPr>
        <p:grpSpPr>
          <a:xfrm rot="16200000" flipH="1">
            <a:off x="6338299" y="524628"/>
            <a:ext cx="2247902" cy="1198649"/>
            <a:chOff x="-1334254" y="446253"/>
            <a:chExt cx="7586736" cy="1678582"/>
          </a:xfrm>
        </p:grpSpPr>
        <p:sp>
          <p:nvSpPr>
            <p:cNvPr id="9" name="Rectángulo 8">
              <a:extLst>
                <a:ext uri="{FF2B5EF4-FFF2-40B4-BE49-F238E27FC236}">
                  <a16:creationId xmlns:a16="http://schemas.microsoft.com/office/drawing/2014/main" id="{DDDAEEAE-B3C2-9439-2C78-DDC2236A16C8}"/>
                </a:ext>
              </a:extLst>
            </p:cNvPr>
            <p:cNvSpPr/>
            <p:nvPr/>
          </p:nvSpPr>
          <p:spPr>
            <a:xfrm>
              <a:off x="-1334254" y="446253"/>
              <a:ext cx="5743631" cy="561962"/>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0" name="Rectángulo 9">
              <a:extLst>
                <a:ext uri="{FF2B5EF4-FFF2-40B4-BE49-F238E27FC236}">
                  <a16:creationId xmlns:a16="http://schemas.microsoft.com/office/drawing/2014/main" id="{C9D95F65-300B-CA77-DF95-4A4A8FCEB977}"/>
                </a:ext>
              </a:extLst>
            </p:cNvPr>
            <p:cNvSpPr/>
            <p:nvPr/>
          </p:nvSpPr>
          <p:spPr>
            <a:xfrm>
              <a:off x="-1333496" y="1008215"/>
              <a:ext cx="7585978"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1" name="Rectángulo 10">
              <a:extLst>
                <a:ext uri="{FF2B5EF4-FFF2-40B4-BE49-F238E27FC236}">
                  <a16:creationId xmlns:a16="http://schemas.microsoft.com/office/drawing/2014/main" id="{8004A64E-851B-1A04-A44A-8C499D9C3325}"/>
                </a:ext>
              </a:extLst>
            </p:cNvPr>
            <p:cNvSpPr/>
            <p:nvPr/>
          </p:nvSpPr>
          <p:spPr>
            <a:xfrm>
              <a:off x="-1334254" y="1561666"/>
              <a:ext cx="4157693"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grpSp>
        <p:nvGrpSpPr>
          <p:cNvPr id="12" name="Grupo 11">
            <a:extLst>
              <a:ext uri="{FF2B5EF4-FFF2-40B4-BE49-F238E27FC236}">
                <a16:creationId xmlns:a16="http://schemas.microsoft.com/office/drawing/2014/main" id="{23BBF31A-2E3A-E83C-9E27-15C9A29EF17D}"/>
              </a:ext>
            </a:extLst>
          </p:cNvPr>
          <p:cNvGrpSpPr/>
          <p:nvPr/>
        </p:nvGrpSpPr>
        <p:grpSpPr>
          <a:xfrm rot="5400000" flipH="1" flipV="1">
            <a:off x="6338297" y="5117036"/>
            <a:ext cx="2247902" cy="1198649"/>
            <a:chOff x="-1334254" y="446253"/>
            <a:chExt cx="7586736" cy="1678582"/>
          </a:xfrm>
        </p:grpSpPr>
        <p:sp>
          <p:nvSpPr>
            <p:cNvPr id="13" name="Rectángulo 12">
              <a:extLst>
                <a:ext uri="{FF2B5EF4-FFF2-40B4-BE49-F238E27FC236}">
                  <a16:creationId xmlns:a16="http://schemas.microsoft.com/office/drawing/2014/main" id="{E26E1E6D-96D4-4F18-74B3-E015F61A5636}"/>
                </a:ext>
              </a:extLst>
            </p:cNvPr>
            <p:cNvSpPr/>
            <p:nvPr/>
          </p:nvSpPr>
          <p:spPr>
            <a:xfrm>
              <a:off x="-1334254" y="446253"/>
              <a:ext cx="5743631" cy="561962"/>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4" name="Rectángulo 13">
              <a:extLst>
                <a:ext uri="{FF2B5EF4-FFF2-40B4-BE49-F238E27FC236}">
                  <a16:creationId xmlns:a16="http://schemas.microsoft.com/office/drawing/2014/main" id="{DBB5F13C-72C4-B970-B461-D46AF3F162FD}"/>
                </a:ext>
              </a:extLst>
            </p:cNvPr>
            <p:cNvSpPr/>
            <p:nvPr/>
          </p:nvSpPr>
          <p:spPr>
            <a:xfrm>
              <a:off x="-1333496" y="1008215"/>
              <a:ext cx="7585978"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5" name="Rectángulo 14">
              <a:extLst>
                <a:ext uri="{FF2B5EF4-FFF2-40B4-BE49-F238E27FC236}">
                  <a16:creationId xmlns:a16="http://schemas.microsoft.com/office/drawing/2014/main" id="{687614D1-44FF-22E6-FFE5-56A269F0EC40}"/>
                </a:ext>
              </a:extLst>
            </p:cNvPr>
            <p:cNvSpPr/>
            <p:nvPr/>
          </p:nvSpPr>
          <p:spPr>
            <a:xfrm>
              <a:off x="-1334254" y="1561666"/>
              <a:ext cx="4157693"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pic>
        <p:nvPicPr>
          <p:cNvPr id="7" name="Gráfico 6" descr="Aula de clases con relleno sólido">
            <a:extLst>
              <a:ext uri="{FF2B5EF4-FFF2-40B4-BE49-F238E27FC236}">
                <a16:creationId xmlns:a16="http://schemas.microsoft.com/office/drawing/2014/main" id="{4EF20D07-4D38-C05A-DF18-F4FE1FC59C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85027" y="3008346"/>
            <a:ext cx="1044000" cy="781927"/>
          </a:xfrm>
          <a:prstGeom prst="rect">
            <a:avLst/>
          </a:prstGeom>
        </p:spPr>
      </p:pic>
    </p:spTree>
    <p:extLst>
      <p:ext uri="{BB962C8B-B14F-4D97-AF65-F5344CB8AC3E}">
        <p14:creationId xmlns:p14="http://schemas.microsoft.com/office/powerpoint/2010/main" val="14955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B2541B-B1AA-4CA1-A070-C2C63A1C4ADB}"/>
              </a:ext>
            </a:extLst>
          </p:cNvPr>
          <p:cNvSpPr>
            <a:spLocks noGrp="1"/>
          </p:cNvSpPr>
          <p:nvPr>
            <p:ph type="title"/>
          </p:nvPr>
        </p:nvSpPr>
        <p:spPr/>
        <p:txBody>
          <a:bodyPr/>
          <a:lstStyle/>
          <a:p>
            <a:r>
              <a:rPr lang="es-CL" dirty="0"/>
              <a:t>VALORIZACIÓN DE FORTALECIMIENTO INSTITUCIONAL</a:t>
            </a:r>
          </a:p>
        </p:txBody>
      </p:sp>
      <p:sp>
        <p:nvSpPr>
          <p:cNvPr id="5" name="Marcador de número de diapositiva 4"/>
          <p:cNvSpPr>
            <a:spLocks noGrp="1"/>
          </p:cNvSpPr>
          <p:nvPr>
            <p:ph type="sldNum" sz="quarter" idx="4"/>
          </p:nvPr>
        </p:nvSpPr>
        <p:spPr/>
        <p:txBody>
          <a:bodyPr/>
          <a:lstStyle/>
          <a:p>
            <a:pPr defTabSz="912023"/>
            <a:fld id="{403EE764-2D7F-4FE1-ADC4-47742C1F2A52}" type="slidenum">
              <a:rPr lang="es-CL">
                <a:solidFill>
                  <a:prstClr val="black">
                    <a:tint val="75000"/>
                  </a:prstClr>
                </a:solidFill>
                <a:latin typeface="Lato" panose="020F0502020204030203" pitchFamily="34" charset="0"/>
              </a:rPr>
              <a:pPr defTabSz="912023"/>
              <a:t>33</a:t>
            </a:fld>
            <a:endParaRPr lang="es-CL">
              <a:solidFill>
                <a:prstClr val="black">
                  <a:tint val="75000"/>
                </a:prstClr>
              </a:solidFill>
              <a:latin typeface="Lato" panose="020F0502020204030203" pitchFamily="34" charset="0"/>
            </a:endParaRPr>
          </a:p>
        </p:txBody>
      </p:sp>
      <p:pic>
        <p:nvPicPr>
          <p:cNvPr id="6" name="Imagen 5">
            <a:extLst>
              <a:ext uri="{FF2B5EF4-FFF2-40B4-BE49-F238E27FC236}">
                <a16:creationId xmlns:a16="http://schemas.microsoft.com/office/drawing/2014/main" id="{6B3F2017-DF85-475B-A6ED-E85398B5935B}"/>
              </a:ext>
            </a:extLst>
          </p:cNvPr>
          <p:cNvPicPr>
            <a:picLocks noChangeAspect="1"/>
          </p:cNvPicPr>
          <p:nvPr/>
        </p:nvPicPr>
        <p:blipFill>
          <a:blip r:embed="rId3"/>
          <a:stretch>
            <a:fillRect/>
          </a:stretch>
        </p:blipFill>
        <p:spPr>
          <a:xfrm>
            <a:off x="1605041" y="1427440"/>
            <a:ext cx="8355435" cy="4580389"/>
          </a:xfrm>
          <a:prstGeom prst="rect">
            <a:avLst/>
          </a:prstGeom>
        </p:spPr>
      </p:pic>
    </p:spTree>
    <p:extLst>
      <p:ext uri="{BB962C8B-B14F-4D97-AF65-F5344CB8AC3E}">
        <p14:creationId xmlns:p14="http://schemas.microsoft.com/office/powerpoint/2010/main" val="152313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5">
            <a:extLst>
              <a:ext uri="{FF2B5EF4-FFF2-40B4-BE49-F238E27FC236}">
                <a16:creationId xmlns:a16="http://schemas.microsoft.com/office/drawing/2014/main" id="{F8AACB7B-5564-AD5C-27AB-B643A87022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791"/>
          <a:stretch/>
        </p:blipFill>
        <p:spPr bwMode="auto">
          <a:xfrm>
            <a:off x="0" y="199"/>
            <a:ext cx="7661081" cy="684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FB02CFFE-0F85-5C4E-323E-481FC5A552CD}"/>
              </a:ext>
            </a:extLst>
          </p:cNvPr>
          <p:cNvSpPr/>
          <p:nvPr/>
        </p:nvSpPr>
        <p:spPr>
          <a:xfrm>
            <a:off x="6857810" y="199"/>
            <a:ext cx="5302440" cy="6840141"/>
          </a:xfrm>
          <a:prstGeom prst="rect">
            <a:avLst/>
          </a:prstGeom>
          <a:gradFill flip="none" rotWithShape="1">
            <a:gsLst>
              <a:gs pos="0">
                <a:schemeClr val="bg1">
                  <a:lumMod val="75000"/>
                </a:schemeClr>
              </a:gs>
              <a:gs pos="50000">
                <a:schemeClr val="bg1">
                  <a:lumMod val="85000"/>
                </a:schemeClr>
              </a:gs>
              <a:gs pos="100000">
                <a:schemeClr val="bg1">
                  <a:lumMod val="95000"/>
                </a:schemeClr>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defRPr/>
            </a:pPr>
            <a:endParaRPr lang="es-CL" sz="1795">
              <a:solidFill>
                <a:prstClr val="white"/>
              </a:solidFill>
              <a:latin typeface="Calibri" panose="020F0502020204030204"/>
            </a:endParaRPr>
          </a:p>
        </p:txBody>
      </p:sp>
      <p:sp>
        <p:nvSpPr>
          <p:cNvPr id="5" name="CuadroTexto 4">
            <a:extLst>
              <a:ext uri="{FF2B5EF4-FFF2-40B4-BE49-F238E27FC236}">
                <a16:creationId xmlns:a16="http://schemas.microsoft.com/office/drawing/2014/main" id="{96DB242B-CD47-65BF-D7E5-F34CE2EF18AD}"/>
              </a:ext>
            </a:extLst>
          </p:cNvPr>
          <p:cNvSpPr txBox="1"/>
          <p:nvPr/>
        </p:nvSpPr>
        <p:spPr>
          <a:xfrm>
            <a:off x="7835900" y="3107084"/>
            <a:ext cx="4267200" cy="684860"/>
          </a:xfrm>
          <a:prstGeom prst="rect">
            <a:avLst/>
          </a:prstGeom>
          <a:noFill/>
        </p:spPr>
        <p:txBody>
          <a:bodyPr wrap="square">
            <a:noAutofit/>
          </a:bodyPr>
          <a:lstStyle/>
          <a:p>
            <a:pPr algn="ctr" defTabSz="912023">
              <a:spcAft>
                <a:spcPts val="2394"/>
              </a:spcAft>
              <a:buSzPct val="200000"/>
            </a:pPr>
            <a:r>
              <a:rPr lang="es-CL" sz="2900" b="1" dirty="0">
                <a:solidFill>
                  <a:srgbClr val="53AFB9"/>
                </a:solidFill>
                <a:latin typeface="Arial" panose="020B0604020202020204" pitchFamily="34" charset="0"/>
                <a:cs typeface="Arial" panose="020B0604020202020204" pitchFamily="34" charset="0"/>
              </a:rPr>
              <a:t>3.6. QUÉ BUSCAMOS POTENCIAR</a:t>
            </a:r>
          </a:p>
        </p:txBody>
      </p:sp>
      <p:grpSp>
        <p:nvGrpSpPr>
          <p:cNvPr id="6" name="Grupo 5">
            <a:extLst>
              <a:ext uri="{FF2B5EF4-FFF2-40B4-BE49-F238E27FC236}">
                <a16:creationId xmlns:a16="http://schemas.microsoft.com/office/drawing/2014/main" id="{F6ACDC41-643E-7B09-960A-5FDE93616323}"/>
              </a:ext>
            </a:extLst>
          </p:cNvPr>
          <p:cNvGrpSpPr/>
          <p:nvPr/>
        </p:nvGrpSpPr>
        <p:grpSpPr>
          <a:xfrm rot="16200000" flipH="1">
            <a:off x="6338299" y="524628"/>
            <a:ext cx="2247902" cy="1198649"/>
            <a:chOff x="-1334254" y="446253"/>
            <a:chExt cx="7586736" cy="1678582"/>
          </a:xfrm>
        </p:grpSpPr>
        <p:sp>
          <p:nvSpPr>
            <p:cNvPr id="9" name="Rectángulo 8">
              <a:extLst>
                <a:ext uri="{FF2B5EF4-FFF2-40B4-BE49-F238E27FC236}">
                  <a16:creationId xmlns:a16="http://schemas.microsoft.com/office/drawing/2014/main" id="{DDDAEEAE-B3C2-9439-2C78-DDC2236A16C8}"/>
                </a:ext>
              </a:extLst>
            </p:cNvPr>
            <p:cNvSpPr/>
            <p:nvPr/>
          </p:nvSpPr>
          <p:spPr>
            <a:xfrm>
              <a:off x="-1334254" y="446253"/>
              <a:ext cx="5743631" cy="561962"/>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0" name="Rectángulo 9">
              <a:extLst>
                <a:ext uri="{FF2B5EF4-FFF2-40B4-BE49-F238E27FC236}">
                  <a16:creationId xmlns:a16="http://schemas.microsoft.com/office/drawing/2014/main" id="{C9D95F65-300B-CA77-DF95-4A4A8FCEB977}"/>
                </a:ext>
              </a:extLst>
            </p:cNvPr>
            <p:cNvSpPr/>
            <p:nvPr/>
          </p:nvSpPr>
          <p:spPr>
            <a:xfrm>
              <a:off x="-1333496" y="1008215"/>
              <a:ext cx="7585978"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1" name="Rectángulo 10">
              <a:extLst>
                <a:ext uri="{FF2B5EF4-FFF2-40B4-BE49-F238E27FC236}">
                  <a16:creationId xmlns:a16="http://schemas.microsoft.com/office/drawing/2014/main" id="{8004A64E-851B-1A04-A44A-8C499D9C3325}"/>
                </a:ext>
              </a:extLst>
            </p:cNvPr>
            <p:cNvSpPr/>
            <p:nvPr/>
          </p:nvSpPr>
          <p:spPr>
            <a:xfrm>
              <a:off x="-1334254" y="1561666"/>
              <a:ext cx="4157693"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grpSp>
        <p:nvGrpSpPr>
          <p:cNvPr id="12" name="Grupo 11">
            <a:extLst>
              <a:ext uri="{FF2B5EF4-FFF2-40B4-BE49-F238E27FC236}">
                <a16:creationId xmlns:a16="http://schemas.microsoft.com/office/drawing/2014/main" id="{23BBF31A-2E3A-E83C-9E27-15C9A29EF17D}"/>
              </a:ext>
            </a:extLst>
          </p:cNvPr>
          <p:cNvGrpSpPr/>
          <p:nvPr/>
        </p:nvGrpSpPr>
        <p:grpSpPr>
          <a:xfrm rot="5400000" flipH="1" flipV="1">
            <a:off x="6338297" y="5117036"/>
            <a:ext cx="2247902" cy="1198649"/>
            <a:chOff x="-1334254" y="446253"/>
            <a:chExt cx="7586736" cy="1678582"/>
          </a:xfrm>
        </p:grpSpPr>
        <p:sp>
          <p:nvSpPr>
            <p:cNvPr id="13" name="Rectángulo 12">
              <a:extLst>
                <a:ext uri="{FF2B5EF4-FFF2-40B4-BE49-F238E27FC236}">
                  <a16:creationId xmlns:a16="http://schemas.microsoft.com/office/drawing/2014/main" id="{E26E1E6D-96D4-4F18-74B3-E015F61A5636}"/>
                </a:ext>
              </a:extLst>
            </p:cNvPr>
            <p:cNvSpPr/>
            <p:nvPr/>
          </p:nvSpPr>
          <p:spPr>
            <a:xfrm>
              <a:off x="-1334254" y="446253"/>
              <a:ext cx="5743631" cy="561962"/>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4" name="Rectángulo 13">
              <a:extLst>
                <a:ext uri="{FF2B5EF4-FFF2-40B4-BE49-F238E27FC236}">
                  <a16:creationId xmlns:a16="http://schemas.microsoft.com/office/drawing/2014/main" id="{DBB5F13C-72C4-B970-B461-D46AF3F162FD}"/>
                </a:ext>
              </a:extLst>
            </p:cNvPr>
            <p:cNvSpPr/>
            <p:nvPr/>
          </p:nvSpPr>
          <p:spPr>
            <a:xfrm>
              <a:off x="-1333496" y="1008215"/>
              <a:ext cx="7585978"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5" name="Rectángulo 14">
              <a:extLst>
                <a:ext uri="{FF2B5EF4-FFF2-40B4-BE49-F238E27FC236}">
                  <a16:creationId xmlns:a16="http://schemas.microsoft.com/office/drawing/2014/main" id="{687614D1-44FF-22E6-FFE5-56A269F0EC40}"/>
                </a:ext>
              </a:extLst>
            </p:cNvPr>
            <p:cNvSpPr/>
            <p:nvPr/>
          </p:nvSpPr>
          <p:spPr>
            <a:xfrm>
              <a:off x="-1334254" y="1561666"/>
              <a:ext cx="4157693"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pic>
        <p:nvPicPr>
          <p:cNvPr id="7" name="Gráfico 6" descr="Aula de clases con relleno sólido">
            <a:extLst>
              <a:ext uri="{FF2B5EF4-FFF2-40B4-BE49-F238E27FC236}">
                <a16:creationId xmlns:a16="http://schemas.microsoft.com/office/drawing/2014/main" id="{4EF20D07-4D38-C05A-DF18-F4FE1FC59C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85027" y="3008346"/>
            <a:ext cx="1044000" cy="781927"/>
          </a:xfrm>
          <a:prstGeom prst="rect">
            <a:avLst/>
          </a:prstGeom>
        </p:spPr>
      </p:pic>
    </p:spTree>
    <p:extLst>
      <p:ext uri="{BB962C8B-B14F-4D97-AF65-F5344CB8AC3E}">
        <p14:creationId xmlns:p14="http://schemas.microsoft.com/office/powerpoint/2010/main" val="1855262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Rounded Rectangle 1">
            <a:extLst>
              <a:ext uri="{FF2B5EF4-FFF2-40B4-BE49-F238E27FC236}">
                <a16:creationId xmlns:a16="http://schemas.microsoft.com/office/drawing/2014/main" id="{F25D04DE-B9E1-49BE-7174-24A686C6DE4B}"/>
              </a:ext>
            </a:extLst>
          </p:cNvPr>
          <p:cNvSpPr/>
          <p:nvPr/>
        </p:nvSpPr>
        <p:spPr>
          <a:xfrm>
            <a:off x="7999146" y="1316215"/>
            <a:ext cx="4031224" cy="5437604"/>
          </a:xfrm>
          <a:prstGeom prst="roundRect">
            <a:avLst>
              <a:gd name="adj" fmla="val 3089"/>
            </a:avLst>
          </a:prstGeom>
          <a:solidFill>
            <a:srgbClr val="FFFFFF"/>
          </a:solidFill>
          <a:ln w="25400" cap="flat" cmpd="sng" algn="ctr">
            <a:noFill/>
            <a:prstDash val="solid"/>
          </a:ln>
          <a:effectLst>
            <a:outerShdw blurRad="25400" dist="12700" dir="4200000" algn="ctr" rotWithShape="0">
              <a:srgbClr val="000000">
                <a:alpha val="23000"/>
              </a:srgbClr>
            </a:outerShdw>
          </a:effectLst>
        </p:spPr>
        <p:txBody>
          <a:bodyPr rtlCol="0" anchor="ctr"/>
          <a:lstStyle/>
          <a:p>
            <a:pPr algn="ctr" defTabSz="912023">
              <a:defRPr/>
            </a:pPr>
            <a:endParaRPr lang="en-US" sz="1795" kern="0">
              <a:solidFill>
                <a:srgbClr val="FFFFFF"/>
              </a:solidFill>
            </a:endParaRPr>
          </a:p>
        </p:txBody>
      </p:sp>
      <p:sp>
        <p:nvSpPr>
          <p:cNvPr id="236" name="Rounded Rectangle 1">
            <a:extLst>
              <a:ext uri="{FF2B5EF4-FFF2-40B4-BE49-F238E27FC236}">
                <a16:creationId xmlns:a16="http://schemas.microsoft.com/office/drawing/2014/main" id="{70B7E1EA-8057-88DC-0D48-C77A21600E50}"/>
              </a:ext>
            </a:extLst>
          </p:cNvPr>
          <p:cNvSpPr/>
          <p:nvPr/>
        </p:nvSpPr>
        <p:spPr>
          <a:xfrm>
            <a:off x="6100584" y="1316215"/>
            <a:ext cx="1849561" cy="5437604"/>
          </a:xfrm>
          <a:prstGeom prst="roundRect">
            <a:avLst>
              <a:gd name="adj" fmla="val 3089"/>
            </a:avLst>
          </a:prstGeom>
          <a:solidFill>
            <a:srgbClr val="FFFFFF"/>
          </a:solidFill>
          <a:ln w="25400" cap="flat" cmpd="sng" algn="ctr">
            <a:noFill/>
            <a:prstDash val="solid"/>
          </a:ln>
          <a:effectLst>
            <a:outerShdw blurRad="25400" dist="12700" dir="4200000" algn="ctr" rotWithShape="0">
              <a:srgbClr val="000000">
                <a:alpha val="23000"/>
              </a:srgbClr>
            </a:outerShdw>
          </a:effectLst>
        </p:spPr>
        <p:txBody>
          <a:bodyPr rtlCol="0" anchor="ctr"/>
          <a:lstStyle/>
          <a:p>
            <a:pPr algn="ctr" defTabSz="912023">
              <a:defRPr/>
            </a:pPr>
            <a:endParaRPr lang="en-US" sz="1795" kern="0">
              <a:solidFill>
                <a:srgbClr val="FFFFFF"/>
              </a:solidFill>
            </a:endParaRPr>
          </a:p>
        </p:txBody>
      </p:sp>
      <p:sp>
        <p:nvSpPr>
          <p:cNvPr id="150" name="Rounded Rectangle 1">
            <a:extLst>
              <a:ext uri="{FF2B5EF4-FFF2-40B4-BE49-F238E27FC236}">
                <a16:creationId xmlns:a16="http://schemas.microsoft.com/office/drawing/2014/main" id="{4FC26716-E71F-0657-A557-5864D6238AAC}"/>
              </a:ext>
            </a:extLst>
          </p:cNvPr>
          <p:cNvSpPr/>
          <p:nvPr/>
        </p:nvSpPr>
        <p:spPr>
          <a:xfrm>
            <a:off x="91093" y="1316697"/>
            <a:ext cx="5960490" cy="5437604"/>
          </a:xfrm>
          <a:prstGeom prst="roundRect">
            <a:avLst>
              <a:gd name="adj" fmla="val 3089"/>
            </a:avLst>
          </a:prstGeom>
          <a:solidFill>
            <a:srgbClr val="FFFFFF"/>
          </a:solidFill>
          <a:ln w="25400" cap="flat" cmpd="sng" algn="ctr">
            <a:noFill/>
            <a:prstDash val="solid"/>
          </a:ln>
          <a:effectLst>
            <a:outerShdw blurRad="25400" dist="12700" dir="4200000" algn="ctr" rotWithShape="0">
              <a:srgbClr val="000000">
                <a:alpha val="23000"/>
              </a:srgbClr>
            </a:outerShdw>
          </a:effectLst>
        </p:spPr>
        <p:txBody>
          <a:bodyPr rtlCol="0" anchor="ctr"/>
          <a:lstStyle/>
          <a:p>
            <a:pPr algn="ctr" defTabSz="912023">
              <a:defRPr/>
            </a:pPr>
            <a:endParaRPr lang="en-US" sz="1795" kern="0">
              <a:solidFill>
                <a:srgbClr val="FFFFFF"/>
              </a:solidFill>
            </a:endParaRPr>
          </a:p>
        </p:txBody>
      </p:sp>
      <p:grpSp>
        <p:nvGrpSpPr>
          <p:cNvPr id="151" name="Grupo 150">
            <a:extLst>
              <a:ext uri="{FF2B5EF4-FFF2-40B4-BE49-F238E27FC236}">
                <a16:creationId xmlns:a16="http://schemas.microsoft.com/office/drawing/2014/main" id="{B0591027-7E75-819F-F6C6-6D0EC19F6CCD}"/>
              </a:ext>
            </a:extLst>
          </p:cNvPr>
          <p:cNvGrpSpPr/>
          <p:nvPr/>
        </p:nvGrpSpPr>
        <p:grpSpPr>
          <a:xfrm>
            <a:off x="0" y="198"/>
            <a:ext cx="12162650" cy="485166"/>
            <a:chOff x="0" y="-1"/>
            <a:chExt cx="12194406" cy="486433"/>
          </a:xfrm>
        </p:grpSpPr>
        <p:sp>
          <p:nvSpPr>
            <p:cNvPr id="152" name="Rectángulo 151">
              <a:extLst>
                <a:ext uri="{FF2B5EF4-FFF2-40B4-BE49-F238E27FC236}">
                  <a16:creationId xmlns:a16="http://schemas.microsoft.com/office/drawing/2014/main" id="{91EBACFF-0A4B-391C-B3F9-EDBC0302B5B4}"/>
                </a:ext>
              </a:extLst>
            </p:cNvPr>
            <p:cNvSpPr/>
            <p:nvPr/>
          </p:nvSpPr>
          <p:spPr>
            <a:xfrm>
              <a:off x="0" y="-1"/>
              <a:ext cx="3296105" cy="486431"/>
            </a:xfrm>
            <a:prstGeom prst="rect">
              <a:avLst/>
            </a:prstGeom>
            <a:gradFill flip="none" rotWithShape="1">
              <a:gsLst>
                <a:gs pos="0">
                  <a:sysClr val="window" lastClr="FFFFFF"/>
                </a:gs>
                <a:gs pos="38000">
                  <a:sysClr val="window" lastClr="FFFFFF"/>
                </a:gs>
                <a:gs pos="75000">
                  <a:srgbClr val="0070C0"/>
                </a:gs>
                <a:gs pos="100000">
                  <a:srgbClr val="0070C0"/>
                </a:gs>
              </a:gsLst>
              <a:lin ang="0" scaled="1"/>
              <a:tileRect/>
            </a:gradFill>
            <a:ln w="12700" cap="flat" cmpd="sng" algn="ctr">
              <a:noFill/>
              <a:prstDash val="solid"/>
              <a:miter lim="800000"/>
            </a:ln>
            <a:effectLst/>
          </p:spPr>
          <p:txBody>
            <a:bodyPr rtlCol="0" anchor="ctr"/>
            <a:lstStyle/>
            <a:p>
              <a:pPr algn="ctr" defTabSz="912023">
                <a:defRPr/>
              </a:pPr>
              <a:endParaRPr lang="es-CL" sz="1795" kern="0">
                <a:solidFill>
                  <a:prstClr val="white"/>
                </a:solidFill>
                <a:latin typeface="Calibri" panose="020F0502020204030204"/>
              </a:endParaRPr>
            </a:p>
          </p:txBody>
        </p:sp>
        <p:sp>
          <p:nvSpPr>
            <p:cNvPr id="153" name="Rectángulo 152">
              <a:extLst>
                <a:ext uri="{FF2B5EF4-FFF2-40B4-BE49-F238E27FC236}">
                  <a16:creationId xmlns:a16="http://schemas.microsoft.com/office/drawing/2014/main" id="{47660201-42FB-AD83-4D6F-DE0C4BE65FCF}"/>
                </a:ext>
              </a:extLst>
            </p:cNvPr>
            <p:cNvSpPr/>
            <p:nvPr/>
          </p:nvSpPr>
          <p:spPr>
            <a:xfrm>
              <a:off x="3296105" y="12"/>
              <a:ext cx="8898301" cy="486420"/>
            </a:xfrm>
            <a:prstGeom prst="rect">
              <a:avLst/>
            </a:prstGeom>
            <a:solidFill>
              <a:srgbClr val="0070C0"/>
            </a:solidFill>
            <a:ln w="12700" cap="flat" cmpd="sng" algn="ctr">
              <a:noFill/>
              <a:prstDash val="solid"/>
              <a:miter lim="800000"/>
            </a:ln>
            <a:effectLst/>
          </p:spPr>
          <p:txBody>
            <a:bodyPr rtlCol="0" anchor="ctr"/>
            <a:lstStyle/>
            <a:p>
              <a:pPr algn="ctr" defTabSz="912023">
                <a:defRPr/>
              </a:pPr>
              <a:endParaRPr lang="es-CL" sz="1347" kern="0" dirty="0">
                <a:solidFill>
                  <a:prstClr val="white"/>
                </a:solidFill>
                <a:latin typeface="Calibri" panose="020F0502020204030204"/>
              </a:endParaRPr>
            </a:p>
          </p:txBody>
        </p:sp>
        <p:pic>
          <p:nvPicPr>
            <p:cNvPr id="154" name="Imagen 153">
              <a:extLst>
                <a:ext uri="{FF2B5EF4-FFF2-40B4-BE49-F238E27FC236}">
                  <a16:creationId xmlns:a16="http://schemas.microsoft.com/office/drawing/2014/main" id="{392D58E9-1AD7-A9A7-82AF-D60153EF2965}"/>
                </a:ext>
              </a:extLst>
            </p:cNvPr>
            <p:cNvPicPr>
              <a:picLocks noChangeAspect="1"/>
            </p:cNvPicPr>
            <p:nvPr/>
          </p:nvPicPr>
          <p:blipFill>
            <a:blip r:embed="rId3"/>
            <a:stretch>
              <a:fillRect/>
            </a:stretch>
          </p:blipFill>
          <p:spPr>
            <a:xfrm>
              <a:off x="219240" y="66876"/>
              <a:ext cx="890177" cy="325082"/>
            </a:xfrm>
            <a:prstGeom prst="rect">
              <a:avLst/>
            </a:prstGeom>
          </p:spPr>
        </p:pic>
      </p:grpSp>
      <p:pic>
        <p:nvPicPr>
          <p:cNvPr id="155" name="Imagen 154" descr="database - How and when dimensions are filled in a data ...">
            <a:extLst>
              <a:ext uri="{FF2B5EF4-FFF2-40B4-BE49-F238E27FC236}">
                <a16:creationId xmlns:a16="http://schemas.microsoft.com/office/drawing/2014/main" id="{FFB9EC6D-CE9B-9B03-163A-2E559D9C99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060" y="1837612"/>
            <a:ext cx="1037210" cy="776981"/>
          </a:xfrm>
          <a:prstGeom prst="rect">
            <a:avLst/>
          </a:prstGeom>
          <a:ln>
            <a:solidFill>
              <a:sysClr val="windowText" lastClr="000000"/>
            </a:solidFill>
          </a:ln>
        </p:spPr>
      </p:pic>
      <p:graphicFrame>
        <p:nvGraphicFramePr>
          <p:cNvPr id="156" name="Object 5">
            <a:extLst>
              <a:ext uri="{FF2B5EF4-FFF2-40B4-BE49-F238E27FC236}">
                <a16:creationId xmlns:a16="http://schemas.microsoft.com/office/drawing/2014/main" id="{3D9ACD0E-8637-C546-CDAC-DFA8E508E11C}"/>
              </a:ext>
            </a:extLst>
          </p:cNvPr>
          <p:cNvGraphicFramePr>
            <a:graphicFrameLocks noChangeAspect="1"/>
          </p:cNvGraphicFramePr>
          <p:nvPr/>
        </p:nvGraphicFramePr>
        <p:xfrm>
          <a:off x="8987292" y="2102851"/>
          <a:ext cx="980079" cy="729080"/>
        </p:xfrm>
        <a:graphic>
          <a:graphicData uri="http://schemas.openxmlformats.org/presentationml/2006/ole">
            <mc:AlternateContent xmlns:mc="http://schemas.openxmlformats.org/markup-compatibility/2006">
              <mc:Choice xmlns:v="urn:schemas-microsoft-com:vml" Requires="v">
                <p:oleObj name="Imagen de mapa de bits" r:id="rId5" imgW="8973803" imgH="5552381" progId="Paint.Picture">
                  <p:embed/>
                </p:oleObj>
              </mc:Choice>
              <mc:Fallback>
                <p:oleObj name="Imagen de mapa de bits" r:id="rId5" imgW="8973803" imgH="5552381" progId="Paint.Picture">
                  <p:embed/>
                  <p:pic>
                    <p:nvPicPr>
                      <p:cNvPr id="156" name="Object 5">
                        <a:extLst>
                          <a:ext uri="{FF2B5EF4-FFF2-40B4-BE49-F238E27FC236}">
                            <a16:creationId xmlns:a16="http://schemas.microsoft.com/office/drawing/2014/main" id="{3D9ACD0E-8637-C546-CDAC-DFA8E508E1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7292" y="2102851"/>
                        <a:ext cx="980079" cy="729080"/>
                      </a:xfrm>
                      <a:prstGeom prst="rect">
                        <a:avLst/>
                      </a:prstGeom>
                      <a:noFill/>
                      <a:ln>
                        <a:solidFill>
                          <a:sysClr val="windowText" lastClr="000000"/>
                        </a:solidFill>
                      </a:ln>
                    </p:spPr>
                  </p:pic>
                </p:oleObj>
              </mc:Fallback>
            </mc:AlternateContent>
          </a:graphicData>
        </a:graphic>
      </p:graphicFrame>
      <p:pic>
        <p:nvPicPr>
          <p:cNvPr id="157" name="Imagen 156">
            <a:extLst>
              <a:ext uri="{FF2B5EF4-FFF2-40B4-BE49-F238E27FC236}">
                <a16:creationId xmlns:a16="http://schemas.microsoft.com/office/drawing/2014/main" id="{05E15368-79DB-9BA7-DA8C-AF2D208D6693}"/>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91061" y="2931805"/>
            <a:ext cx="1071679" cy="792057"/>
          </a:xfrm>
          <a:prstGeom prst="rect">
            <a:avLst/>
          </a:prstGeom>
          <a:noFill/>
          <a:ln w="3175">
            <a:solidFill>
              <a:sysClr val="windowText" lastClr="000000"/>
            </a:solidFill>
          </a:ln>
        </p:spPr>
      </p:pic>
      <p:pic>
        <p:nvPicPr>
          <p:cNvPr id="158" name="Imagen 157">
            <a:extLst>
              <a:ext uri="{FF2B5EF4-FFF2-40B4-BE49-F238E27FC236}">
                <a16:creationId xmlns:a16="http://schemas.microsoft.com/office/drawing/2014/main" id="{6AE01DD4-4BBA-25E0-BD10-264B21335749}"/>
              </a:ext>
            </a:extLst>
          </p:cNvPr>
          <p:cNvPicPr>
            <a:picLocks noChangeAspect="1"/>
          </p:cNvPicPr>
          <p:nvPr/>
        </p:nvPicPr>
        <p:blipFill>
          <a:blip r:embed="rId8"/>
          <a:stretch>
            <a:fillRect/>
          </a:stretch>
        </p:blipFill>
        <p:spPr>
          <a:xfrm>
            <a:off x="8835436" y="3069386"/>
            <a:ext cx="1144876" cy="726906"/>
          </a:xfrm>
          <a:prstGeom prst="rect">
            <a:avLst/>
          </a:prstGeom>
          <a:ln>
            <a:solidFill>
              <a:sysClr val="windowText" lastClr="000000"/>
            </a:solidFill>
          </a:ln>
        </p:spPr>
      </p:pic>
      <p:pic>
        <p:nvPicPr>
          <p:cNvPr id="159" name="Imagen 158">
            <a:extLst>
              <a:ext uri="{FF2B5EF4-FFF2-40B4-BE49-F238E27FC236}">
                <a16:creationId xmlns:a16="http://schemas.microsoft.com/office/drawing/2014/main" id="{6881E384-1491-1D1E-FFC6-BB1624A8A164}"/>
              </a:ext>
            </a:extLst>
          </p:cNvPr>
          <p:cNvPicPr>
            <a:picLocks noChangeAspect="1"/>
          </p:cNvPicPr>
          <p:nvPr/>
        </p:nvPicPr>
        <p:blipFill>
          <a:blip r:embed="rId9"/>
          <a:stretch>
            <a:fillRect/>
          </a:stretch>
        </p:blipFill>
        <p:spPr>
          <a:xfrm>
            <a:off x="8188791" y="4033747"/>
            <a:ext cx="1362032" cy="718426"/>
          </a:xfrm>
          <a:prstGeom prst="rect">
            <a:avLst/>
          </a:prstGeom>
          <a:ln>
            <a:solidFill>
              <a:sysClr val="windowText" lastClr="000000"/>
            </a:solidFill>
          </a:ln>
        </p:spPr>
      </p:pic>
      <p:pic>
        <p:nvPicPr>
          <p:cNvPr id="160" name="Imagen 159">
            <a:extLst>
              <a:ext uri="{FF2B5EF4-FFF2-40B4-BE49-F238E27FC236}">
                <a16:creationId xmlns:a16="http://schemas.microsoft.com/office/drawing/2014/main" id="{6C6EB277-51C0-5636-422C-BEF2D10DF6B1}"/>
              </a:ext>
            </a:extLst>
          </p:cNvPr>
          <p:cNvPicPr>
            <a:picLocks noChangeAspect="1"/>
          </p:cNvPicPr>
          <p:nvPr/>
        </p:nvPicPr>
        <p:blipFill>
          <a:blip r:embed="rId10"/>
          <a:stretch>
            <a:fillRect/>
          </a:stretch>
        </p:blipFill>
        <p:spPr>
          <a:xfrm>
            <a:off x="8686454" y="4155910"/>
            <a:ext cx="1280917" cy="718426"/>
          </a:xfrm>
          <a:prstGeom prst="rect">
            <a:avLst/>
          </a:prstGeom>
          <a:ln>
            <a:solidFill>
              <a:sysClr val="windowText" lastClr="000000"/>
            </a:solidFill>
          </a:ln>
        </p:spPr>
      </p:pic>
      <p:pic>
        <p:nvPicPr>
          <p:cNvPr id="161" name="Imagen 160">
            <a:extLst>
              <a:ext uri="{FF2B5EF4-FFF2-40B4-BE49-F238E27FC236}">
                <a16:creationId xmlns:a16="http://schemas.microsoft.com/office/drawing/2014/main" id="{D811AC42-5496-D09F-9653-5ABD9BB48A9F}"/>
              </a:ext>
            </a:extLst>
          </p:cNvPr>
          <p:cNvPicPr>
            <a:picLocks noChangeAspect="1"/>
          </p:cNvPicPr>
          <p:nvPr/>
        </p:nvPicPr>
        <p:blipFill>
          <a:blip r:embed="rId11"/>
          <a:stretch>
            <a:fillRect/>
          </a:stretch>
        </p:blipFill>
        <p:spPr>
          <a:xfrm>
            <a:off x="8188791" y="5136264"/>
            <a:ext cx="1410202" cy="823869"/>
          </a:xfrm>
          <a:prstGeom prst="rect">
            <a:avLst/>
          </a:prstGeom>
          <a:ln>
            <a:solidFill>
              <a:sysClr val="windowText" lastClr="000000"/>
            </a:solidFill>
          </a:ln>
        </p:spPr>
      </p:pic>
      <p:pic>
        <p:nvPicPr>
          <p:cNvPr id="162" name="Imagen 1" descr="image003">
            <a:extLst>
              <a:ext uri="{FF2B5EF4-FFF2-40B4-BE49-F238E27FC236}">
                <a16:creationId xmlns:a16="http://schemas.microsoft.com/office/drawing/2014/main" id="{6E99918E-168E-6140-27DF-BAA03D3C6A3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29762" y="5374971"/>
            <a:ext cx="1306587" cy="7983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 name="Picture 2" descr="Resultado de imagen para SISTEMAS">
            <a:extLst>
              <a:ext uri="{FF2B5EF4-FFF2-40B4-BE49-F238E27FC236}">
                <a16:creationId xmlns:a16="http://schemas.microsoft.com/office/drawing/2014/main" id="{BA344EFB-6E61-1BF2-B3D6-A055715F64E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49112" y="5782742"/>
            <a:ext cx="928931" cy="620526"/>
          </a:xfrm>
          <a:prstGeom prst="rect">
            <a:avLst/>
          </a:prstGeom>
          <a:noFill/>
          <a:ln>
            <a:solidFill>
              <a:sysClr val="windowText" lastClr="000000"/>
            </a:solidFill>
          </a:ln>
          <a:extLst>
            <a:ext uri="{909E8E84-426E-40dd-AFC4-6F175D3DCCD1}">
              <a14:hiddenFill xmlns:a14="http://schemas.microsoft.com/office/drawing/2010/main" xmlns="">
                <a:solidFill>
                  <a:srgbClr val="FFFFFF"/>
                </a:solidFill>
              </a14:hiddenFill>
            </a:ext>
          </a:extLst>
        </p:spPr>
      </p:pic>
      <p:sp>
        <p:nvSpPr>
          <p:cNvPr id="164" name="CuadroTexto 163">
            <a:extLst>
              <a:ext uri="{FF2B5EF4-FFF2-40B4-BE49-F238E27FC236}">
                <a16:creationId xmlns:a16="http://schemas.microsoft.com/office/drawing/2014/main" id="{2F71D77E-B97E-7265-CAE8-58DE8F75B76E}"/>
              </a:ext>
            </a:extLst>
          </p:cNvPr>
          <p:cNvSpPr txBox="1"/>
          <p:nvPr/>
        </p:nvSpPr>
        <p:spPr>
          <a:xfrm>
            <a:off x="9987425" y="1844432"/>
            <a:ext cx="1696741" cy="706043"/>
          </a:xfrm>
          <a:prstGeom prst="rect">
            <a:avLst/>
          </a:prstGeom>
          <a:noFill/>
        </p:spPr>
        <p:txBody>
          <a:bodyPr wrap="square" rtlCol="0">
            <a:spAutoFit/>
          </a:bodyPr>
          <a:lstStyle>
            <a:defPPr>
              <a:defRPr lang="es-CL"/>
            </a:defPPr>
            <a:lvl1pPr algn="r" defTabSz="1218987">
              <a:defRPr sz="1050" kern="0">
                <a:solidFill>
                  <a:prstClr val="black">
                    <a:lumMod val="50000"/>
                    <a:lumOff val="50000"/>
                  </a:prstClr>
                </a:solidFill>
                <a:latin typeface="Arial" pitchFamily="34" charset="0"/>
                <a:cs typeface="Arial" pitchFamily="34" charset="0"/>
              </a:defRPr>
            </a:lvl1pPr>
          </a:lstStyle>
          <a:p>
            <a:pPr defTabSz="1215818">
              <a:defRPr/>
            </a:pPr>
            <a:r>
              <a:rPr lang="en-US" sz="798" dirty="0"/>
              <a:t>EXPLORE, TAXPAYER SPECIFIC LISTS, ANALYZE SPECIAL SITUATION, ANSWER SPECIFIC BUSINESS QUESTIONS</a:t>
            </a:r>
          </a:p>
        </p:txBody>
      </p:sp>
      <p:sp>
        <p:nvSpPr>
          <p:cNvPr id="165" name="CuadroTexto 164">
            <a:extLst>
              <a:ext uri="{FF2B5EF4-FFF2-40B4-BE49-F238E27FC236}">
                <a16:creationId xmlns:a16="http://schemas.microsoft.com/office/drawing/2014/main" id="{E659BE76-4BBE-EFC4-2BC8-BA41D071BBDB}"/>
              </a:ext>
            </a:extLst>
          </p:cNvPr>
          <p:cNvSpPr txBox="1"/>
          <p:nvPr/>
        </p:nvSpPr>
        <p:spPr>
          <a:xfrm>
            <a:off x="10009310" y="3097601"/>
            <a:ext cx="1696741" cy="460463"/>
          </a:xfrm>
          <a:prstGeom prst="rect">
            <a:avLst/>
          </a:prstGeom>
          <a:noFill/>
        </p:spPr>
        <p:txBody>
          <a:bodyPr wrap="square" rtlCol="0">
            <a:spAutoFit/>
          </a:bodyPr>
          <a:lstStyle>
            <a:defPPr>
              <a:defRPr lang="es-CL"/>
            </a:defPPr>
            <a:lvl1pPr algn="r" defTabSz="1218987">
              <a:defRPr sz="1050" kern="0">
                <a:solidFill>
                  <a:prstClr val="black">
                    <a:lumMod val="50000"/>
                    <a:lumOff val="50000"/>
                  </a:prstClr>
                </a:solidFill>
                <a:latin typeface="Arial" pitchFamily="34" charset="0"/>
                <a:cs typeface="Arial" pitchFamily="34" charset="0"/>
              </a:defRPr>
            </a:lvl1pPr>
          </a:lstStyle>
          <a:p>
            <a:pPr defTabSz="1215818">
              <a:defRPr/>
            </a:pPr>
            <a:r>
              <a:rPr lang="en-US" sz="798" b="1" dirty="0">
                <a:solidFill>
                  <a:prstClr val="black"/>
                </a:solidFill>
              </a:rPr>
              <a:t>DATAMING, MACHINE LEARNING, FIND PATTERNS ANALYZE AND ASSESS RISKS</a:t>
            </a:r>
          </a:p>
        </p:txBody>
      </p:sp>
      <p:sp>
        <p:nvSpPr>
          <p:cNvPr id="166" name="CuadroTexto 165">
            <a:extLst>
              <a:ext uri="{FF2B5EF4-FFF2-40B4-BE49-F238E27FC236}">
                <a16:creationId xmlns:a16="http://schemas.microsoft.com/office/drawing/2014/main" id="{6AB56CF4-3CAA-122F-7ED5-3FB0C5173309}"/>
              </a:ext>
            </a:extLst>
          </p:cNvPr>
          <p:cNvSpPr txBox="1"/>
          <p:nvPr/>
        </p:nvSpPr>
        <p:spPr>
          <a:xfrm>
            <a:off x="9936262" y="4136797"/>
            <a:ext cx="1813634" cy="460463"/>
          </a:xfrm>
          <a:prstGeom prst="rect">
            <a:avLst/>
          </a:prstGeom>
          <a:noFill/>
        </p:spPr>
        <p:txBody>
          <a:bodyPr wrap="square" rtlCol="0">
            <a:spAutoFit/>
          </a:bodyPr>
          <a:lstStyle>
            <a:defPPr>
              <a:defRPr lang="es-CL"/>
            </a:defPPr>
            <a:lvl1pPr algn="r" defTabSz="1218987">
              <a:defRPr sz="1050" kern="0">
                <a:solidFill>
                  <a:prstClr val="black">
                    <a:lumMod val="50000"/>
                    <a:lumOff val="50000"/>
                  </a:prstClr>
                </a:solidFill>
                <a:latin typeface="Arial" pitchFamily="34" charset="0"/>
                <a:cs typeface="Arial" pitchFamily="34" charset="0"/>
              </a:defRPr>
            </a:lvl1pPr>
          </a:lstStyle>
          <a:p>
            <a:pPr defTabSz="1215818">
              <a:defRPr/>
            </a:pPr>
            <a:r>
              <a:rPr lang="en-US" sz="798" dirty="0"/>
              <a:t>REPORTS TO HELP AND SUPPORT ANALYSIS AND DECISION MAKING PROCESSES</a:t>
            </a:r>
          </a:p>
        </p:txBody>
      </p:sp>
      <p:sp>
        <p:nvSpPr>
          <p:cNvPr id="167" name="CuadroTexto 166">
            <a:extLst>
              <a:ext uri="{FF2B5EF4-FFF2-40B4-BE49-F238E27FC236}">
                <a16:creationId xmlns:a16="http://schemas.microsoft.com/office/drawing/2014/main" id="{4EE97179-4DE7-F021-CEB7-6BB18A8571B6}"/>
              </a:ext>
            </a:extLst>
          </p:cNvPr>
          <p:cNvSpPr txBox="1"/>
          <p:nvPr/>
        </p:nvSpPr>
        <p:spPr>
          <a:xfrm>
            <a:off x="9867833" y="5255915"/>
            <a:ext cx="2000341" cy="828833"/>
          </a:xfrm>
          <a:prstGeom prst="rect">
            <a:avLst/>
          </a:prstGeom>
          <a:noFill/>
        </p:spPr>
        <p:txBody>
          <a:bodyPr wrap="square" rtlCol="0">
            <a:spAutoFit/>
          </a:bodyPr>
          <a:lstStyle>
            <a:defPPr>
              <a:defRPr lang="es-CL"/>
            </a:defPPr>
            <a:lvl1pPr algn="r" defTabSz="1218987">
              <a:defRPr sz="1050" kern="0">
                <a:solidFill>
                  <a:prstClr val="black">
                    <a:lumMod val="50000"/>
                    <a:lumOff val="50000"/>
                  </a:prstClr>
                </a:solidFill>
                <a:latin typeface="Arial" pitchFamily="34" charset="0"/>
                <a:cs typeface="Arial" pitchFamily="34" charset="0"/>
              </a:defRPr>
            </a:lvl1pPr>
          </a:lstStyle>
          <a:p>
            <a:pPr defTabSz="1215818">
              <a:defRPr/>
            </a:pPr>
            <a:r>
              <a:rPr lang="en-US" sz="798" dirty="0"/>
              <a:t>PRE-PROCESSING INFORMATION FOR CONSUMING IN OTHER PROCESSES. NEAR REAL TIME DECISION, TAX FORM PROPOSALS, CROSS CHECK INFORMATION AND MONITORING PROCESSES</a:t>
            </a:r>
          </a:p>
        </p:txBody>
      </p:sp>
      <p:grpSp>
        <p:nvGrpSpPr>
          <p:cNvPr id="168" name="Grupo 167">
            <a:extLst>
              <a:ext uri="{FF2B5EF4-FFF2-40B4-BE49-F238E27FC236}">
                <a16:creationId xmlns:a16="http://schemas.microsoft.com/office/drawing/2014/main" id="{89EAF319-F319-E9CD-6315-AEA69CAE1C53}"/>
              </a:ext>
            </a:extLst>
          </p:cNvPr>
          <p:cNvGrpSpPr/>
          <p:nvPr/>
        </p:nvGrpSpPr>
        <p:grpSpPr>
          <a:xfrm>
            <a:off x="6374747" y="1636786"/>
            <a:ext cx="1588386" cy="1519982"/>
            <a:chOff x="5081824" y="1018749"/>
            <a:chExt cx="2117161" cy="1912363"/>
          </a:xfrm>
        </p:grpSpPr>
        <p:pic>
          <p:nvPicPr>
            <p:cNvPr id="169" name="Picture 6" descr="http://smartbtl.us/images/rocketlauncher/module-positions/BI_Icon.png">
              <a:extLst>
                <a:ext uri="{FF2B5EF4-FFF2-40B4-BE49-F238E27FC236}">
                  <a16:creationId xmlns:a16="http://schemas.microsoft.com/office/drawing/2014/main" id="{2F015BFD-5065-0AE2-6167-AA5B2EF2F5A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81824" y="1018749"/>
              <a:ext cx="1912363" cy="1912363"/>
            </a:xfrm>
            <a:prstGeom prst="rect">
              <a:avLst/>
            </a:prstGeom>
            <a:noFill/>
            <a:extLst>
              <a:ext uri="{909E8E84-426E-40DD-AFC4-6F175D3DCCD1}">
                <a14:hiddenFill xmlns:a14="http://schemas.microsoft.com/office/drawing/2010/main">
                  <a:solidFill>
                    <a:srgbClr val="FFFFFF"/>
                  </a:solidFill>
                </a14:hiddenFill>
              </a:ext>
            </a:extLst>
          </p:spPr>
        </p:pic>
        <p:sp>
          <p:nvSpPr>
            <p:cNvPr id="170" name="CuadroTexto 169">
              <a:extLst>
                <a:ext uri="{FF2B5EF4-FFF2-40B4-BE49-F238E27FC236}">
                  <a16:creationId xmlns:a16="http://schemas.microsoft.com/office/drawing/2014/main" id="{5CBB15F2-5702-6F6A-5322-2B97CA6AC94F}"/>
                </a:ext>
              </a:extLst>
            </p:cNvPr>
            <p:cNvSpPr txBox="1"/>
            <p:nvPr/>
          </p:nvSpPr>
          <p:spPr>
            <a:xfrm>
              <a:off x="5206295" y="2497938"/>
              <a:ext cx="1992690" cy="308976"/>
            </a:xfrm>
            <a:prstGeom prst="rect">
              <a:avLst/>
            </a:prstGeom>
            <a:noFill/>
          </p:spPr>
          <p:txBody>
            <a:bodyPr wrap="square" rtlCol="0">
              <a:spAutoFit/>
            </a:bodyPr>
            <a:lstStyle/>
            <a:p>
              <a:pPr algn="ctr" defTabSz="912023">
                <a:defRPr/>
              </a:pPr>
              <a:r>
                <a:rPr lang="en-US" sz="997" b="1" kern="0" dirty="0">
                  <a:solidFill>
                    <a:prstClr val="black">
                      <a:lumMod val="50000"/>
                      <a:lumOff val="50000"/>
                    </a:prstClr>
                  </a:solidFill>
                </a:rPr>
                <a:t>DATAWAREHOUSE</a:t>
              </a:r>
            </a:p>
          </p:txBody>
        </p:sp>
      </p:grpSp>
      <p:grpSp>
        <p:nvGrpSpPr>
          <p:cNvPr id="171" name="Grupo 170">
            <a:extLst>
              <a:ext uri="{FF2B5EF4-FFF2-40B4-BE49-F238E27FC236}">
                <a16:creationId xmlns:a16="http://schemas.microsoft.com/office/drawing/2014/main" id="{688EBE91-CBFC-1FE9-F04D-2C2CBB41990B}"/>
              </a:ext>
            </a:extLst>
          </p:cNvPr>
          <p:cNvGrpSpPr/>
          <p:nvPr/>
        </p:nvGrpSpPr>
        <p:grpSpPr>
          <a:xfrm>
            <a:off x="6363652" y="4960945"/>
            <a:ext cx="1589107" cy="1506727"/>
            <a:chOff x="5120739" y="4744580"/>
            <a:chExt cx="2197488" cy="2030916"/>
          </a:xfrm>
        </p:grpSpPr>
        <p:pic>
          <p:nvPicPr>
            <p:cNvPr id="172" name="Picture 6" descr="http://smartbtl.us/images/rocketlauncher/module-positions/BI_Icon.png">
              <a:extLst>
                <a:ext uri="{FF2B5EF4-FFF2-40B4-BE49-F238E27FC236}">
                  <a16:creationId xmlns:a16="http://schemas.microsoft.com/office/drawing/2014/main" id="{0A811553-399D-6CB0-A8B7-CDF221C510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57199" y="4744580"/>
              <a:ext cx="1912363" cy="1912363"/>
            </a:xfrm>
            <a:prstGeom prst="rect">
              <a:avLst/>
            </a:prstGeom>
            <a:noFill/>
            <a:extLst>
              <a:ext uri="{909E8E84-426E-40DD-AFC4-6F175D3DCCD1}">
                <a14:hiddenFill xmlns:a14="http://schemas.microsoft.com/office/drawing/2010/main">
                  <a:solidFill>
                    <a:srgbClr val="FFFFFF"/>
                  </a:solidFill>
                </a14:hiddenFill>
              </a:ext>
            </a:extLst>
          </p:spPr>
        </p:pic>
        <p:sp>
          <p:nvSpPr>
            <p:cNvPr id="173" name="CuadroTexto 172">
              <a:extLst>
                <a:ext uri="{FF2B5EF4-FFF2-40B4-BE49-F238E27FC236}">
                  <a16:creationId xmlns:a16="http://schemas.microsoft.com/office/drawing/2014/main" id="{F6C33E07-F935-1A0D-D5A2-645B83E1BF05}"/>
                </a:ext>
              </a:extLst>
            </p:cNvPr>
            <p:cNvSpPr txBox="1"/>
            <p:nvPr/>
          </p:nvSpPr>
          <p:spPr>
            <a:xfrm>
              <a:off x="5120739" y="6238800"/>
              <a:ext cx="2197488" cy="536696"/>
            </a:xfrm>
            <a:prstGeom prst="rect">
              <a:avLst/>
            </a:prstGeom>
            <a:noFill/>
          </p:spPr>
          <p:txBody>
            <a:bodyPr wrap="square" rtlCol="0">
              <a:spAutoFit/>
            </a:bodyPr>
            <a:lstStyle/>
            <a:p>
              <a:pPr algn="ctr" defTabSz="912023">
                <a:defRPr/>
              </a:pPr>
              <a:r>
                <a:rPr lang="en-US" sz="997" b="1" kern="0" dirty="0">
                  <a:solidFill>
                    <a:prstClr val="black">
                      <a:lumMod val="50000"/>
                      <a:lumOff val="50000"/>
                    </a:prstClr>
                  </a:solidFill>
                </a:rPr>
                <a:t>BIG DATA ANALYTICAL CLUSTER</a:t>
              </a:r>
            </a:p>
          </p:txBody>
        </p:sp>
      </p:grpSp>
      <p:grpSp>
        <p:nvGrpSpPr>
          <p:cNvPr id="174" name="Grupo 173">
            <a:extLst>
              <a:ext uri="{FF2B5EF4-FFF2-40B4-BE49-F238E27FC236}">
                <a16:creationId xmlns:a16="http://schemas.microsoft.com/office/drawing/2014/main" id="{E9FB9665-1747-AFA7-CAE5-FF1985EA24FA}"/>
              </a:ext>
            </a:extLst>
          </p:cNvPr>
          <p:cNvGrpSpPr/>
          <p:nvPr/>
        </p:nvGrpSpPr>
        <p:grpSpPr>
          <a:xfrm>
            <a:off x="6272482" y="3524357"/>
            <a:ext cx="1728275" cy="1634613"/>
            <a:chOff x="6087042" y="3392024"/>
            <a:chExt cx="2450980" cy="2207449"/>
          </a:xfrm>
        </p:grpSpPr>
        <p:pic>
          <p:nvPicPr>
            <p:cNvPr id="175" name="Picture 8" descr="https://cdn1.iconfinder.com/data/icons/ColoBrush_Pack/256/database.png">
              <a:extLst>
                <a:ext uri="{FF2B5EF4-FFF2-40B4-BE49-F238E27FC236}">
                  <a16:creationId xmlns:a16="http://schemas.microsoft.com/office/drawing/2014/main" id="{E6584FEB-285C-A87D-D671-782B99E3BB3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96064" y="3392024"/>
              <a:ext cx="1123306" cy="1123306"/>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8" descr="https://cdn1.iconfinder.com/data/icons/ColoBrush_Pack/256/database.png">
              <a:extLst>
                <a:ext uri="{FF2B5EF4-FFF2-40B4-BE49-F238E27FC236}">
                  <a16:creationId xmlns:a16="http://schemas.microsoft.com/office/drawing/2014/main" id="{5F008D72-9CF6-8BDC-7994-28514675F87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08094" y="3708939"/>
              <a:ext cx="1123306" cy="1123306"/>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8" descr="https://cdn1.iconfinder.com/data/icons/ColoBrush_Pack/256/database.png">
              <a:extLst>
                <a:ext uri="{FF2B5EF4-FFF2-40B4-BE49-F238E27FC236}">
                  <a16:creationId xmlns:a16="http://schemas.microsoft.com/office/drawing/2014/main" id="{81D56195-1C53-2617-80F2-5BE6F0233FB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50879" y="4083293"/>
              <a:ext cx="1123306" cy="1123306"/>
            </a:xfrm>
            <a:prstGeom prst="rect">
              <a:avLst/>
            </a:prstGeom>
            <a:noFill/>
            <a:extLst>
              <a:ext uri="{909E8E84-426E-40DD-AFC4-6F175D3DCCD1}">
                <a14:hiddenFill xmlns:a14="http://schemas.microsoft.com/office/drawing/2010/main">
                  <a:solidFill>
                    <a:srgbClr val="FFFFFF"/>
                  </a:solidFill>
                </a14:hiddenFill>
              </a:ext>
            </a:extLst>
          </p:spPr>
        </p:pic>
        <p:sp>
          <p:nvSpPr>
            <p:cNvPr id="178" name="CuadroTexto 177">
              <a:extLst>
                <a:ext uri="{FF2B5EF4-FFF2-40B4-BE49-F238E27FC236}">
                  <a16:creationId xmlns:a16="http://schemas.microsoft.com/office/drawing/2014/main" id="{AFF81044-CCDE-38D4-2D0B-2ADC814FA6AD}"/>
                </a:ext>
              </a:extLst>
            </p:cNvPr>
            <p:cNvSpPr txBox="1"/>
            <p:nvPr/>
          </p:nvSpPr>
          <p:spPr>
            <a:xfrm>
              <a:off x="6087042" y="5061765"/>
              <a:ext cx="2450980" cy="537708"/>
            </a:xfrm>
            <a:prstGeom prst="rect">
              <a:avLst/>
            </a:prstGeom>
            <a:noFill/>
          </p:spPr>
          <p:txBody>
            <a:bodyPr wrap="square" rtlCol="0">
              <a:spAutoFit/>
            </a:bodyPr>
            <a:lstStyle/>
            <a:p>
              <a:pPr algn="ctr" defTabSz="912023">
                <a:defRPr/>
              </a:pPr>
              <a:r>
                <a:rPr lang="en-US" sz="997" b="1" kern="0" dirty="0">
                  <a:solidFill>
                    <a:prstClr val="black">
                      <a:lumMod val="50000"/>
                      <a:lumOff val="50000"/>
                    </a:prstClr>
                  </a:solidFill>
                </a:rPr>
                <a:t>ANALYTICAL DATAMARTS</a:t>
              </a:r>
            </a:p>
          </p:txBody>
        </p:sp>
      </p:grpSp>
      <p:grpSp>
        <p:nvGrpSpPr>
          <p:cNvPr id="180" name="Grupo 179">
            <a:extLst>
              <a:ext uri="{FF2B5EF4-FFF2-40B4-BE49-F238E27FC236}">
                <a16:creationId xmlns:a16="http://schemas.microsoft.com/office/drawing/2014/main" id="{E1ABB56E-5A13-8CE0-DE33-63048D2F0F17}"/>
              </a:ext>
            </a:extLst>
          </p:cNvPr>
          <p:cNvGrpSpPr/>
          <p:nvPr/>
        </p:nvGrpSpPr>
        <p:grpSpPr>
          <a:xfrm>
            <a:off x="2200972" y="2718640"/>
            <a:ext cx="1795313" cy="1795313"/>
            <a:chOff x="896574" y="2545526"/>
            <a:chExt cx="1800000" cy="1800000"/>
          </a:xfrm>
        </p:grpSpPr>
        <p:pic>
          <p:nvPicPr>
            <p:cNvPr id="181" name="Imagen 180">
              <a:extLst>
                <a:ext uri="{FF2B5EF4-FFF2-40B4-BE49-F238E27FC236}">
                  <a16:creationId xmlns:a16="http://schemas.microsoft.com/office/drawing/2014/main" id="{1CE72AC4-FABF-E483-5161-1FFCD14EE676}"/>
                </a:ext>
              </a:extLst>
            </p:cNvPr>
            <p:cNvPicPr>
              <a:picLocks noChangeAspect="1"/>
            </p:cNvPicPr>
            <p:nvPr/>
          </p:nvPicPr>
          <p:blipFill>
            <a:blip r:embed="rId16"/>
            <a:stretch>
              <a:fillRect/>
            </a:stretch>
          </p:blipFill>
          <p:spPr>
            <a:xfrm>
              <a:off x="1309901" y="2746626"/>
              <a:ext cx="1045633" cy="936275"/>
            </a:xfrm>
            <a:prstGeom prst="rect">
              <a:avLst/>
            </a:prstGeom>
          </p:spPr>
        </p:pic>
        <p:sp>
          <p:nvSpPr>
            <p:cNvPr id="182" name="Elipse 181">
              <a:extLst>
                <a:ext uri="{FF2B5EF4-FFF2-40B4-BE49-F238E27FC236}">
                  <a16:creationId xmlns:a16="http://schemas.microsoft.com/office/drawing/2014/main" id="{5256E1E8-3928-5B04-E09E-E7074BE31B51}"/>
                </a:ext>
              </a:extLst>
            </p:cNvPr>
            <p:cNvSpPr/>
            <p:nvPr/>
          </p:nvSpPr>
          <p:spPr>
            <a:xfrm>
              <a:off x="896574" y="2545526"/>
              <a:ext cx="1800000" cy="1800000"/>
            </a:xfrm>
            <a:prstGeom prst="ellipse">
              <a:avLst/>
            </a:prstGeom>
            <a:noFill/>
            <a:ln w="31750" cap="flat" cmpd="sng" algn="ctr">
              <a:solidFill>
                <a:srgbClr val="4472C4">
                  <a:shade val="50000"/>
                </a:srgbClr>
              </a:solidFill>
              <a:prstDash val="solid"/>
              <a:miter lim="800000"/>
            </a:ln>
            <a:effectLst/>
          </p:spPr>
          <p:txBody>
            <a:bodyPr rtlCol="0" anchor="ctr"/>
            <a:lstStyle/>
            <a:p>
              <a:pPr algn="ctr" defTabSz="912023">
                <a:defRPr/>
              </a:pPr>
              <a:endParaRPr lang="en-US" sz="1795" kern="0">
                <a:solidFill>
                  <a:prstClr val="white"/>
                </a:solidFill>
                <a:latin typeface="Calibri" panose="020F0502020204030204"/>
              </a:endParaRPr>
            </a:p>
          </p:txBody>
        </p:sp>
        <p:sp>
          <p:nvSpPr>
            <p:cNvPr id="183" name="CuadroTexto 182">
              <a:extLst>
                <a:ext uri="{FF2B5EF4-FFF2-40B4-BE49-F238E27FC236}">
                  <a16:creationId xmlns:a16="http://schemas.microsoft.com/office/drawing/2014/main" id="{88750F70-AA2A-4A02-F062-6DD19C16FD23}"/>
                </a:ext>
              </a:extLst>
            </p:cNvPr>
            <p:cNvSpPr txBox="1"/>
            <p:nvPr/>
          </p:nvSpPr>
          <p:spPr>
            <a:xfrm>
              <a:off x="967409" y="3641784"/>
              <a:ext cx="1626741" cy="400110"/>
            </a:xfrm>
            <a:prstGeom prst="rect">
              <a:avLst/>
            </a:prstGeom>
            <a:noFill/>
          </p:spPr>
          <p:txBody>
            <a:bodyPr wrap="square" rtlCol="0">
              <a:spAutoFit/>
            </a:bodyPr>
            <a:lstStyle/>
            <a:p>
              <a:pPr algn="ctr" defTabSz="912023">
                <a:defRPr/>
              </a:pPr>
              <a:r>
                <a:rPr lang="en-US" sz="997" kern="0" dirty="0">
                  <a:solidFill>
                    <a:prstClr val="black"/>
                  </a:solidFill>
                </a:rPr>
                <a:t>Automatic algorithms to cross check information</a:t>
              </a:r>
            </a:p>
          </p:txBody>
        </p:sp>
      </p:grpSp>
      <p:sp>
        <p:nvSpPr>
          <p:cNvPr id="184" name="Freeform 509">
            <a:extLst>
              <a:ext uri="{FF2B5EF4-FFF2-40B4-BE49-F238E27FC236}">
                <a16:creationId xmlns:a16="http://schemas.microsoft.com/office/drawing/2014/main" id="{9C2A3D66-6BDF-B63E-ACC8-D364627E3DC9}"/>
              </a:ext>
            </a:extLst>
          </p:cNvPr>
          <p:cNvSpPr>
            <a:spLocks noChangeArrowheads="1"/>
          </p:cNvSpPr>
          <p:nvPr/>
        </p:nvSpPr>
        <p:spPr bwMode="auto">
          <a:xfrm>
            <a:off x="218670" y="2944190"/>
            <a:ext cx="515363" cy="537713"/>
          </a:xfrm>
          <a:custGeom>
            <a:avLst/>
            <a:gdLst>
              <a:gd name="T0" fmla="*/ 534 w 739"/>
              <a:gd name="T1" fmla="*/ 646 h 747"/>
              <a:gd name="T2" fmla="*/ 719 w 739"/>
              <a:gd name="T3" fmla="*/ 642 h 747"/>
              <a:gd name="T4" fmla="*/ 639 w 739"/>
              <a:gd name="T5" fmla="*/ 666 h 747"/>
              <a:gd name="T6" fmla="*/ 719 w 739"/>
              <a:gd name="T7" fmla="*/ 528 h 747"/>
              <a:gd name="T8" fmla="*/ 534 w 739"/>
              <a:gd name="T9" fmla="*/ 524 h 747"/>
              <a:gd name="T10" fmla="*/ 369 w 739"/>
              <a:gd name="T11" fmla="*/ 401 h 747"/>
              <a:gd name="T12" fmla="*/ 370 w 739"/>
              <a:gd name="T13" fmla="*/ 401 h 747"/>
              <a:gd name="T14" fmla="*/ 290 w 739"/>
              <a:gd name="T15" fmla="*/ 259 h 747"/>
              <a:gd name="T16" fmla="*/ 321 w 739"/>
              <a:gd name="T17" fmla="*/ 28 h 747"/>
              <a:gd name="T18" fmla="*/ 321 w 739"/>
              <a:gd name="T19" fmla="*/ 28 h 747"/>
              <a:gd name="T20" fmla="*/ 420 w 739"/>
              <a:gd name="T21" fmla="*/ 28 h 747"/>
              <a:gd name="T22" fmla="*/ 498 w 739"/>
              <a:gd name="T23" fmla="*/ 259 h 747"/>
              <a:gd name="T24" fmla="*/ 360 w 739"/>
              <a:gd name="T25" fmla="*/ 331 h 747"/>
              <a:gd name="T26" fmla="*/ 360 w 739"/>
              <a:gd name="T27" fmla="*/ 240 h 747"/>
              <a:gd name="T28" fmla="*/ 280 w 739"/>
              <a:gd name="T29" fmla="*/ 186 h 747"/>
              <a:gd name="T30" fmla="*/ 219 w 739"/>
              <a:gd name="T31" fmla="*/ 186 h 747"/>
              <a:gd name="T32" fmla="*/ 306 w 739"/>
              <a:gd name="T33" fmla="*/ 112 h 747"/>
              <a:gd name="T34" fmla="*/ 310 w 739"/>
              <a:gd name="T35" fmla="*/ 92 h 747"/>
              <a:gd name="T36" fmla="*/ 430 w 739"/>
              <a:gd name="T37" fmla="*/ 92 h 747"/>
              <a:gd name="T38" fmla="*/ 434 w 739"/>
              <a:gd name="T39" fmla="*/ 112 h 747"/>
              <a:gd name="T40" fmla="*/ 441 w 739"/>
              <a:gd name="T41" fmla="*/ 186 h 747"/>
              <a:gd name="T42" fmla="*/ 380 w 739"/>
              <a:gd name="T43" fmla="*/ 259 h 747"/>
              <a:gd name="T44" fmla="*/ 455 w 739"/>
              <a:gd name="T45" fmla="*/ 240 h 747"/>
              <a:gd name="T46" fmla="*/ 508 w 739"/>
              <a:gd name="T47" fmla="*/ 240 h 747"/>
              <a:gd name="T48" fmla="*/ 461 w 739"/>
              <a:gd name="T49" fmla="*/ 166 h 747"/>
              <a:gd name="T50" fmla="*/ 286 w 739"/>
              <a:gd name="T51" fmla="*/ 112 h 747"/>
              <a:gd name="T52" fmla="*/ 463 w 739"/>
              <a:gd name="T53" fmla="*/ 528 h 747"/>
              <a:gd name="T54" fmla="*/ 279 w 739"/>
              <a:gd name="T55" fmla="*/ 524 h 747"/>
              <a:gd name="T56" fmla="*/ 389 w 739"/>
              <a:gd name="T57" fmla="*/ 646 h 747"/>
              <a:gd name="T58" fmla="*/ 275 w 739"/>
              <a:gd name="T59" fmla="*/ 625 h 747"/>
              <a:gd name="T60" fmla="*/ 412 w 739"/>
              <a:gd name="T61" fmla="*/ 727 h 747"/>
              <a:gd name="T62" fmla="*/ 208 w 739"/>
              <a:gd name="T63" fmla="*/ 528 h 747"/>
              <a:gd name="T64" fmla="*/ 24 w 739"/>
              <a:gd name="T65" fmla="*/ 524 h 747"/>
              <a:gd name="T66" fmla="*/ 134 w 739"/>
              <a:gd name="T67" fmla="*/ 646 h 747"/>
              <a:gd name="T68" fmla="*/ 19 w 739"/>
              <a:gd name="T69" fmla="*/ 625 h 747"/>
              <a:gd name="T70" fmla="*/ 208 w 739"/>
              <a:gd name="T71" fmla="*/ 528 h 747"/>
              <a:gd name="T72" fmla="*/ 157 w 739"/>
              <a:gd name="T73" fmla="*/ 727 h 747"/>
              <a:gd name="T74" fmla="*/ 603 w 739"/>
              <a:gd name="T75" fmla="*/ 416 h 747"/>
              <a:gd name="T76" fmla="*/ 379 w 739"/>
              <a:gd name="T77" fmla="*/ 351 h 747"/>
              <a:gd name="T78" fmla="*/ 542 w 739"/>
              <a:gd name="T79" fmla="*/ 176 h 747"/>
              <a:gd name="T80" fmla="*/ 199 w 739"/>
              <a:gd name="T81" fmla="*/ 176 h 747"/>
              <a:gd name="T82" fmla="*/ 359 w 739"/>
              <a:gd name="T83" fmla="*/ 351 h 747"/>
              <a:gd name="T84" fmla="*/ 146 w 739"/>
              <a:gd name="T85" fmla="*/ 416 h 747"/>
              <a:gd name="T86" fmla="*/ 0 w 739"/>
              <a:gd name="T87" fmla="*/ 528 h 747"/>
              <a:gd name="T88" fmla="*/ 53 w 739"/>
              <a:gd name="T89" fmla="*/ 718 h 747"/>
              <a:gd name="T90" fmla="*/ 159 w 739"/>
              <a:gd name="T91" fmla="*/ 746 h 747"/>
              <a:gd name="T92" fmla="*/ 150 w 739"/>
              <a:gd name="T93" fmla="*/ 666 h 747"/>
              <a:gd name="T94" fmla="*/ 227 w 739"/>
              <a:gd name="T95" fmla="*/ 528 h 747"/>
              <a:gd name="T96" fmla="*/ 146 w 739"/>
              <a:gd name="T97" fmla="*/ 435 h 747"/>
              <a:gd name="T98" fmla="*/ 279 w 739"/>
              <a:gd name="T99" fmla="*/ 505 h 747"/>
              <a:gd name="T100" fmla="*/ 279 w 739"/>
              <a:gd name="T101" fmla="*/ 666 h 747"/>
              <a:gd name="T102" fmla="*/ 307 w 739"/>
              <a:gd name="T103" fmla="*/ 736 h 747"/>
              <a:gd name="T104" fmla="*/ 431 w 739"/>
              <a:gd name="T105" fmla="*/ 736 h 747"/>
              <a:gd name="T106" fmla="*/ 483 w 739"/>
              <a:gd name="T107" fmla="*/ 642 h 747"/>
              <a:gd name="T108" fmla="*/ 379 w 739"/>
              <a:gd name="T109" fmla="*/ 467 h 747"/>
              <a:gd name="T110" fmla="*/ 617 w 739"/>
              <a:gd name="T111" fmla="*/ 448 h 747"/>
              <a:gd name="T112" fmla="*/ 511 w 739"/>
              <a:gd name="T113" fmla="*/ 642 h 747"/>
              <a:gd name="T114" fmla="*/ 564 w 739"/>
              <a:gd name="T115" fmla="*/ 718 h 747"/>
              <a:gd name="T116" fmla="*/ 670 w 739"/>
              <a:gd name="T117" fmla="*/ 746 h 747"/>
              <a:gd name="T118" fmla="*/ 715 w 739"/>
              <a:gd name="T119" fmla="*/ 666 h 747"/>
              <a:gd name="T120" fmla="*/ 715 w 739"/>
              <a:gd name="T121" fmla="*/ 505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9" h="747">
                <a:moveTo>
                  <a:pt x="715" y="646"/>
                </a:moveTo>
                <a:lnTo>
                  <a:pt x="645" y="646"/>
                </a:lnTo>
                <a:lnTo>
                  <a:pt x="605" y="646"/>
                </a:lnTo>
                <a:lnTo>
                  <a:pt x="534" y="646"/>
                </a:lnTo>
                <a:lnTo>
                  <a:pt x="534" y="646"/>
                </a:lnTo>
                <a:cubicBezTo>
                  <a:pt x="532" y="646"/>
                  <a:pt x="530" y="644"/>
                  <a:pt x="530" y="642"/>
                </a:cubicBezTo>
                <a:lnTo>
                  <a:pt x="530" y="625"/>
                </a:lnTo>
                <a:lnTo>
                  <a:pt x="719" y="625"/>
                </a:lnTo>
                <a:lnTo>
                  <a:pt x="719" y="642"/>
                </a:lnTo>
                <a:lnTo>
                  <a:pt x="719" y="642"/>
                </a:lnTo>
                <a:cubicBezTo>
                  <a:pt x="719" y="644"/>
                  <a:pt x="717" y="646"/>
                  <a:pt x="715" y="646"/>
                </a:cubicBezTo>
                <a:close/>
                <a:moveTo>
                  <a:pt x="668" y="727"/>
                </a:moveTo>
                <a:lnTo>
                  <a:pt x="581" y="727"/>
                </a:lnTo>
                <a:lnTo>
                  <a:pt x="611" y="666"/>
                </a:lnTo>
                <a:lnTo>
                  <a:pt x="639" y="666"/>
                </a:lnTo>
                <a:lnTo>
                  <a:pt x="668" y="727"/>
                </a:lnTo>
                <a:close/>
                <a:moveTo>
                  <a:pt x="534" y="524"/>
                </a:moveTo>
                <a:lnTo>
                  <a:pt x="715" y="524"/>
                </a:lnTo>
                <a:lnTo>
                  <a:pt x="715" y="524"/>
                </a:lnTo>
                <a:cubicBezTo>
                  <a:pt x="717" y="524"/>
                  <a:pt x="719" y="526"/>
                  <a:pt x="719" y="528"/>
                </a:cubicBezTo>
                <a:lnTo>
                  <a:pt x="719" y="606"/>
                </a:lnTo>
                <a:lnTo>
                  <a:pt x="530" y="606"/>
                </a:lnTo>
                <a:lnTo>
                  <a:pt x="530" y="528"/>
                </a:lnTo>
                <a:lnTo>
                  <a:pt x="530" y="528"/>
                </a:lnTo>
                <a:cubicBezTo>
                  <a:pt x="530" y="526"/>
                  <a:pt x="532" y="524"/>
                  <a:pt x="534" y="524"/>
                </a:cubicBezTo>
                <a:close/>
                <a:moveTo>
                  <a:pt x="369" y="448"/>
                </a:moveTo>
                <a:lnTo>
                  <a:pt x="369" y="448"/>
                </a:lnTo>
                <a:cubicBezTo>
                  <a:pt x="356" y="448"/>
                  <a:pt x="345" y="438"/>
                  <a:pt x="345" y="425"/>
                </a:cubicBezTo>
                <a:lnTo>
                  <a:pt x="345" y="425"/>
                </a:lnTo>
                <a:cubicBezTo>
                  <a:pt x="345" y="412"/>
                  <a:pt x="356" y="401"/>
                  <a:pt x="369" y="401"/>
                </a:cubicBezTo>
                <a:lnTo>
                  <a:pt x="369" y="401"/>
                </a:lnTo>
                <a:lnTo>
                  <a:pt x="369" y="401"/>
                </a:lnTo>
                <a:lnTo>
                  <a:pt x="369" y="401"/>
                </a:lnTo>
                <a:cubicBezTo>
                  <a:pt x="370" y="401"/>
                  <a:pt x="370" y="401"/>
                  <a:pt x="370" y="401"/>
                </a:cubicBezTo>
                <a:lnTo>
                  <a:pt x="370" y="401"/>
                </a:lnTo>
                <a:cubicBezTo>
                  <a:pt x="382" y="401"/>
                  <a:pt x="393" y="412"/>
                  <a:pt x="393" y="425"/>
                </a:cubicBezTo>
                <a:lnTo>
                  <a:pt x="393" y="425"/>
                </a:lnTo>
                <a:cubicBezTo>
                  <a:pt x="393" y="438"/>
                  <a:pt x="382" y="448"/>
                  <a:pt x="369" y="448"/>
                </a:cubicBezTo>
                <a:close/>
                <a:moveTo>
                  <a:pt x="242" y="259"/>
                </a:moveTo>
                <a:lnTo>
                  <a:pt x="290" y="259"/>
                </a:lnTo>
                <a:lnTo>
                  <a:pt x="290" y="259"/>
                </a:lnTo>
                <a:cubicBezTo>
                  <a:pt x="297" y="286"/>
                  <a:pt x="308" y="308"/>
                  <a:pt x="321" y="324"/>
                </a:cubicBezTo>
                <a:lnTo>
                  <a:pt x="321" y="324"/>
                </a:lnTo>
                <a:cubicBezTo>
                  <a:pt x="288" y="312"/>
                  <a:pt x="260" y="289"/>
                  <a:pt x="242" y="259"/>
                </a:cubicBezTo>
                <a:close/>
                <a:moveTo>
                  <a:pt x="321" y="28"/>
                </a:moveTo>
                <a:lnTo>
                  <a:pt x="321" y="28"/>
                </a:lnTo>
                <a:cubicBezTo>
                  <a:pt x="308" y="44"/>
                  <a:pt x="297" y="66"/>
                  <a:pt x="290" y="92"/>
                </a:cubicBezTo>
                <a:lnTo>
                  <a:pt x="242" y="92"/>
                </a:lnTo>
                <a:lnTo>
                  <a:pt x="242" y="92"/>
                </a:lnTo>
                <a:cubicBezTo>
                  <a:pt x="260" y="63"/>
                  <a:pt x="288" y="39"/>
                  <a:pt x="321" y="28"/>
                </a:cubicBezTo>
                <a:close/>
                <a:moveTo>
                  <a:pt x="498" y="92"/>
                </a:moveTo>
                <a:lnTo>
                  <a:pt x="450" y="92"/>
                </a:lnTo>
                <a:lnTo>
                  <a:pt x="450" y="92"/>
                </a:lnTo>
                <a:cubicBezTo>
                  <a:pt x="443" y="66"/>
                  <a:pt x="433" y="44"/>
                  <a:pt x="420" y="28"/>
                </a:cubicBezTo>
                <a:lnTo>
                  <a:pt x="420" y="28"/>
                </a:lnTo>
                <a:cubicBezTo>
                  <a:pt x="453" y="39"/>
                  <a:pt x="480" y="63"/>
                  <a:pt x="498" y="92"/>
                </a:cubicBezTo>
                <a:close/>
                <a:moveTo>
                  <a:pt x="420" y="324"/>
                </a:moveTo>
                <a:lnTo>
                  <a:pt x="420" y="324"/>
                </a:lnTo>
                <a:cubicBezTo>
                  <a:pt x="433" y="308"/>
                  <a:pt x="443" y="286"/>
                  <a:pt x="450" y="259"/>
                </a:cubicBezTo>
                <a:lnTo>
                  <a:pt x="498" y="259"/>
                </a:lnTo>
                <a:lnTo>
                  <a:pt x="498" y="259"/>
                </a:lnTo>
                <a:cubicBezTo>
                  <a:pt x="480" y="289"/>
                  <a:pt x="453" y="312"/>
                  <a:pt x="420" y="324"/>
                </a:cubicBezTo>
                <a:close/>
                <a:moveTo>
                  <a:pt x="360" y="259"/>
                </a:moveTo>
                <a:lnTo>
                  <a:pt x="360" y="331"/>
                </a:lnTo>
                <a:lnTo>
                  <a:pt x="360" y="331"/>
                </a:lnTo>
                <a:cubicBezTo>
                  <a:pt x="340" y="324"/>
                  <a:pt x="322" y="297"/>
                  <a:pt x="310" y="259"/>
                </a:cubicBezTo>
                <a:lnTo>
                  <a:pt x="360" y="259"/>
                </a:lnTo>
                <a:close/>
                <a:moveTo>
                  <a:pt x="299" y="186"/>
                </a:moveTo>
                <a:lnTo>
                  <a:pt x="360" y="186"/>
                </a:lnTo>
                <a:lnTo>
                  <a:pt x="360" y="240"/>
                </a:lnTo>
                <a:lnTo>
                  <a:pt x="306" y="240"/>
                </a:lnTo>
                <a:lnTo>
                  <a:pt x="306" y="240"/>
                </a:lnTo>
                <a:cubicBezTo>
                  <a:pt x="302" y="223"/>
                  <a:pt x="300" y="205"/>
                  <a:pt x="299" y="186"/>
                </a:cubicBezTo>
                <a:close/>
                <a:moveTo>
                  <a:pt x="219" y="186"/>
                </a:moveTo>
                <a:lnTo>
                  <a:pt x="280" y="186"/>
                </a:lnTo>
                <a:lnTo>
                  <a:pt x="280" y="186"/>
                </a:lnTo>
                <a:cubicBezTo>
                  <a:pt x="280" y="205"/>
                  <a:pt x="282" y="223"/>
                  <a:pt x="286" y="240"/>
                </a:cubicBezTo>
                <a:lnTo>
                  <a:pt x="232" y="240"/>
                </a:lnTo>
                <a:lnTo>
                  <a:pt x="232" y="240"/>
                </a:lnTo>
                <a:cubicBezTo>
                  <a:pt x="225" y="223"/>
                  <a:pt x="220" y="205"/>
                  <a:pt x="219" y="186"/>
                </a:cubicBezTo>
                <a:close/>
                <a:moveTo>
                  <a:pt x="360" y="112"/>
                </a:moveTo>
                <a:lnTo>
                  <a:pt x="360" y="166"/>
                </a:lnTo>
                <a:lnTo>
                  <a:pt x="299" y="166"/>
                </a:lnTo>
                <a:lnTo>
                  <a:pt x="299" y="166"/>
                </a:lnTo>
                <a:cubicBezTo>
                  <a:pt x="300" y="147"/>
                  <a:pt x="302" y="128"/>
                  <a:pt x="306" y="112"/>
                </a:cubicBezTo>
                <a:lnTo>
                  <a:pt x="360" y="112"/>
                </a:lnTo>
                <a:close/>
                <a:moveTo>
                  <a:pt x="360" y="21"/>
                </a:moveTo>
                <a:lnTo>
                  <a:pt x="360" y="92"/>
                </a:lnTo>
                <a:lnTo>
                  <a:pt x="310" y="92"/>
                </a:lnTo>
                <a:lnTo>
                  <a:pt x="310" y="92"/>
                </a:lnTo>
                <a:cubicBezTo>
                  <a:pt x="322" y="54"/>
                  <a:pt x="340" y="27"/>
                  <a:pt x="360" y="21"/>
                </a:cubicBezTo>
                <a:close/>
                <a:moveTo>
                  <a:pt x="380" y="92"/>
                </a:moveTo>
                <a:lnTo>
                  <a:pt x="380" y="21"/>
                </a:lnTo>
                <a:lnTo>
                  <a:pt x="380" y="21"/>
                </a:lnTo>
                <a:cubicBezTo>
                  <a:pt x="401" y="27"/>
                  <a:pt x="419" y="54"/>
                  <a:pt x="430" y="92"/>
                </a:cubicBezTo>
                <a:lnTo>
                  <a:pt x="380" y="92"/>
                </a:lnTo>
                <a:close/>
                <a:moveTo>
                  <a:pt x="441" y="166"/>
                </a:moveTo>
                <a:lnTo>
                  <a:pt x="380" y="166"/>
                </a:lnTo>
                <a:lnTo>
                  <a:pt x="380" y="112"/>
                </a:lnTo>
                <a:lnTo>
                  <a:pt x="434" y="112"/>
                </a:lnTo>
                <a:lnTo>
                  <a:pt x="434" y="112"/>
                </a:lnTo>
                <a:cubicBezTo>
                  <a:pt x="438" y="128"/>
                  <a:pt x="440" y="147"/>
                  <a:pt x="441" y="166"/>
                </a:cubicBezTo>
                <a:close/>
                <a:moveTo>
                  <a:pt x="380" y="240"/>
                </a:moveTo>
                <a:lnTo>
                  <a:pt x="380" y="186"/>
                </a:lnTo>
                <a:lnTo>
                  <a:pt x="441" y="186"/>
                </a:lnTo>
                <a:lnTo>
                  <a:pt x="441" y="186"/>
                </a:lnTo>
                <a:cubicBezTo>
                  <a:pt x="440" y="205"/>
                  <a:pt x="438" y="223"/>
                  <a:pt x="434" y="240"/>
                </a:cubicBezTo>
                <a:lnTo>
                  <a:pt x="380" y="240"/>
                </a:lnTo>
                <a:close/>
                <a:moveTo>
                  <a:pt x="380" y="331"/>
                </a:moveTo>
                <a:lnTo>
                  <a:pt x="380" y="259"/>
                </a:lnTo>
                <a:lnTo>
                  <a:pt x="430" y="259"/>
                </a:lnTo>
                <a:lnTo>
                  <a:pt x="430" y="259"/>
                </a:lnTo>
                <a:cubicBezTo>
                  <a:pt x="419" y="297"/>
                  <a:pt x="401" y="324"/>
                  <a:pt x="380" y="331"/>
                </a:cubicBezTo>
                <a:close/>
                <a:moveTo>
                  <a:pt x="508" y="240"/>
                </a:moveTo>
                <a:lnTo>
                  <a:pt x="455" y="240"/>
                </a:lnTo>
                <a:lnTo>
                  <a:pt x="455" y="240"/>
                </a:lnTo>
                <a:cubicBezTo>
                  <a:pt x="458" y="223"/>
                  <a:pt x="460" y="205"/>
                  <a:pt x="461" y="186"/>
                </a:cubicBezTo>
                <a:lnTo>
                  <a:pt x="521" y="186"/>
                </a:lnTo>
                <a:lnTo>
                  <a:pt x="521" y="186"/>
                </a:lnTo>
                <a:cubicBezTo>
                  <a:pt x="521" y="205"/>
                  <a:pt x="516" y="223"/>
                  <a:pt x="508" y="240"/>
                </a:cubicBezTo>
                <a:close/>
                <a:moveTo>
                  <a:pt x="508" y="112"/>
                </a:moveTo>
                <a:lnTo>
                  <a:pt x="508" y="112"/>
                </a:lnTo>
                <a:cubicBezTo>
                  <a:pt x="516" y="128"/>
                  <a:pt x="521" y="147"/>
                  <a:pt x="521" y="166"/>
                </a:cubicBezTo>
                <a:lnTo>
                  <a:pt x="461" y="166"/>
                </a:lnTo>
                <a:lnTo>
                  <a:pt x="461" y="166"/>
                </a:lnTo>
                <a:cubicBezTo>
                  <a:pt x="460" y="147"/>
                  <a:pt x="458" y="129"/>
                  <a:pt x="455" y="112"/>
                </a:cubicBezTo>
                <a:lnTo>
                  <a:pt x="508" y="112"/>
                </a:lnTo>
                <a:close/>
                <a:moveTo>
                  <a:pt x="232" y="112"/>
                </a:moveTo>
                <a:lnTo>
                  <a:pt x="286" y="112"/>
                </a:lnTo>
                <a:lnTo>
                  <a:pt x="286" y="112"/>
                </a:lnTo>
                <a:cubicBezTo>
                  <a:pt x="282" y="129"/>
                  <a:pt x="280" y="147"/>
                  <a:pt x="280" y="166"/>
                </a:cubicBezTo>
                <a:lnTo>
                  <a:pt x="219" y="166"/>
                </a:lnTo>
                <a:lnTo>
                  <a:pt x="219" y="166"/>
                </a:lnTo>
                <a:cubicBezTo>
                  <a:pt x="220" y="147"/>
                  <a:pt x="225" y="128"/>
                  <a:pt x="232" y="112"/>
                </a:cubicBezTo>
                <a:close/>
                <a:moveTo>
                  <a:pt x="463" y="528"/>
                </a:moveTo>
                <a:lnTo>
                  <a:pt x="463" y="606"/>
                </a:lnTo>
                <a:lnTo>
                  <a:pt x="275" y="606"/>
                </a:lnTo>
                <a:lnTo>
                  <a:pt x="275" y="528"/>
                </a:lnTo>
                <a:lnTo>
                  <a:pt x="275" y="528"/>
                </a:lnTo>
                <a:cubicBezTo>
                  <a:pt x="275" y="526"/>
                  <a:pt x="277" y="524"/>
                  <a:pt x="279" y="524"/>
                </a:cubicBezTo>
                <a:lnTo>
                  <a:pt x="460" y="524"/>
                </a:lnTo>
                <a:lnTo>
                  <a:pt x="460" y="524"/>
                </a:lnTo>
                <a:cubicBezTo>
                  <a:pt x="461" y="524"/>
                  <a:pt x="463" y="526"/>
                  <a:pt x="463" y="528"/>
                </a:cubicBezTo>
                <a:close/>
                <a:moveTo>
                  <a:pt x="460" y="646"/>
                </a:moveTo>
                <a:lnTo>
                  <a:pt x="389" y="646"/>
                </a:lnTo>
                <a:lnTo>
                  <a:pt x="349" y="646"/>
                </a:lnTo>
                <a:lnTo>
                  <a:pt x="279" y="646"/>
                </a:lnTo>
                <a:lnTo>
                  <a:pt x="279" y="646"/>
                </a:lnTo>
                <a:cubicBezTo>
                  <a:pt x="277" y="646"/>
                  <a:pt x="275" y="644"/>
                  <a:pt x="275" y="642"/>
                </a:cubicBezTo>
                <a:lnTo>
                  <a:pt x="275" y="625"/>
                </a:lnTo>
                <a:lnTo>
                  <a:pt x="463" y="625"/>
                </a:lnTo>
                <a:lnTo>
                  <a:pt x="463" y="642"/>
                </a:lnTo>
                <a:lnTo>
                  <a:pt x="463" y="642"/>
                </a:lnTo>
                <a:cubicBezTo>
                  <a:pt x="463" y="644"/>
                  <a:pt x="461" y="646"/>
                  <a:pt x="460" y="646"/>
                </a:cubicBezTo>
                <a:close/>
                <a:moveTo>
                  <a:pt x="412" y="727"/>
                </a:moveTo>
                <a:lnTo>
                  <a:pt x="325" y="727"/>
                </a:lnTo>
                <a:lnTo>
                  <a:pt x="355" y="666"/>
                </a:lnTo>
                <a:lnTo>
                  <a:pt x="383" y="666"/>
                </a:lnTo>
                <a:lnTo>
                  <a:pt x="412" y="727"/>
                </a:lnTo>
                <a:close/>
                <a:moveTo>
                  <a:pt x="208" y="528"/>
                </a:moveTo>
                <a:lnTo>
                  <a:pt x="208" y="606"/>
                </a:lnTo>
                <a:lnTo>
                  <a:pt x="19" y="606"/>
                </a:lnTo>
                <a:lnTo>
                  <a:pt x="19" y="528"/>
                </a:lnTo>
                <a:lnTo>
                  <a:pt x="19" y="528"/>
                </a:lnTo>
                <a:cubicBezTo>
                  <a:pt x="19" y="526"/>
                  <a:pt x="21" y="524"/>
                  <a:pt x="24" y="524"/>
                </a:cubicBezTo>
                <a:lnTo>
                  <a:pt x="204" y="524"/>
                </a:lnTo>
                <a:lnTo>
                  <a:pt x="204" y="524"/>
                </a:lnTo>
                <a:cubicBezTo>
                  <a:pt x="206" y="524"/>
                  <a:pt x="208" y="526"/>
                  <a:pt x="208" y="528"/>
                </a:cubicBezTo>
                <a:lnTo>
                  <a:pt x="204" y="646"/>
                </a:lnTo>
                <a:lnTo>
                  <a:pt x="134" y="646"/>
                </a:lnTo>
                <a:lnTo>
                  <a:pt x="94" y="646"/>
                </a:lnTo>
                <a:lnTo>
                  <a:pt x="24" y="646"/>
                </a:lnTo>
                <a:lnTo>
                  <a:pt x="24" y="646"/>
                </a:lnTo>
                <a:cubicBezTo>
                  <a:pt x="21" y="646"/>
                  <a:pt x="19" y="644"/>
                  <a:pt x="19" y="642"/>
                </a:cubicBezTo>
                <a:lnTo>
                  <a:pt x="19" y="625"/>
                </a:lnTo>
                <a:lnTo>
                  <a:pt x="208" y="625"/>
                </a:lnTo>
                <a:lnTo>
                  <a:pt x="208" y="642"/>
                </a:lnTo>
                <a:lnTo>
                  <a:pt x="208" y="642"/>
                </a:lnTo>
                <a:cubicBezTo>
                  <a:pt x="208" y="644"/>
                  <a:pt x="206" y="646"/>
                  <a:pt x="204" y="646"/>
                </a:cubicBezTo>
                <a:lnTo>
                  <a:pt x="208" y="528"/>
                </a:lnTo>
                <a:close/>
                <a:moveTo>
                  <a:pt x="157" y="727"/>
                </a:moveTo>
                <a:lnTo>
                  <a:pt x="71" y="727"/>
                </a:lnTo>
                <a:lnTo>
                  <a:pt x="100" y="666"/>
                </a:lnTo>
                <a:lnTo>
                  <a:pt x="128" y="666"/>
                </a:lnTo>
                <a:lnTo>
                  <a:pt x="157" y="727"/>
                </a:lnTo>
                <a:close/>
                <a:moveTo>
                  <a:pt x="715" y="505"/>
                </a:moveTo>
                <a:lnTo>
                  <a:pt x="636" y="505"/>
                </a:lnTo>
                <a:lnTo>
                  <a:pt x="636" y="448"/>
                </a:lnTo>
                <a:lnTo>
                  <a:pt x="636" y="448"/>
                </a:lnTo>
                <a:cubicBezTo>
                  <a:pt x="636" y="430"/>
                  <a:pt x="622" y="416"/>
                  <a:pt x="603" y="416"/>
                </a:cubicBezTo>
                <a:lnTo>
                  <a:pt x="411" y="416"/>
                </a:lnTo>
                <a:lnTo>
                  <a:pt x="411" y="416"/>
                </a:lnTo>
                <a:cubicBezTo>
                  <a:pt x="408" y="399"/>
                  <a:pt x="395" y="386"/>
                  <a:pt x="379" y="383"/>
                </a:cubicBezTo>
                <a:lnTo>
                  <a:pt x="379" y="351"/>
                </a:lnTo>
                <a:lnTo>
                  <a:pt x="379" y="351"/>
                </a:lnTo>
                <a:cubicBezTo>
                  <a:pt x="442" y="348"/>
                  <a:pt x="496" y="310"/>
                  <a:pt x="523" y="255"/>
                </a:cubicBezTo>
                <a:lnTo>
                  <a:pt x="523" y="255"/>
                </a:lnTo>
                <a:cubicBezTo>
                  <a:pt x="523" y="254"/>
                  <a:pt x="524" y="253"/>
                  <a:pt x="524" y="253"/>
                </a:cubicBezTo>
                <a:lnTo>
                  <a:pt x="524" y="253"/>
                </a:lnTo>
                <a:cubicBezTo>
                  <a:pt x="535" y="229"/>
                  <a:pt x="542" y="203"/>
                  <a:pt x="542" y="176"/>
                </a:cubicBezTo>
                <a:lnTo>
                  <a:pt x="542" y="176"/>
                </a:lnTo>
                <a:cubicBezTo>
                  <a:pt x="542" y="79"/>
                  <a:pt x="464" y="0"/>
                  <a:pt x="370" y="0"/>
                </a:cubicBezTo>
                <a:lnTo>
                  <a:pt x="370" y="0"/>
                </a:lnTo>
                <a:cubicBezTo>
                  <a:pt x="276" y="0"/>
                  <a:pt x="199" y="79"/>
                  <a:pt x="199" y="176"/>
                </a:cubicBezTo>
                <a:lnTo>
                  <a:pt x="199" y="176"/>
                </a:lnTo>
                <a:cubicBezTo>
                  <a:pt x="199" y="203"/>
                  <a:pt x="205" y="229"/>
                  <a:pt x="216" y="253"/>
                </a:cubicBezTo>
                <a:lnTo>
                  <a:pt x="216" y="253"/>
                </a:lnTo>
                <a:cubicBezTo>
                  <a:pt x="217" y="253"/>
                  <a:pt x="217" y="255"/>
                  <a:pt x="217" y="255"/>
                </a:cubicBezTo>
                <a:lnTo>
                  <a:pt x="217" y="255"/>
                </a:lnTo>
                <a:cubicBezTo>
                  <a:pt x="244" y="309"/>
                  <a:pt x="297" y="348"/>
                  <a:pt x="359" y="351"/>
                </a:cubicBezTo>
                <a:lnTo>
                  <a:pt x="359" y="383"/>
                </a:lnTo>
                <a:lnTo>
                  <a:pt x="359" y="383"/>
                </a:lnTo>
                <a:cubicBezTo>
                  <a:pt x="343" y="386"/>
                  <a:pt x="330" y="399"/>
                  <a:pt x="327" y="416"/>
                </a:cubicBezTo>
                <a:lnTo>
                  <a:pt x="146" y="416"/>
                </a:lnTo>
                <a:lnTo>
                  <a:pt x="146" y="416"/>
                </a:lnTo>
                <a:cubicBezTo>
                  <a:pt x="124" y="416"/>
                  <a:pt x="107" y="433"/>
                  <a:pt x="107" y="454"/>
                </a:cubicBezTo>
                <a:lnTo>
                  <a:pt x="107" y="505"/>
                </a:lnTo>
                <a:lnTo>
                  <a:pt x="24" y="505"/>
                </a:lnTo>
                <a:lnTo>
                  <a:pt x="24" y="505"/>
                </a:lnTo>
                <a:cubicBezTo>
                  <a:pt x="11" y="505"/>
                  <a:pt x="0" y="515"/>
                  <a:pt x="0" y="528"/>
                </a:cubicBezTo>
                <a:lnTo>
                  <a:pt x="0" y="642"/>
                </a:lnTo>
                <a:lnTo>
                  <a:pt x="0" y="642"/>
                </a:lnTo>
                <a:cubicBezTo>
                  <a:pt x="0" y="655"/>
                  <a:pt x="11" y="666"/>
                  <a:pt x="24" y="666"/>
                </a:cubicBezTo>
                <a:lnTo>
                  <a:pt x="78" y="666"/>
                </a:lnTo>
                <a:lnTo>
                  <a:pt x="53" y="718"/>
                </a:lnTo>
                <a:lnTo>
                  <a:pt x="53" y="718"/>
                </a:lnTo>
                <a:cubicBezTo>
                  <a:pt x="49" y="724"/>
                  <a:pt x="49" y="730"/>
                  <a:pt x="52" y="736"/>
                </a:cubicBezTo>
                <a:lnTo>
                  <a:pt x="52" y="736"/>
                </a:lnTo>
                <a:cubicBezTo>
                  <a:pt x="55" y="743"/>
                  <a:pt x="61" y="746"/>
                  <a:pt x="68" y="746"/>
                </a:cubicBezTo>
                <a:lnTo>
                  <a:pt x="159" y="746"/>
                </a:lnTo>
                <a:lnTo>
                  <a:pt x="159" y="746"/>
                </a:lnTo>
                <a:cubicBezTo>
                  <a:pt x="166" y="746"/>
                  <a:pt x="172" y="743"/>
                  <a:pt x="175" y="736"/>
                </a:cubicBezTo>
                <a:lnTo>
                  <a:pt x="175" y="736"/>
                </a:lnTo>
                <a:cubicBezTo>
                  <a:pt x="178" y="731"/>
                  <a:pt x="178" y="724"/>
                  <a:pt x="175" y="719"/>
                </a:cubicBezTo>
                <a:lnTo>
                  <a:pt x="150" y="666"/>
                </a:lnTo>
                <a:lnTo>
                  <a:pt x="204" y="666"/>
                </a:lnTo>
                <a:lnTo>
                  <a:pt x="204" y="666"/>
                </a:lnTo>
                <a:cubicBezTo>
                  <a:pt x="217" y="666"/>
                  <a:pt x="227" y="655"/>
                  <a:pt x="227" y="642"/>
                </a:cubicBezTo>
                <a:lnTo>
                  <a:pt x="227" y="528"/>
                </a:lnTo>
                <a:lnTo>
                  <a:pt x="227" y="528"/>
                </a:lnTo>
                <a:cubicBezTo>
                  <a:pt x="227" y="515"/>
                  <a:pt x="217" y="505"/>
                  <a:pt x="204" y="505"/>
                </a:cubicBezTo>
                <a:lnTo>
                  <a:pt x="126" y="505"/>
                </a:lnTo>
                <a:lnTo>
                  <a:pt x="126" y="454"/>
                </a:lnTo>
                <a:lnTo>
                  <a:pt x="126" y="454"/>
                </a:lnTo>
                <a:cubicBezTo>
                  <a:pt x="126" y="444"/>
                  <a:pt x="135" y="435"/>
                  <a:pt x="146" y="435"/>
                </a:cubicBezTo>
                <a:lnTo>
                  <a:pt x="327" y="435"/>
                </a:lnTo>
                <a:lnTo>
                  <a:pt x="327" y="435"/>
                </a:lnTo>
                <a:cubicBezTo>
                  <a:pt x="331" y="451"/>
                  <a:pt x="343" y="463"/>
                  <a:pt x="359" y="467"/>
                </a:cubicBezTo>
                <a:lnTo>
                  <a:pt x="359" y="505"/>
                </a:lnTo>
                <a:lnTo>
                  <a:pt x="279" y="505"/>
                </a:lnTo>
                <a:lnTo>
                  <a:pt x="279" y="505"/>
                </a:lnTo>
                <a:cubicBezTo>
                  <a:pt x="266" y="505"/>
                  <a:pt x="255" y="515"/>
                  <a:pt x="255" y="528"/>
                </a:cubicBezTo>
                <a:lnTo>
                  <a:pt x="255" y="642"/>
                </a:lnTo>
                <a:lnTo>
                  <a:pt x="255" y="642"/>
                </a:lnTo>
                <a:cubicBezTo>
                  <a:pt x="255" y="655"/>
                  <a:pt x="266" y="666"/>
                  <a:pt x="279" y="666"/>
                </a:cubicBezTo>
                <a:lnTo>
                  <a:pt x="334" y="666"/>
                </a:lnTo>
                <a:lnTo>
                  <a:pt x="308" y="718"/>
                </a:lnTo>
                <a:lnTo>
                  <a:pt x="308" y="718"/>
                </a:lnTo>
                <a:cubicBezTo>
                  <a:pt x="305" y="724"/>
                  <a:pt x="304" y="730"/>
                  <a:pt x="307" y="736"/>
                </a:cubicBezTo>
                <a:lnTo>
                  <a:pt x="307" y="736"/>
                </a:lnTo>
                <a:cubicBezTo>
                  <a:pt x="310" y="743"/>
                  <a:pt x="317" y="746"/>
                  <a:pt x="324" y="746"/>
                </a:cubicBezTo>
                <a:lnTo>
                  <a:pt x="415" y="746"/>
                </a:lnTo>
                <a:lnTo>
                  <a:pt x="415" y="746"/>
                </a:lnTo>
                <a:cubicBezTo>
                  <a:pt x="422" y="746"/>
                  <a:pt x="428" y="743"/>
                  <a:pt x="431" y="736"/>
                </a:cubicBezTo>
                <a:lnTo>
                  <a:pt x="431" y="736"/>
                </a:lnTo>
                <a:cubicBezTo>
                  <a:pt x="434" y="731"/>
                  <a:pt x="434" y="724"/>
                  <a:pt x="430" y="719"/>
                </a:cubicBezTo>
                <a:lnTo>
                  <a:pt x="404" y="666"/>
                </a:lnTo>
                <a:lnTo>
                  <a:pt x="460" y="666"/>
                </a:lnTo>
                <a:lnTo>
                  <a:pt x="460" y="666"/>
                </a:lnTo>
                <a:cubicBezTo>
                  <a:pt x="472" y="666"/>
                  <a:pt x="483" y="655"/>
                  <a:pt x="483" y="642"/>
                </a:cubicBezTo>
                <a:lnTo>
                  <a:pt x="483" y="528"/>
                </a:lnTo>
                <a:lnTo>
                  <a:pt x="483" y="528"/>
                </a:lnTo>
                <a:cubicBezTo>
                  <a:pt x="483" y="515"/>
                  <a:pt x="472" y="505"/>
                  <a:pt x="460" y="505"/>
                </a:cubicBezTo>
                <a:lnTo>
                  <a:pt x="379" y="505"/>
                </a:lnTo>
                <a:lnTo>
                  <a:pt x="379" y="467"/>
                </a:lnTo>
                <a:lnTo>
                  <a:pt x="379" y="467"/>
                </a:lnTo>
                <a:cubicBezTo>
                  <a:pt x="395" y="463"/>
                  <a:pt x="408" y="451"/>
                  <a:pt x="411" y="435"/>
                </a:cubicBezTo>
                <a:lnTo>
                  <a:pt x="603" y="435"/>
                </a:lnTo>
                <a:lnTo>
                  <a:pt x="603" y="435"/>
                </a:lnTo>
                <a:cubicBezTo>
                  <a:pt x="611" y="435"/>
                  <a:pt x="617" y="441"/>
                  <a:pt x="617" y="448"/>
                </a:cubicBezTo>
                <a:lnTo>
                  <a:pt x="617" y="505"/>
                </a:lnTo>
                <a:lnTo>
                  <a:pt x="534" y="505"/>
                </a:lnTo>
                <a:lnTo>
                  <a:pt x="534" y="505"/>
                </a:lnTo>
                <a:cubicBezTo>
                  <a:pt x="521" y="505"/>
                  <a:pt x="511" y="515"/>
                  <a:pt x="511" y="528"/>
                </a:cubicBezTo>
                <a:lnTo>
                  <a:pt x="511" y="642"/>
                </a:lnTo>
                <a:lnTo>
                  <a:pt x="511" y="642"/>
                </a:lnTo>
                <a:cubicBezTo>
                  <a:pt x="511" y="655"/>
                  <a:pt x="521" y="666"/>
                  <a:pt x="534" y="666"/>
                </a:cubicBezTo>
                <a:lnTo>
                  <a:pt x="589" y="666"/>
                </a:lnTo>
                <a:lnTo>
                  <a:pt x="564" y="718"/>
                </a:lnTo>
                <a:lnTo>
                  <a:pt x="564" y="718"/>
                </a:lnTo>
                <a:cubicBezTo>
                  <a:pt x="560" y="724"/>
                  <a:pt x="560" y="730"/>
                  <a:pt x="563" y="736"/>
                </a:cubicBezTo>
                <a:lnTo>
                  <a:pt x="563" y="736"/>
                </a:lnTo>
                <a:cubicBezTo>
                  <a:pt x="566" y="743"/>
                  <a:pt x="572" y="746"/>
                  <a:pt x="579" y="746"/>
                </a:cubicBezTo>
                <a:lnTo>
                  <a:pt x="670" y="746"/>
                </a:lnTo>
                <a:lnTo>
                  <a:pt x="670" y="746"/>
                </a:lnTo>
                <a:cubicBezTo>
                  <a:pt x="677" y="746"/>
                  <a:pt x="683" y="743"/>
                  <a:pt x="686" y="736"/>
                </a:cubicBezTo>
                <a:lnTo>
                  <a:pt x="686" y="736"/>
                </a:lnTo>
                <a:cubicBezTo>
                  <a:pt x="690" y="731"/>
                  <a:pt x="689" y="724"/>
                  <a:pt x="686" y="719"/>
                </a:cubicBezTo>
                <a:lnTo>
                  <a:pt x="660" y="666"/>
                </a:lnTo>
                <a:lnTo>
                  <a:pt x="715" y="666"/>
                </a:lnTo>
                <a:lnTo>
                  <a:pt x="715" y="666"/>
                </a:lnTo>
                <a:cubicBezTo>
                  <a:pt x="728" y="666"/>
                  <a:pt x="738" y="655"/>
                  <a:pt x="738" y="642"/>
                </a:cubicBezTo>
                <a:lnTo>
                  <a:pt x="738" y="528"/>
                </a:lnTo>
                <a:lnTo>
                  <a:pt x="738" y="528"/>
                </a:lnTo>
                <a:cubicBezTo>
                  <a:pt x="738" y="515"/>
                  <a:pt x="728" y="505"/>
                  <a:pt x="715" y="505"/>
                </a:cubicBezTo>
                <a:close/>
              </a:path>
            </a:pathLst>
          </a:custGeom>
          <a:solidFill>
            <a:srgbClr val="4472C4"/>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defTabSz="1823680">
              <a:defRPr/>
            </a:pPr>
            <a:endParaRPr lang="en-US" sz="3590" dirty="0">
              <a:solidFill>
                <a:prstClr val="black"/>
              </a:solidFill>
              <a:latin typeface="Poppins" pitchFamily="2" charset="77"/>
            </a:endParaRPr>
          </a:p>
        </p:txBody>
      </p:sp>
      <p:grpSp>
        <p:nvGrpSpPr>
          <p:cNvPr id="185" name="Grupo 184">
            <a:extLst>
              <a:ext uri="{FF2B5EF4-FFF2-40B4-BE49-F238E27FC236}">
                <a16:creationId xmlns:a16="http://schemas.microsoft.com/office/drawing/2014/main" id="{1EC7CE25-AB0B-B7AC-083C-23AF64688965}"/>
              </a:ext>
            </a:extLst>
          </p:cNvPr>
          <p:cNvGrpSpPr/>
          <p:nvPr/>
        </p:nvGrpSpPr>
        <p:grpSpPr>
          <a:xfrm>
            <a:off x="4244274" y="1670737"/>
            <a:ext cx="1057393" cy="1010417"/>
            <a:chOff x="263913" y="5858400"/>
            <a:chExt cx="1060154" cy="1013055"/>
          </a:xfrm>
        </p:grpSpPr>
        <p:sp>
          <p:nvSpPr>
            <p:cNvPr id="186" name="Oval 2">
              <a:extLst>
                <a:ext uri="{FF2B5EF4-FFF2-40B4-BE49-F238E27FC236}">
                  <a16:creationId xmlns:a16="http://schemas.microsoft.com/office/drawing/2014/main" id="{4DDCAB9C-BE03-9DC4-187F-3E827DC4FE2E}"/>
                </a:ext>
              </a:extLst>
            </p:cNvPr>
            <p:cNvSpPr/>
            <p:nvPr/>
          </p:nvSpPr>
          <p:spPr>
            <a:xfrm>
              <a:off x="263913" y="5858400"/>
              <a:ext cx="1060154" cy="1013055"/>
            </a:xfrm>
            <a:prstGeom prst="ellipse">
              <a:avLst/>
            </a:prstGeom>
            <a:solidFill>
              <a:sysClr val="window" lastClr="FFFFFF"/>
            </a:solidFill>
            <a:ln w="63500" cap="flat" cmpd="sng" algn="ctr">
              <a:solidFill>
                <a:srgbClr val="4472C4"/>
              </a:solidFill>
              <a:prstDash val="solid"/>
              <a:miter lim="800000"/>
            </a:ln>
            <a:effectLst>
              <a:innerShdw blurRad="101600" dist="88900" dir="13500000">
                <a:prstClr val="black">
                  <a:alpha val="56000"/>
                </a:prstClr>
              </a:innerShdw>
            </a:effectLst>
          </p:spPr>
          <p:txBody>
            <a:bodyPr rtlCol="0" anchor="ctr"/>
            <a:lstStyle/>
            <a:p>
              <a:pPr algn="ctr" defTabSz="912023">
                <a:defRPr/>
              </a:pPr>
              <a:endParaRPr lang="ko-KR" altLang="en-US" sz="2693" kern="0">
                <a:solidFill>
                  <a:prstClr val="white"/>
                </a:solidFill>
                <a:latin typeface="Calibri" panose="020F0502020204030204"/>
                <a:ea typeface="맑은 고딕" panose="020B0503020000020004" pitchFamily="34" charset="-127"/>
                <a:cs typeface="Arial" pitchFamily="34" charset="0"/>
              </a:endParaRPr>
            </a:p>
          </p:txBody>
        </p:sp>
        <p:sp>
          <p:nvSpPr>
            <p:cNvPr id="187" name="Freeform 23">
              <a:extLst>
                <a:ext uri="{FF2B5EF4-FFF2-40B4-BE49-F238E27FC236}">
                  <a16:creationId xmlns:a16="http://schemas.microsoft.com/office/drawing/2014/main" id="{7AFF85CF-7E6E-5A32-E1ED-C52AF67B3C8F}"/>
                </a:ext>
              </a:extLst>
            </p:cNvPr>
            <p:cNvSpPr>
              <a:spLocks noChangeArrowheads="1"/>
            </p:cNvSpPr>
            <p:nvPr/>
          </p:nvSpPr>
          <p:spPr bwMode="auto">
            <a:xfrm>
              <a:off x="324324" y="6015294"/>
              <a:ext cx="932576" cy="762273"/>
            </a:xfrm>
            <a:custGeom>
              <a:avLst/>
              <a:gdLst>
                <a:gd name="connsiteX0" fmla="*/ 354597 w 932576"/>
                <a:gd name="connsiteY0" fmla="*/ 725746 h 762273"/>
                <a:gd name="connsiteX1" fmla="*/ 369605 w 932576"/>
                <a:gd name="connsiteY1" fmla="*/ 738342 h 762273"/>
                <a:gd name="connsiteX2" fmla="*/ 568458 w 932576"/>
                <a:gd name="connsiteY2" fmla="*/ 738342 h 762273"/>
                <a:gd name="connsiteX3" fmla="*/ 583465 w 932576"/>
                <a:gd name="connsiteY3" fmla="*/ 725746 h 762273"/>
                <a:gd name="connsiteX4" fmla="*/ 572210 w 932576"/>
                <a:gd name="connsiteY4" fmla="*/ 725746 h 762273"/>
                <a:gd name="connsiteX5" fmla="*/ 367103 w 932576"/>
                <a:gd name="connsiteY5" fmla="*/ 725746 h 762273"/>
                <a:gd name="connsiteX6" fmla="*/ 378359 w 932576"/>
                <a:gd name="connsiteY6" fmla="*/ 590974 h 762273"/>
                <a:gd name="connsiteX7" fmla="*/ 378359 w 932576"/>
                <a:gd name="connsiteY7" fmla="*/ 701815 h 762273"/>
                <a:gd name="connsiteX8" fmla="*/ 559703 w 932576"/>
                <a:gd name="connsiteY8" fmla="*/ 701815 h 762273"/>
                <a:gd name="connsiteX9" fmla="*/ 559703 w 932576"/>
                <a:gd name="connsiteY9" fmla="*/ 590974 h 762273"/>
                <a:gd name="connsiteX10" fmla="*/ 367103 w 932576"/>
                <a:gd name="connsiteY10" fmla="*/ 565783 h 762273"/>
                <a:gd name="connsiteX11" fmla="*/ 572210 w 932576"/>
                <a:gd name="connsiteY11" fmla="*/ 565783 h 762273"/>
                <a:gd name="connsiteX12" fmla="*/ 583465 w 932576"/>
                <a:gd name="connsiteY12" fmla="*/ 578379 h 762273"/>
                <a:gd name="connsiteX13" fmla="*/ 583465 w 932576"/>
                <a:gd name="connsiteY13" fmla="*/ 701815 h 762273"/>
                <a:gd name="connsiteX14" fmla="*/ 595972 w 932576"/>
                <a:gd name="connsiteY14" fmla="*/ 701815 h 762273"/>
                <a:gd name="connsiteX15" fmla="*/ 608478 w 932576"/>
                <a:gd name="connsiteY15" fmla="*/ 713151 h 762273"/>
                <a:gd name="connsiteX16" fmla="*/ 608478 w 932576"/>
                <a:gd name="connsiteY16" fmla="*/ 723227 h 762273"/>
                <a:gd name="connsiteX17" fmla="*/ 568458 w 932576"/>
                <a:gd name="connsiteY17" fmla="*/ 762273 h 762273"/>
                <a:gd name="connsiteX18" fmla="*/ 369605 w 932576"/>
                <a:gd name="connsiteY18" fmla="*/ 762273 h 762273"/>
                <a:gd name="connsiteX19" fmla="*/ 329584 w 932576"/>
                <a:gd name="connsiteY19" fmla="*/ 723227 h 762273"/>
                <a:gd name="connsiteX20" fmla="*/ 329584 w 932576"/>
                <a:gd name="connsiteY20" fmla="*/ 713151 h 762273"/>
                <a:gd name="connsiteX21" fmla="*/ 342090 w 932576"/>
                <a:gd name="connsiteY21" fmla="*/ 701815 h 762273"/>
                <a:gd name="connsiteX22" fmla="*/ 354597 w 932576"/>
                <a:gd name="connsiteY22" fmla="*/ 701815 h 762273"/>
                <a:gd name="connsiteX23" fmla="*/ 354597 w 932576"/>
                <a:gd name="connsiteY23" fmla="*/ 578379 h 762273"/>
                <a:gd name="connsiteX24" fmla="*/ 367103 w 932576"/>
                <a:gd name="connsiteY24" fmla="*/ 565783 h 762273"/>
                <a:gd name="connsiteX25" fmla="*/ 765807 w 932576"/>
                <a:gd name="connsiteY25" fmla="*/ 507710 h 762273"/>
                <a:gd name="connsiteX26" fmla="*/ 775419 w 932576"/>
                <a:gd name="connsiteY26" fmla="*/ 507867 h 762273"/>
                <a:gd name="connsiteX27" fmla="*/ 781723 w 932576"/>
                <a:gd name="connsiteY27" fmla="*/ 524189 h 762273"/>
                <a:gd name="connsiteX28" fmla="*/ 675825 w 932576"/>
                <a:gd name="connsiteY28" fmla="*/ 653512 h 762273"/>
                <a:gd name="connsiteX29" fmla="*/ 683389 w 932576"/>
                <a:gd name="connsiteY29" fmla="*/ 654767 h 762273"/>
                <a:gd name="connsiteX30" fmla="*/ 693475 w 932576"/>
                <a:gd name="connsiteY30" fmla="*/ 668578 h 762273"/>
                <a:gd name="connsiteX31" fmla="*/ 682129 w 932576"/>
                <a:gd name="connsiteY31" fmla="*/ 679878 h 762273"/>
                <a:gd name="connsiteX32" fmla="*/ 679607 w 932576"/>
                <a:gd name="connsiteY32" fmla="*/ 678623 h 762273"/>
                <a:gd name="connsiteX33" fmla="*/ 641787 w 932576"/>
                <a:gd name="connsiteY33" fmla="*/ 673601 h 762273"/>
                <a:gd name="connsiteX34" fmla="*/ 634222 w 932576"/>
                <a:gd name="connsiteY34" fmla="*/ 668578 h 762273"/>
                <a:gd name="connsiteX35" fmla="*/ 631701 w 932576"/>
                <a:gd name="connsiteY35" fmla="*/ 659790 h 762273"/>
                <a:gd name="connsiteX36" fmla="*/ 638004 w 932576"/>
                <a:gd name="connsiteY36" fmla="*/ 622123 h 762273"/>
                <a:gd name="connsiteX37" fmla="*/ 651872 w 932576"/>
                <a:gd name="connsiteY37" fmla="*/ 612078 h 762273"/>
                <a:gd name="connsiteX38" fmla="*/ 661958 w 932576"/>
                <a:gd name="connsiteY38" fmla="*/ 625889 h 762273"/>
                <a:gd name="connsiteX39" fmla="*/ 659436 w 932576"/>
                <a:gd name="connsiteY39" fmla="*/ 634678 h 762273"/>
                <a:gd name="connsiteX40" fmla="*/ 759031 w 932576"/>
                <a:gd name="connsiteY40" fmla="*/ 514145 h 762273"/>
                <a:gd name="connsiteX41" fmla="*/ 765807 w 932576"/>
                <a:gd name="connsiteY41" fmla="*/ 507710 h 762273"/>
                <a:gd name="connsiteX42" fmla="*/ 170136 w 932576"/>
                <a:gd name="connsiteY42" fmla="*/ 506585 h 762273"/>
                <a:gd name="connsiteX43" fmla="*/ 206141 w 932576"/>
                <a:gd name="connsiteY43" fmla="*/ 516419 h 762273"/>
                <a:gd name="connsiteX44" fmla="*/ 214832 w 932576"/>
                <a:gd name="connsiteY44" fmla="*/ 531170 h 762273"/>
                <a:gd name="connsiteX45" fmla="*/ 198692 w 932576"/>
                <a:gd name="connsiteY45" fmla="*/ 539774 h 762273"/>
                <a:gd name="connsiteX46" fmla="*/ 190001 w 932576"/>
                <a:gd name="connsiteY46" fmla="*/ 537316 h 762273"/>
                <a:gd name="connsiteX47" fmla="*/ 314157 w 932576"/>
                <a:gd name="connsiteY47" fmla="*/ 657779 h 762273"/>
                <a:gd name="connsiteX48" fmla="*/ 319124 w 932576"/>
                <a:gd name="connsiteY48" fmla="*/ 674988 h 762273"/>
                <a:gd name="connsiteX49" fmla="*/ 309191 w 932576"/>
                <a:gd name="connsiteY49" fmla="*/ 679905 h 762273"/>
                <a:gd name="connsiteX50" fmla="*/ 302983 w 932576"/>
                <a:gd name="connsiteY50" fmla="*/ 678676 h 762273"/>
                <a:gd name="connsiteX51" fmla="*/ 170136 w 932576"/>
                <a:gd name="connsiteY51" fmla="*/ 549608 h 762273"/>
                <a:gd name="connsiteX52" fmla="*/ 168894 w 932576"/>
                <a:gd name="connsiteY52" fmla="*/ 556983 h 762273"/>
                <a:gd name="connsiteX53" fmla="*/ 156478 w 932576"/>
                <a:gd name="connsiteY53" fmla="*/ 565588 h 762273"/>
                <a:gd name="connsiteX54" fmla="*/ 152754 w 932576"/>
                <a:gd name="connsiteY54" fmla="*/ 565588 h 762273"/>
                <a:gd name="connsiteX55" fmla="*/ 145304 w 932576"/>
                <a:gd name="connsiteY55" fmla="*/ 550837 h 762273"/>
                <a:gd name="connsiteX56" fmla="*/ 155237 w 932576"/>
                <a:gd name="connsiteY56" fmla="*/ 515190 h 762273"/>
                <a:gd name="connsiteX57" fmla="*/ 161445 w 932576"/>
                <a:gd name="connsiteY57" fmla="*/ 507814 h 762273"/>
                <a:gd name="connsiteX58" fmla="*/ 170136 w 932576"/>
                <a:gd name="connsiteY58" fmla="*/ 506585 h 762273"/>
                <a:gd name="connsiteX59" fmla="*/ 678577 w 932576"/>
                <a:gd name="connsiteY59" fmla="*/ 435427 h 762273"/>
                <a:gd name="connsiteX60" fmla="*/ 693518 w 932576"/>
                <a:gd name="connsiteY60" fmla="*/ 447751 h 762273"/>
                <a:gd name="connsiteX61" fmla="*/ 892733 w 932576"/>
                <a:gd name="connsiteY61" fmla="*/ 447751 h 762273"/>
                <a:gd name="connsiteX62" fmla="*/ 908919 w 932576"/>
                <a:gd name="connsiteY62" fmla="*/ 435427 h 762273"/>
                <a:gd name="connsiteX63" fmla="*/ 896468 w 932576"/>
                <a:gd name="connsiteY63" fmla="*/ 435427 h 762273"/>
                <a:gd name="connsiteX64" fmla="*/ 691028 w 932576"/>
                <a:gd name="connsiteY64" fmla="*/ 435427 h 762273"/>
                <a:gd name="connsiteX65" fmla="*/ 24902 w 932576"/>
                <a:gd name="connsiteY65" fmla="*/ 435427 h 762273"/>
                <a:gd name="connsiteX66" fmla="*/ 39843 w 932576"/>
                <a:gd name="connsiteY66" fmla="*/ 447751 h 762273"/>
                <a:gd name="connsiteX67" fmla="*/ 239057 w 932576"/>
                <a:gd name="connsiteY67" fmla="*/ 447751 h 762273"/>
                <a:gd name="connsiteX68" fmla="*/ 253998 w 932576"/>
                <a:gd name="connsiteY68" fmla="*/ 435427 h 762273"/>
                <a:gd name="connsiteX69" fmla="*/ 242792 w 932576"/>
                <a:gd name="connsiteY69" fmla="*/ 435427 h 762273"/>
                <a:gd name="connsiteX70" fmla="*/ 36108 w 932576"/>
                <a:gd name="connsiteY70" fmla="*/ 435427 h 762273"/>
                <a:gd name="connsiteX71" fmla="*/ 703479 w 932576"/>
                <a:gd name="connsiteY71" fmla="*/ 303560 h 762273"/>
                <a:gd name="connsiteX72" fmla="*/ 703479 w 932576"/>
                <a:gd name="connsiteY72" fmla="*/ 412011 h 762273"/>
                <a:gd name="connsiteX73" fmla="*/ 885262 w 932576"/>
                <a:gd name="connsiteY73" fmla="*/ 412011 h 762273"/>
                <a:gd name="connsiteX74" fmla="*/ 885262 w 932576"/>
                <a:gd name="connsiteY74" fmla="*/ 303560 h 762273"/>
                <a:gd name="connsiteX75" fmla="*/ 48558 w 932576"/>
                <a:gd name="connsiteY75" fmla="*/ 303560 h 762273"/>
                <a:gd name="connsiteX76" fmla="*/ 48558 w 932576"/>
                <a:gd name="connsiteY76" fmla="*/ 412011 h 762273"/>
                <a:gd name="connsiteX77" fmla="*/ 230341 w 932576"/>
                <a:gd name="connsiteY77" fmla="*/ 412011 h 762273"/>
                <a:gd name="connsiteX78" fmla="*/ 230341 w 932576"/>
                <a:gd name="connsiteY78" fmla="*/ 303560 h 762273"/>
                <a:gd name="connsiteX79" fmla="*/ 691028 w 932576"/>
                <a:gd name="connsiteY79" fmla="*/ 280144 h 762273"/>
                <a:gd name="connsiteX80" fmla="*/ 896468 w 932576"/>
                <a:gd name="connsiteY80" fmla="*/ 280144 h 762273"/>
                <a:gd name="connsiteX81" fmla="*/ 908919 w 932576"/>
                <a:gd name="connsiteY81" fmla="*/ 291236 h 762273"/>
                <a:gd name="connsiteX82" fmla="*/ 908919 w 932576"/>
                <a:gd name="connsiteY82" fmla="*/ 412011 h 762273"/>
                <a:gd name="connsiteX83" fmla="*/ 920125 w 932576"/>
                <a:gd name="connsiteY83" fmla="*/ 412011 h 762273"/>
                <a:gd name="connsiteX84" fmla="*/ 932576 w 932576"/>
                <a:gd name="connsiteY84" fmla="*/ 424335 h 762273"/>
                <a:gd name="connsiteX85" fmla="*/ 932576 w 932576"/>
                <a:gd name="connsiteY85" fmla="*/ 432962 h 762273"/>
                <a:gd name="connsiteX86" fmla="*/ 892733 w 932576"/>
                <a:gd name="connsiteY86" fmla="*/ 471167 h 762273"/>
                <a:gd name="connsiteX87" fmla="*/ 693518 w 932576"/>
                <a:gd name="connsiteY87" fmla="*/ 471167 h 762273"/>
                <a:gd name="connsiteX88" fmla="*/ 653675 w 932576"/>
                <a:gd name="connsiteY88" fmla="*/ 432962 h 762273"/>
                <a:gd name="connsiteX89" fmla="*/ 653675 w 932576"/>
                <a:gd name="connsiteY89" fmla="*/ 424335 h 762273"/>
                <a:gd name="connsiteX90" fmla="*/ 666126 w 932576"/>
                <a:gd name="connsiteY90" fmla="*/ 412011 h 762273"/>
                <a:gd name="connsiteX91" fmla="*/ 678577 w 932576"/>
                <a:gd name="connsiteY91" fmla="*/ 412011 h 762273"/>
                <a:gd name="connsiteX92" fmla="*/ 678577 w 932576"/>
                <a:gd name="connsiteY92" fmla="*/ 291236 h 762273"/>
                <a:gd name="connsiteX93" fmla="*/ 691028 w 932576"/>
                <a:gd name="connsiteY93" fmla="*/ 280144 h 762273"/>
                <a:gd name="connsiteX94" fmla="*/ 36108 w 932576"/>
                <a:gd name="connsiteY94" fmla="*/ 280144 h 762273"/>
                <a:gd name="connsiteX95" fmla="*/ 242792 w 932576"/>
                <a:gd name="connsiteY95" fmla="*/ 280144 h 762273"/>
                <a:gd name="connsiteX96" fmla="*/ 253998 w 932576"/>
                <a:gd name="connsiteY96" fmla="*/ 291236 h 762273"/>
                <a:gd name="connsiteX97" fmla="*/ 253998 w 932576"/>
                <a:gd name="connsiteY97" fmla="*/ 412011 h 762273"/>
                <a:gd name="connsiteX98" fmla="*/ 266449 w 932576"/>
                <a:gd name="connsiteY98" fmla="*/ 412011 h 762273"/>
                <a:gd name="connsiteX99" fmla="*/ 278900 w 932576"/>
                <a:gd name="connsiteY99" fmla="*/ 424335 h 762273"/>
                <a:gd name="connsiteX100" fmla="*/ 278900 w 932576"/>
                <a:gd name="connsiteY100" fmla="*/ 432962 h 762273"/>
                <a:gd name="connsiteX101" fmla="*/ 239057 w 932576"/>
                <a:gd name="connsiteY101" fmla="*/ 471167 h 762273"/>
                <a:gd name="connsiteX102" fmla="*/ 39843 w 932576"/>
                <a:gd name="connsiteY102" fmla="*/ 471167 h 762273"/>
                <a:gd name="connsiteX103" fmla="*/ 0 w 932576"/>
                <a:gd name="connsiteY103" fmla="*/ 432962 h 762273"/>
                <a:gd name="connsiteX104" fmla="*/ 0 w 932576"/>
                <a:gd name="connsiteY104" fmla="*/ 424335 h 762273"/>
                <a:gd name="connsiteX105" fmla="*/ 12451 w 932576"/>
                <a:gd name="connsiteY105" fmla="*/ 412011 h 762273"/>
                <a:gd name="connsiteX106" fmla="*/ 23657 w 932576"/>
                <a:gd name="connsiteY106" fmla="*/ 412011 h 762273"/>
                <a:gd name="connsiteX107" fmla="*/ 23657 w 932576"/>
                <a:gd name="connsiteY107" fmla="*/ 291236 h 762273"/>
                <a:gd name="connsiteX108" fmla="*/ 36108 w 932576"/>
                <a:gd name="connsiteY108" fmla="*/ 280144 h 762273"/>
                <a:gd name="connsiteX109" fmla="*/ 354597 w 932576"/>
                <a:gd name="connsiteY109" fmla="*/ 155284 h 762273"/>
                <a:gd name="connsiteX110" fmla="*/ 369605 w 932576"/>
                <a:gd name="connsiteY110" fmla="*/ 167609 h 762273"/>
                <a:gd name="connsiteX111" fmla="*/ 568458 w 932576"/>
                <a:gd name="connsiteY111" fmla="*/ 167609 h 762273"/>
                <a:gd name="connsiteX112" fmla="*/ 583465 w 932576"/>
                <a:gd name="connsiteY112" fmla="*/ 155284 h 762273"/>
                <a:gd name="connsiteX113" fmla="*/ 572210 w 932576"/>
                <a:gd name="connsiteY113" fmla="*/ 155284 h 762273"/>
                <a:gd name="connsiteX114" fmla="*/ 367103 w 932576"/>
                <a:gd name="connsiteY114" fmla="*/ 155284 h 762273"/>
                <a:gd name="connsiteX115" fmla="*/ 625766 w 932576"/>
                <a:gd name="connsiteY115" fmla="*/ 73865 h 762273"/>
                <a:gd name="connsiteX116" fmla="*/ 635364 w 932576"/>
                <a:gd name="connsiteY116" fmla="*/ 75095 h 762273"/>
                <a:gd name="connsiteX117" fmla="*/ 767539 w 932576"/>
                <a:gd name="connsiteY117" fmla="*/ 201704 h 762273"/>
                <a:gd name="connsiteX118" fmla="*/ 770057 w 932576"/>
                <a:gd name="connsiteY118" fmla="*/ 195558 h 762273"/>
                <a:gd name="connsiteX119" fmla="*/ 785163 w 932576"/>
                <a:gd name="connsiteY119" fmla="*/ 186953 h 762273"/>
                <a:gd name="connsiteX120" fmla="*/ 793974 w 932576"/>
                <a:gd name="connsiteY120" fmla="*/ 201704 h 762273"/>
                <a:gd name="connsiteX121" fmla="*/ 783904 w 932576"/>
                <a:gd name="connsiteY121" fmla="*/ 237351 h 762273"/>
                <a:gd name="connsiteX122" fmla="*/ 771316 w 932576"/>
                <a:gd name="connsiteY122" fmla="*/ 245956 h 762273"/>
                <a:gd name="connsiteX123" fmla="*/ 768798 w 932576"/>
                <a:gd name="connsiteY123" fmla="*/ 245956 h 762273"/>
                <a:gd name="connsiteX124" fmla="*/ 731034 w 932576"/>
                <a:gd name="connsiteY124" fmla="*/ 236122 h 762273"/>
                <a:gd name="connsiteX125" fmla="*/ 722222 w 932576"/>
                <a:gd name="connsiteY125" fmla="*/ 221371 h 762273"/>
                <a:gd name="connsiteX126" fmla="*/ 738587 w 932576"/>
                <a:gd name="connsiteY126" fmla="*/ 212767 h 762273"/>
                <a:gd name="connsiteX127" fmla="*/ 747398 w 932576"/>
                <a:gd name="connsiteY127" fmla="*/ 215225 h 762273"/>
                <a:gd name="connsiteX128" fmla="*/ 624035 w 932576"/>
                <a:gd name="connsiteY128" fmla="*/ 95991 h 762273"/>
                <a:gd name="connsiteX129" fmla="*/ 618999 w 932576"/>
                <a:gd name="connsiteY129" fmla="*/ 80012 h 762273"/>
                <a:gd name="connsiteX130" fmla="*/ 625766 w 932576"/>
                <a:gd name="connsiteY130" fmla="*/ 73865 h 762273"/>
                <a:gd name="connsiteX131" fmla="*/ 274895 w 932576"/>
                <a:gd name="connsiteY131" fmla="*/ 67163 h 762273"/>
                <a:gd name="connsiteX132" fmla="*/ 312736 w 932576"/>
                <a:gd name="connsiteY132" fmla="*/ 74664 h 762273"/>
                <a:gd name="connsiteX133" fmla="*/ 321565 w 932576"/>
                <a:gd name="connsiteY133" fmla="*/ 89666 h 762273"/>
                <a:gd name="connsiteX134" fmla="*/ 313997 w 932576"/>
                <a:gd name="connsiteY134" fmla="*/ 125920 h 762273"/>
                <a:gd name="connsiteX135" fmla="*/ 301384 w 932576"/>
                <a:gd name="connsiteY135" fmla="*/ 135922 h 762273"/>
                <a:gd name="connsiteX136" fmla="*/ 298861 w 932576"/>
                <a:gd name="connsiteY136" fmla="*/ 135922 h 762273"/>
                <a:gd name="connsiteX137" fmla="*/ 290032 w 932576"/>
                <a:gd name="connsiteY137" fmla="*/ 120920 h 762273"/>
                <a:gd name="connsiteX138" fmla="*/ 291293 w 932576"/>
                <a:gd name="connsiteY138" fmla="*/ 112169 h 762273"/>
                <a:gd name="connsiteX139" fmla="*/ 179033 w 932576"/>
                <a:gd name="connsiteY139" fmla="*/ 238434 h 762273"/>
                <a:gd name="connsiteX140" fmla="*/ 167681 w 932576"/>
                <a:gd name="connsiteY140" fmla="*/ 245935 h 762273"/>
                <a:gd name="connsiteX141" fmla="*/ 162635 w 932576"/>
                <a:gd name="connsiteY141" fmla="*/ 244685 h 762273"/>
                <a:gd name="connsiteX142" fmla="*/ 157590 w 932576"/>
                <a:gd name="connsiteY142" fmla="*/ 228433 h 762273"/>
                <a:gd name="connsiteX143" fmla="*/ 276157 w 932576"/>
                <a:gd name="connsiteY143" fmla="*/ 92166 h 762273"/>
                <a:gd name="connsiteX144" fmla="*/ 269850 w 932576"/>
                <a:gd name="connsiteY144" fmla="*/ 90916 h 762273"/>
                <a:gd name="connsiteX145" fmla="*/ 261021 w 932576"/>
                <a:gd name="connsiteY145" fmla="*/ 77164 h 762273"/>
                <a:gd name="connsiteX146" fmla="*/ 274895 w 932576"/>
                <a:gd name="connsiteY146" fmla="*/ 67163 h 762273"/>
                <a:gd name="connsiteX147" fmla="*/ 378359 w 932576"/>
                <a:gd name="connsiteY147" fmla="*/ 23416 h 762273"/>
                <a:gd name="connsiteX148" fmla="*/ 378359 w 932576"/>
                <a:gd name="connsiteY148" fmla="*/ 131869 h 762273"/>
                <a:gd name="connsiteX149" fmla="*/ 559703 w 932576"/>
                <a:gd name="connsiteY149" fmla="*/ 131869 h 762273"/>
                <a:gd name="connsiteX150" fmla="*/ 559703 w 932576"/>
                <a:gd name="connsiteY150" fmla="*/ 23416 h 762273"/>
                <a:gd name="connsiteX151" fmla="*/ 367103 w 932576"/>
                <a:gd name="connsiteY151" fmla="*/ 0 h 762273"/>
                <a:gd name="connsiteX152" fmla="*/ 572210 w 932576"/>
                <a:gd name="connsiteY152" fmla="*/ 0 h 762273"/>
                <a:gd name="connsiteX153" fmla="*/ 583465 w 932576"/>
                <a:gd name="connsiteY153" fmla="*/ 11092 h 762273"/>
                <a:gd name="connsiteX154" fmla="*/ 583465 w 932576"/>
                <a:gd name="connsiteY154" fmla="*/ 131869 h 762273"/>
                <a:gd name="connsiteX155" fmla="*/ 595972 w 932576"/>
                <a:gd name="connsiteY155" fmla="*/ 131869 h 762273"/>
                <a:gd name="connsiteX156" fmla="*/ 608478 w 932576"/>
                <a:gd name="connsiteY156" fmla="*/ 142960 h 762273"/>
                <a:gd name="connsiteX157" fmla="*/ 608478 w 932576"/>
                <a:gd name="connsiteY157" fmla="*/ 152820 h 762273"/>
                <a:gd name="connsiteX158" fmla="*/ 568458 w 932576"/>
                <a:gd name="connsiteY158" fmla="*/ 191025 h 762273"/>
                <a:gd name="connsiteX159" fmla="*/ 369605 w 932576"/>
                <a:gd name="connsiteY159" fmla="*/ 191025 h 762273"/>
                <a:gd name="connsiteX160" fmla="*/ 329584 w 932576"/>
                <a:gd name="connsiteY160" fmla="*/ 152820 h 762273"/>
                <a:gd name="connsiteX161" fmla="*/ 329584 w 932576"/>
                <a:gd name="connsiteY161" fmla="*/ 142960 h 762273"/>
                <a:gd name="connsiteX162" fmla="*/ 342090 w 932576"/>
                <a:gd name="connsiteY162" fmla="*/ 131869 h 762273"/>
                <a:gd name="connsiteX163" fmla="*/ 354597 w 932576"/>
                <a:gd name="connsiteY163" fmla="*/ 131869 h 762273"/>
                <a:gd name="connsiteX164" fmla="*/ 354597 w 932576"/>
                <a:gd name="connsiteY164" fmla="*/ 11092 h 762273"/>
                <a:gd name="connsiteX165" fmla="*/ 367103 w 932576"/>
                <a:gd name="connsiteY165" fmla="*/ 0 h 76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932576" h="762273">
                  <a:moveTo>
                    <a:pt x="354597" y="725746"/>
                  </a:moveTo>
                  <a:cubicBezTo>
                    <a:pt x="355848" y="733304"/>
                    <a:pt x="362101" y="738342"/>
                    <a:pt x="369605" y="738342"/>
                  </a:cubicBezTo>
                  <a:lnTo>
                    <a:pt x="568458" y="738342"/>
                  </a:lnTo>
                  <a:cubicBezTo>
                    <a:pt x="575962" y="738342"/>
                    <a:pt x="582215" y="733304"/>
                    <a:pt x="583465" y="725746"/>
                  </a:cubicBezTo>
                  <a:lnTo>
                    <a:pt x="572210" y="725746"/>
                  </a:lnTo>
                  <a:lnTo>
                    <a:pt x="367103" y="725746"/>
                  </a:lnTo>
                  <a:close/>
                  <a:moveTo>
                    <a:pt x="378359" y="590974"/>
                  </a:moveTo>
                  <a:lnTo>
                    <a:pt x="378359" y="701815"/>
                  </a:lnTo>
                  <a:lnTo>
                    <a:pt x="559703" y="701815"/>
                  </a:lnTo>
                  <a:lnTo>
                    <a:pt x="559703" y="590974"/>
                  </a:lnTo>
                  <a:close/>
                  <a:moveTo>
                    <a:pt x="367103" y="565783"/>
                  </a:moveTo>
                  <a:lnTo>
                    <a:pt x="572210" y="565783"/>
                  </a:lnTo>
                  <a:cubicBezTo>
                    <a:pt x="578463" y="565783"/>
                    <a:pt x="583465" y="572081"/>
                    <a:pt x="583465" y="578379"/>
                  </a:cubicBezTo>
                  <a:lnTo>
                    <a:pt x="583465" y="701815"/>
                  </a:lnTo>
                  <a:lnTo>
                    <a:pt x="595972" y="701815"/>
                  </a:lnTo>
                  <a:cubicBezTo>
                    <a:pt x="603476" y="701815"/>
                    <a:pt x="608478" y="706853"/>
                    <a:pt x="608478" y="713151"/>
                  </a:cubicBezTo>
                  <a:lnTo>
                    <a:pt x="608478" y="723227"/>
                  </a:lnTo>
                  <a:cubicBezTo>
                    <a:pt x="608478" y="744640"/>
                    <a:pt x="590969" y="762273"/>
                    <a:pt x="568458" y="762273"/>
                  </a:cubicBezTo>
                  <a:lnTo>
                    <a:pt x="369605" y="762273"/>
                  </a:lnTo>
                  <a:cubicBezTo>
                    <a:pt x="347093" y="762273"/>
                    <a:pt x="329584" y="744640"/>
                    <a:pt x="329584" y="723227"/>
                  </a:cubicBezTo>
                  <a:lnTo>
                    <a:pt x="329584" y="713151"/>
                  </a:lnTo>
                  <a:cubicBezTo>
                    <a:pt x="329584" y="706853"/>
                    <a:pt x="334587" y="701815"/>
                    <a:pt x="342090" y="701815"/>
                  </a:cubicBezTo>
                  <a:lnTo>
                    <a:pt x="354597" y="701815"/>
                  </a:lnTo>
                  <a:lnTo>
                    <a:pt x="354597" y="578379"/>
                  </a:lnTo>
                  <a:cubicBezTo>
                    <a:pt x="354597" y="572081"/>
                    <a:pt x="359600" y="565783"/>
                    <a:pt x="367103" y="565783"/>
                  </a:cubicBezTo>
                  <a:close/>
                  <a:moveTo>
                    <a:pt x="765807" y="507710"/>
                  </a:moveTo>
                  <a:cubicBezTo>
                    <a:pt x="768801" y="506612"/>
                    <a:pt x="772267" y="506612"/>
                    <a:pt x="775419" y="507867"/>
                  </a:cubicBezTo>
                  <a:cubicBezTo>
                    <a:pt x="781723" y="510378"/>
                    <a:pt x="784244" y="517912"/>
                    <a:pt x="781723" y="524189"/>
                  </a:cubicBezTo>
                  <a:cubicBezTo>
                    <a:pt x="756509" y="574412"/>
                    <a:pt x="721210" y="619612"/>
                    <a:pt x="675825" y="653512"/>
                  </a:cubicBezTo>
                  <a:lnTo>
                    <a:pt x="683389" y="654767"/>
                  </a:lnTo>
                  <a:cubicBezTo>
                    <a:pt x="689693" y="656023"/>
                    <a:pt x="694735" y="662301"/>
                    <a:pt x="693475" y="668578"/>
                  </a:cubicBezTo>
                  <a:cubicBezTo>
                    <a:pt x="693475" y="674856"/>
                    <a:pt x="688432" y="679878"/>
                    <a:pt x="682129" y="679878"/>
                  </a:cubicBezTo>
                  <a:cubicBezTo>
                    <a:pt x="680868" y="679878"/>
                    <a:pt x="680868" y="679878"/>
                    <a:pt x="679607" y="678623"/>
                  </a:cubicBezTo>
                  <a:lnTo>
                    <a:pt x="641787" y="673601"/>
                  </a:lnTo>
                  <a:cubicBezTo>
                    <a:pt x="639265" y="673601"/>
                    <a:pt x="636744" y="672345"/>
                    <a:pt x="634222" y="668578"/>
                  </a:cubicBezTo>
                  <a:cubicBezTo>
                    <a:pt x="631701" y="666067"/>
                    <a:pt x="631701" y="663556"/>
                    <a:pt x="631701" y="659790"/>
                  </a:cubicBezTo>
                  <a:lnTo>
                    <a:pt x="638004" y="622123"/>
                  </a:lnTo>
                  <a:cubicBezTo>
                    <a:pt x="638004" y="615845"/>
                    <a:pt x="644308" y="610823"/>
                    <a:pt x="651872" y="612078"/>
                  </a:cubicBezTo>
                  <a:cubicBezTo>
                    <a:pt x="658175" y="613334"/>
                    <a:pt x="661958" y="618356"/>
                    <a:pt x="661958" y="625889"/>
                  </a:cubicBezTo>
                  <a:lnTo>
                    <a:pt x="659436" y="634678"/>
                  </a:lnTo>
                  <a:cubicBezTo>
                    <a:pt x="702300" y="603289"/>
                    <a:pt x="736338" y="561856"/>
                    <a:pt x="759031" y="514145"/>
                  </a:cubicBezTo>
                  <a:cubicBezTo>
                    <a:pt x="760291" y="511006"/>
                    <a:pt x="762813" y="508809"/>
                    <a:pt x="765807" y="507710"/>
                  </a:cubicBezTo>
                  <a:close/>
                  <a:moveTo>
                    <a:pt x="170136" y="506585"/>
                  </a:moveTo>
                  <a:lnTo>
                    <a:pt x="206141" y="516419"/>
                  </a:lnTo>
                  <a:cubicBezTo>
                    <a:pt x="212349" y="518877"/>
                    <a:pt x="216074" y="525023"/>
                    <a:pt x="214832" y="531170"/>
                  </a:cubicBezTo>
                  <a:cubicBezTo>
                    <a:pt x="212349" y="538545"/>
                    <a:pt x="206141" y="541003"/>
                    <a:pt x="198692" y="539774"/>
                  </a:cubicBezTo>
                  <a:lnTo>
                    <a:pt x="190001" y="537316"/>
                  </a:lnTo>
                  <a:cubicBezTo>
                    <a:pt x="219798" y="587714"/>
                    <a:pt x="263253" y="629507"/>
                    <a:pt x="314157" y="657779"/>
                  </a:cubicBezTo>
                  <a:cubicBezTo>
                    <a:pt x="320365" y="660237"/>
                    <a:pt x="322848" y="668842"/>
                    <a:pt x="319124" y="674988"/>
                  </a:cubicBezTo>
                  <a:cubicBezTo>
                    <a:pt x="317882" y="677446"/>
                    <a:pt x="312916" y="679905"/>
                    <a:pt x="309191" y="679905"/>
                  </a:cubicBezTo>
                  <a:cubicBezTo>
                    <a:pt x="306708" y="679905"/>
                    <a:pt x="304225" y="679905"/>
                    <a:pt x="302983" y="678676"/>
                  </a:cubicBezTo>
                  <a:cubicBezTo>
                    <a:pt x="248354" y="649174"/>
                    <a:pt x="201175" y="603693"/>
                    <a:pt x="170136" y="549608"/>
                  </a:cubicBezTo>
                  <a:lnTo>
                    <a:pt x="168894" y="556983"/>
                  </a:lnTo>
                  <a:cubicBezTo>
                    <a:pt x="166411" y="561900"/>
                    <a:pt x="162686" y="565588"/>
                    <a:pt x="156478" y="565588"/>
                  </a:cubicBezTo>
                  <a:cubicBezTo>
                    <a:pt x="155237" y="565588"/>
                    <a:pt x="155237" y="565588"/>
                    <a:pt x="152754" y="565588"/>
                  </a:cubicBezTo>
                  <a:cubicBezTo>
                    <a:pt x="146546" y="563129"/>
                    <a:pt x="142821" y="556983"/>
                    <a:pt x="145304" y="550837"/>
                  </a:cubicBezTo>
                  <a:lnTo>
                    <a:pt x="155237" y="515190"/>
                  </a:lnTo>
                  <a:cubicBezTo>
                    <a:pt x="156478" y="511502"/>
                    <a:pt x="157720" y="509044"/>
                    <a:pt x="161445" y="507814"/>
                  </a:cubicBezTo>
                  <a:cubicBezTo>
                    <a:pt x="163928" y="506585"/>
                    <a:pt x="166411" y="505356"/>
                    <a:pt x="170136" y="506585"/>
                  </a:cubicBezTo>
                  <a:close/>
                  <a:moveTo>
                    <a:pt x="678577" y="435427"/>
                  </a:moveTo>
                  <a:cubicBezTo>
                    <a:pt x="679822" y="442821"/>
                    <a:pt x="686047" y="447751"/>
                    <a:pt x="693518" y="447751"/>
                  </a:cubicBezTo>
                  <a:lnTo>
                    <a:pt x="892733" y="447751"/>
                  </a:lnTo>
                  <a:cubicBezTo>
                    <a:pt x="900203" y="447751"/>
                    <a:pt x="906429" y="442821"/>
                    <a:pt x="908919" y="435427"/>
                  </a:cubicBezTo>
                  <a:lnTo>
                    <a:pt x="896468" y="435427"/>
                  </a:lnTo>
                  <a:lnTo>
                    <a:pt x="691028" y="435427"/>
                  </a:lnTo>
                  <a:close/>
                  <a:moveTo>
                    <a:pt x="24902" y="435427"/>
                  </a:moveTo>
                  <a:cubicBezTo>
                    <a:pt x="26147" y="442821"/>
                    <a:pt x="32372" y="447751"/>
                    <a:pt x="39843" y="447751"/>
                  </a:cubicBezTo>
                  <a:lnTo>
                    <a:pt x="239057" y="447751"/>
                  </a:lnTo>
                  <a:cubicBezTo>
                    <a:pt x="246528" y="447751"/>
                    <a:pt x="252753" y="442821"/>
                    <a:pt x="253998" y="435427"/>
                  </a:cubicBezTo>
                  <a:lnTo>
                    <a:pt x="242792" y="435427"/>
                  </a:lnTo>
                  <a:lnTo>
                    <a:pt x="36108" y="435427"/>
                  </a:lnTo>
                  <a:close/>
                  <a:moveTo>
                    <a:pt x="703479" y="303560"/>
                  </a:moveTo>
                  <a:lnTo>
                    <a:pt x="703479" y="412011"/>
                  </a:lnTo>
                  <a:lnTo>
                    <a:pt x="885262" y="412011"/>
                  </a:lnTo>
                  <a:lnTo>
                    <a:pt x="885262" y="303560"/>
                  </a:lnTo>
                  <a:close/>
                  <a:moveTo>
                    <a:pt x="48558" y="303560"/>
                  </a:moveTo>
                  <a:lnTo>
                    <a:pt x="48558" y="412011"/>
                  </a:lnTo>
                  <a:lnTo>
                    <a:pt x="230341" y="412011"/>
                  </a:lnTo>
                  <a:lnTo>
                    <a:pt x="230341" y="303560"/>
                  </a:lnTo>
                  <a:close/>
                  <a:moveTo>
                    <a:pt x="691028" y="280144"/>
                  </a:moveTo>
                  <a:lnTo>
                    <a:pt x="896468" y="280144"/>
                  </a:lnTo>
                  <a:cubicBezTo>
                    <a:pt x="902694" y="280144"/>
                    <a:pt x="908919" y="285074"/>
                    <a:pt x="908919" y="291236"/>
                  </a:cubicBezTo>
                  <a:lnTo>
                    <a:pt x="908919" y="412011"/>
                  </a:lnTo>
                  <a:lnTo>
                    <a:pt x="920125" y="412011"/>
                  </a:lnTo>
                  <a:cubicBezTo>
                    <a:pt x="927596" y="412011"/>
                    <a:pt x="932576" y="416941"/>
                    <a:pt x="932576" y="424335"/>
                  </a:cubicBezTo>
                  <a:lnTo>
                    <a:pt x="932576" y="432962"/>
                  </a:lnTo>
                  <a:cubicBezTo>
                    <a:pt x="932576" y="453913"/>
                    <a:pt x="915145" y="471167"/>
                    <a:pt x="892733" y="471167"/>
                  </a:cubicBezTo>
                  <a:lnTo>
                    <a:pt x="693518" y="471167"/>
                  </a:lnTo>
                  <a:cubicBezTo>
                    <a:pt x="671106" y="471167"/>
                    <a:pt x="653675" y="453913"/>
                    <a:pt x="653675" y="432962"/>
                  </a:cubicBezTo>
                  <a:lnTo>
                    <a:pt x="653675" y="424335"/>
                  </a:lnTo>
                  <a:cubicBezTo>
                    <a:pt x="653675" y="416941"/>
                    <a:pt x="659900" y="412011"/>
                    <a:pt x="666126" y="412011"/>
                  </a:cubicBezTo>
                  <a:lnTo>
                    <a:pt x="678577" y="412011"/>
                  </a:lnTo>
                  <a:lnTo>
                    <a:pt x="678577" y="291236"/>
                  </a:lnTo>
                  <a:cubicBezTo>
                    <a:pt x="678577" y="285074"/>
                    <a:pt x="683557" y="280144"/>
                    <a:pt x="691028" y="280144"/>
                  </a:cubicBezTo>
                  <a:close/>
                  <a:moveTo>
                    <a:pt x="36108" y="280144"/>
                  </a:moveTo>
                  <a:lnTo>
                    <a:pt x="242792" y="280144"/>
                  </a:lnTo>
                  <a:cubicBezTo>
                    <a:pt x="249018" y="280144"/>
                    <a:pt x="253998" y="285074"/>
                    <a:pt x="253998" y="291236"/>
                  </a:cubicBezTo>
                  <a:lnTo>
                    <a:pt x="253998" y="412011"/>
                  </a:lnTo>
                  <a:lnTo>
                    <a:pt x="266449" y="412011"/>
                  </a:lnTo>
                  <a:cubicBezTo>
                    <a:pt x="272674" y="412011"/>
                    <a:pt x="278900" y="416941"/>
                    <a:pt x="278900" y="424335"/>
                  </a:cubicBezTo>
                  <a:lnTo>
                    <a:pt x="278900" y="432962"/>
                  </a:lnTo>
                  <a:cubicBezTo>
                    <a:pt x="278900" y="453913"/>
                    <a:pt x="261469" y="471167"/>
                    <a:pt x="239057" y="471167"/>
                  </a:cubicBezTo>
                  <a:lnTo>
                    <a:pt x="39843" y="471167"/>
                  </a:lnTo>
                  <a:cubicBezTo>
                    <a:pt x="17431" y="471167"/>
                    <a:pt x="0" y="453913"/>
                    <a:pt x="0" y="432962"/>
                  </a:cubicBezTo>
                  <a:lnTo>
                    <a:pt x="0" y="424335"/>
                  </a:lnTo>
                  <a:cubicBezTo>
                    <a:pt x="0" y="416941"/>
                    <a:pt x="4980" y="412011"/>
                    <a:pt x="12451" y="412011"/>
                  </a:cubicBezTo>
                  <a:lnTo>
                    <a:pt x="23657" y="412011"/>
                  </a:lnTo>
                  <a:lnTo>
                    <a:pt x="23657" y="291236"/>
                  </a:lnTo>
                  <a:cubicBezTo>
                    <a:pt x="23657" y="285074"/>
                    <a:pt x="29882" y="280144"/>
                    <a:pt x="36108" y="280144"/>
                  </a:cubicBezTo>
                  <a:close/>
                  <a:moveTo>
                    <a:pt x="354597" y="155284"/>
                  </a:moveTo>
                  <a:cubicBezTo>
                    <a:pt x="355848" y="162679"/>
                    <a:pt x="362101" y="167609"/>
                    <a:pt x="369605" y="167609"/>
                  </a:cubicBezTo>
                  <a:lnTo>
                    <a:pt x="568458" y="167609"/>
                  </a:lnTo>
                  <a:cubicBezTo>
                    <a:pt x="575962" y="167609"/>
                    <a:pt x="582215" y="162679"/>
                    <a:pt x="583465" y="155284"/>
                  </a:cubicBezTo>
                  <a:lnTo>
                    <a:pt x="572210" y="155284"/>
                  </a:lnTo>
                  <a:lnTo>
                    <a:pt x="367103" y="155284"/>
                  </a:lnTo>
                  <a:close/>
                  <a:moveTo>
                    <a:pt x="625766" y="73865"/>
                  </a:moveTo>
                  <a:cubicBezTo>
                    <a:pt x="628755" y="72944"/>
                    <a:pt x="632217" y="73251"/>
                    <a:pt x="635364" y="75095"/>
                  </a:cubicBezTo>
                  <a:cubicBezTo>
                    <a:pt x="689493" y="104596"/>
                    <a:pt x="736069" y="148848"/>
                    <a:pt x="767539" y="201704"/>
                  </a:cubicBezTo>
                  <a:lnTo>
                    <a:pt x="770057" y="195558"/>
                  </a:lnTo>
                  <a:cubicBezTo>
                    <a:pt x="771316" y="189412"/>
                    <a:pt x="777610" y="185724"/>
                    <a:pt x="785163" y="186953"/>
                  </a:cubicBezTo>
                  <a:cubicBezTo>
                    <a:pt x="791457" y="189412"/>
                    <a:pt x="795233" y="195558"/>
                    <a:pt x="793974" y="201704"/>
                  </a:cubicBezTo>
                  <a:lnTo>
                    <a:pt x="783904" y="237351"/>
                  </a:lnTo>
                  <a:cubicBezTo>
                    <a:pt x="782645" y="242268"/>
                    <a:pt x="776351" y="245956"/>
                    <a:pt x="771316" y="245956"/>
                  </a:cubicBezTo>
                  <a:cubicBezTo>
                    <a:pt x="770057" y="245956"/>
                    <a:pt x="768798" y="245956"/>
                    <a:pt x="768798" y="245956"/>
                  </a:cubicBezTo>
                  <a:lnTo>
                    <a:pt x="731034" y="236122"/>
                  </a:lnTo>
                  <a:cubicBezTo>
                    <a:pt x="724740" y="233664"/>
                    <a:pt x="720963" y="227518"/>
                    <a:pt x="722222" y="221371"/>
                  </a:cubicBezTo>
                  <a:cubicBezTo>
                    <a:pt x="724740" y="215225"/>
                    <a:pt x="731034" y="211538"/>
                    <a:pt x="738587" y="212767"/>
                  </a:cubicBezTo>
                  <a:lnTo>
                    <a:pt x="747398" y="215225"/>
                  </a:lnTo>
                  <a:cubicBezTo>
                    <a:pt x="718446" y="166057"/>
                    <a:pt x="674387" y="124263"/>
                    <a:pt x="624035" y="95991"/>
                  </a:cubicBezTo>
                  <a:cubicBezTo>
                    <a:pt x="617741" y="92304"/>
                    <a:pt x="615223" y="84928"/>
                    <a:pt x="618999" y="80012"/>
                  </a:cubicBezTo>
                  <a:cubicBezTo>
                    <a:pt x="620258" y="76939"/>
                    <a:pt x="622776" y="74787"/>
                    <a:pt x="625766" y="73865"/>
                  </a:cubicBezTo>
                  <a:close/>
                  <a:moveTo>
                    <a:pt x="274895" y="67163"/>
                  </a:moveTo>
                  <a:lnTo>
                    <a:pt x="312736" y="74664"/>
                  </a:lnTo>
                  <a:cubicBezTo>
                    <a:pt x="319043" y="75914"/>
                    <a:pt x="322827" y="82165"/>
                    <a:pt x="321565" y="89666"/>
                  </a:cubicBezTo>
                  <a:lnTo>
                    <a:pt x="313997" y="125920"/>
                  </a:lnTo>
                  <a:cubicBezTo>
                    <a:pt x="312736" y="132171"/>
                    <a:pt x="307690" y="135922"/>
                    <a:pt x="301384" y="135922"/>
                  </a:cubicBezTo>
                  <a:cubicBezTo>
                    <a:pt x="300122" y="135922"/>
                    <a:pt x="300122" y="135922"/>
                    <a:pt x="298861" y="135922"/>
                  </a:cubicBezTo>
                  <a:cubicBezTo>
                    <a:pt x="292554" y="134671"/>
                    <a:pt x="288770" y="127170"/>
                    <a:pt x="290032" y="120920"/>
                  </a:cubicBezTo>
                  <a:lnTo>
                    <a:pt x="291293" y="112169"/>
                  </a:lnTo>
                  <a:cubicBezTo>
                    <a:pt x="243362" y="143422"/>
                    <a:pt x="204260" y="187178"/>
                    <a:pt x="179033" y="238434"/>
                  </a:cubicBezTo>
                  <a:cubicBezTo>
                    <a:pt x="176510" y="243435"/>
                    <a:pt x="172726" y="245935"/>
                    <a:pt x="167681" y="245935"/>
                  </a:cubicBezTo>
                  <a:cubicBezTo>
                    <a:pt x="166419" y="245935"/>
                    <a:pt x="165158" y="245935"/>
                    <a:pt x="162635" y="244685"/>
                  </a:cubicBezTo>
                  <a:cubicBezTo>
                    <a:pt x="156329" y="242184"/>
                    <a:pt x="153806" y="234683"/>
                    <a:pt x="157590" y="228433"/>
                  </a:cubicBezTo>
                  <a:cubicBezTo>
                    <a:pt x="184078" y="173426"/>
                    <a:pt x="225703" y="127170"/>
                    <a:pt x="276157" y="92166"/>
                  </a:cubicBezTo>
                  <a:lnTo>
                    <a:pt x="269850" y="90916"/>
                  </a:lnTo>
                  <a:cubicBezTo>
                    <a:pt x="262282" y="89666"/>
                    <a:pt x="258498" y="83415"/>
                    <a:pt x="261021" y="77164"/>
                  </a:cubicBezTo>
                  <a:cubicBezTo>
                    <a:pt x="261021" y="69663"/>
                    <a:pt x="268589" y="65913"/>
                    <a:pt x="274895" y="67163"/>
                  </a:cubicBezTo>
                  <a:close/>
                  <a:moveTo>
                    <a:pt x="378359" y="23416"/>
                  </a:moveTo>
                  <a:lnTo>
                    <a:pt x="378359" y="131869"/>
                  </a:lnTo>
                  <a:lnTo>
                    <a:pt x="559703" y="131869"/>
                  </a:lnTo>
                  <a:lnTo>
                    <a:pt x="559703" y="23416"/>
                  </a:lnTo>
                  <a:close/>
                  <a:moveTo>
                    <a:pt x="367103" y="0"/>
                  </a:moveTo>
                  <a:lnTo>
                    <a:pt x="572210" y="0"/>
                  </a:lnTo>
                  <a:cubicBezTo>
                    <a:pt x="578463" y="0"/>
                    <a:pt x="583465" y="4930"/>
                    <a:pt x="583465" y="11092"/>
                  </a:cubicBezTo>
                  <a:lnTo>
                    <a:pt x="583465" y="131869"/>
                  </a:lnTo>
                  <a:lnTo>
                    <a:pt x="595972" y="131869"/>
                  </a:lnTo>
                  <a:cubicBezTo>
                    <a:pt x="603476" y="131869"/>
                    <a:pt x="608478" y="136798"/>
                    <a:pt x="608478" y="142960"/>
                  </a:cubicBezTo>
                  <a:lnTo>
                    <a:pt x="608478" y="152820"/>
                  </a:lnTo>
                  <a:cubicBezTo>
                    <a:pt x="608478" y="173771"/>
                    <a:pt x="590969" y="191025"/>
                    <a:pt x="568458" y="191025"/>
                  </a:cubicBezTo>
                  <a:lnTo>
                    <a:pt x="369605" y="191025"/>
                  </a:lnTo>
                  <a:cubicBezTo>
                    <a:pt x="347093" y="191025"/>
                    <a:pt x="329584" y="173771"/>
                    <a:pt x="329584" y="152820"/>
                  </a:cubicBezTo>
                  <a:lnTo>
                    <a:pt x="329584" y="142960"/>
                  </a:lnTo>
                  <a:cubicBezTo>
                    <a:pt x="329584" y="136798"/>
                    <a:pt x="334587" y="131869"/>
                    <a:pt x="342090" y="131869"/>
                  </a:cubicBezTo>
                  <a:lnTo>
                    <a:pt x="354597" y="131869"/>
                  </a:lnTo>
                  <a:lnTo>
                    <a:pt x="354597" y="11092"/>
                  </a:lnTo>
                  <a:cubicBezTo>
                    <a:pt x="354597" y="4930"/>
                    <a:pt x="359600" y="0"/>
                    <a:pt x="367103" y="0"/>
                  </a:cubicBezTo>
                  <a:close/>
                </a:path>
              </a:pathLst>
            </a:custGeom>
            <a:solidFill>
              <a:srgbClr val="4472C4"/>
            </a:solidFill>
            <a:ln>
              <a:noFill/>
            </a:ln>
            <a:effectLst/>
          </p:spPr>
          <p:txBody>
            <a:bodyPr wrap="square" anchor="ctr">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defTabSz="1823680">
                <a:defRPr/>
              </a:pPr>
              <a:endParaRPr lang="en-US" sz="3590" dirty="0">
                <a:solidFill>
                  <a:prstClr val="black"/>
                </a:solidFill>
                <a:latin typeface="Poppins" pitchFamily="2" charset="77"/>
              </a:endParaRPr>
            </a:p>
          </p:txBody>
        </p:sp>
      </p:grpSp>
      <p:sp>
        <p:nvSpPr>
          <p:cNvPr id="188" name="Freeform 24">
            <a:extLst>
              <a:ext uri="{FF2B5EF4-FFF2-40B4-BE49-F238E27FC236}">
                <a16:creationId xmlns:a16="http://schemas.microsoft.com/office/drawing/2014/main" id="{41F588D9-2FB9-87DD-0C50-5A8901498FD1}"/>
              </a:ext>
            </a:extLst>
          </p:cNvPr>
          <p:cNvSpPr>
            <a:spLocks noChangeArrowheads="1"/>
          </p:cNvSpPr>
          <p:nvPr/>
        </p:nvSpPr>
        <p:spPr bwMode="auto">
          <a:xfrm>
            <a:off x="1151642" y="3177364"/>
            <a:ext cx="702189" cy="537713"/>
          </a:xfrm>
          <a:custGeom>
            <a:avLst/>
            <a:gdLst>
              <a:gd name="connsiteX0" fmla="*/ 319032 w 517052"/>
              <a:gd name="connsiteY0" fmla="*/ 408270 h 459610"/>
              <a:gd name="connsiteX1" fmla="*/ 319032 w 517052"/>
              <a:gd name="connsiteY1" fmla="*/ 422939 h 459610"/>
              <a:gd name="connsiteX2" fmla="*/ 410708 w 517052"/>
              <a:gd name="connsiteY2" fmla="*/ 445349 h 459610"/>
              <a:gd name="connsiteX3" fmla="*/ 502791 w 517052"/>
              <a:gd name="connsiteY3" fmla="*/ 422939 h 459610"/>
              <a:gd name="connsiteX4" fmla="*/ 502791 w 517052"/>
              <a:gd name="connsiteY4" fmla="*/ 408270 h 459610"/>
              <a:gd name="connsiteX5" fmla="*/ 410708 w 517052"/>
              <a:gd name="connsiteY5" fmla="*/ 425383 h 459610"/>
              <a:gd name="connsiteX6" fmla="*/ 319032 w 517052"/>
              <a:gd name="connsiteY6" fmla="*/ 408270 h 459610"/>
              <a:gd name="connsiteX7" fmla="*/ 319032 w 517052"/>
              <a:gd name="connsiteY7" fmla="*/ 370377 h 459610"/>
              <a:gd name="connsiteX8" fmla="*/ 319032 w 517052"/>
              <a:gd name="connsiteY8" fmla="*/ 388712 h 459610"/>
              <a:gd name="connsiteX9" fmla="*/ 410708 w 517052"/>
              <a:gd name="connsiteY9" fmla="*/ 411122 h 459610"/>
              <a:gd name="connsiteX10" fmla="*/ 502791 w 517052"/>
              <a:gd name="connsiteY10" fmla="*/ 388712 h 459610"/>
              <a:gd name="connsiteX11" fmla="*/ 502791 w 517052"/>
              <a:gd name="connsiteY11" fmla="*/ 370377 h 459610"/>
              <a:gd name="connsiteX12" fmla="*/ 410708 w 517052"/>
              <a:gd name="connsiteY12" fmla="*/ 387083 h 459610"/>
              <a:gd name="connsiteX13" fmla="*/ 319032 w 517052"/>
              <a:gd name="connsiteY13" fmla="*/ 370377 h 459610"/>
              <a:gd name="connsiteX14" fmla="*/ 319032 w 517052"/>
              <a:gd name="connsiteY14" fmla="*/ 331669 h 459610"/>
              <a:gd name="connsiteX15" fmla="*/ 319032 w 517052"/>
              <a:gd name="connsiteY15" fmla="*/ 350819 h 459610"/>
              <a:gd name="connsiteX16" fmla="*/ 410708 w 517052"/>
              <a:gd name="connsiteY16" fmla="*/ 372822 h 459610"/>
              <a:gd name="connsiteX17" fmla="*/ 502791 w 517052"/>
              <a:gd name="connsiteY17" fmla="*/ 350819 h 459610"/>
              <a:gd name="connsiteX18" fmla="*/ 502791 w 517052"/>
              <a:gd name="connsiteY18" fmla="*/ 331669 h 459610"/>
              <a:gd name="connsiteX19" fmla="*/ 410708 w 517052"/>
              <a:gd name="connsiteY19" fmla="*/ 348374 h 459610"/>
              <a:gd name="connsiteX20" fmla="*/ 319032 w 517052"/>
              <a:gd name="connsiteY20" fmla="*/ 331669 h 459610"/>
              <a:gd name="connsiteX21" fmla="*/ 319032 w 517052"/>
              <a:gd name="connsiteY21" fmla="*/ 292145 h 459610"/>
              <a:gd name="connsiteX22" fmla="*/ 319032 w 517052"/>
              <a:gd name="connsiteY22" fmla="*/ 312111 h 459610"/>
              <a:gd name="connsiteX23" fmla="*/ 410708 w 517052"/>
              <a:gd name="connsiteY23" fmla="*/ 334521 h 459610"/>
              <a:gd name="connsiteX24" fmla="*/ 502791 w 517052"/>
              <a:gd name="connsiteY24" fmla="*/ 312111 h 459610"/>
              <a:gd name="connsiteX25" fmla="*/ 502791 w 517052"/>
              <a:gd name="connsiteY25" fmla="*/ 292145 h 459610"/>
              <a:gd name="connsiteX26" fmla="*/ 410708 w 517052"/>
              <a:gd name="connsiteY26" fmla="*/ 313333 h 459610"/>
              <a:gd name="connsiteX27" fmla="*/ 319032 w 517052"/>
              <a:gd name="connsiteY27" fmla="*/ 292145 h 459610"/>
              <a:gd name="connsiteX28" fmla="*/ 198835 w 517052"/>
              <a:gd name="connsiteY28" fmla="*/ 264031 h 459610"/>
              <a:gd name="connsiteX29" fmla="*/ 186611 w 517052"/>
              <a:gd name="connsiteY29" fmla="*/ 276255 h 459610"/>
              <a:gd name="connsiteX30" fmla="*/ 198835 w 517052"/>
              <a:gd name="connsiteY30" fmla="*/ 288071 h 459610"/>
              <a:gd name="connsiteX31" fmla="*/ 211058 w 517052"/>
              <a:gd name="connsiteY31" fmla="*/ 276255 h 459610"/>
              <a:gd name="connsiteX32" fmla="*/ 198835 w 517052"/>
              <a:gd name="connsiteY32" fmla="*/ 264031 h 459610"/>
              <a:gd name="connsiteX33" fmla="*/ 410148 w 517052"/>
              <a:gd name="connsiteY33" fmla="*/ 251572 h 459610"/>
              <a:gd name="connsiteX34" fmla="*/ 461355 w 517052"/>
              <a:gd name="connsiteY34" fmla="*/ 266648 h 459610"/>
              <a:gd name="connsiteX35" fmla="*/ 410148 w 517052"/>
              <a:gd name="connsiteY35" fmla="*/ 281723 h 459610"/>
              <a:gd name="connsiteX36" fmla="*/ 359347 w 517052"/>
              <a:gd name="connsiteY36" fmla="*/ 266648 h 459610"/>
              <a:gd name="connsiteX37" fmla="*/ 410148 w 517052"/>
              <a:gd name="connsiteY37" fmla="*/ 251572 h 459610"/>
              <a:gd name="connsiteX38" fmla="*/ 410708 w 517052"/>
              <a:gd name="connsiteY38" fmla="*/ 239991 h 459610"/>
              <a:gd name="connsiteX39" fmla="*/ 319032 w 517052"/>
              <a:gd name="connsiteY39" fmla="*/ 269328 h 459610"/>
              <a:gd name="connsiteX40" fmla="*/ 410708 w 517052"/>
              <a:gd name="connsiteY40" fmla="*/ 299072 h 459610"/>
              <a:gd name="connsiteX41" fmla="*/ 502791 w 517052"/>
              <a:gd name="connsiteY41" fmla="*/ 269328 h 459610"/>
              <a:gd name="connsiteX42" fmla="*/ 410708 w 517052"/>
              <a:gd name="connsiteY42" fmla="*/ 239991 h 459610"/>
              <a:gd name="connsiteX43" fmla="*/ 84118 w 517052"/>
              <a:gd name="connsiteY43" fmla="*/ 230009 h 459610"/>
              <a:gd name="connsiteX44" fmla="*/ 129292 w 517052"/>
              <a:gd name="connsiteY44" fmla="*/ 230009 h 459610"/>
              <a:gd name="connsiteX45" fmla="*/ 136149 w 517052"/>
              <a:gd name="connsiteY45" fmla="*/ 237197 h 459610"/>
              <a:gd name="connsiteX46" fmla="*/ 129292 w 517052"/>
              <a:gd name="connsiteY46" fmla="*/ 243985 h 459610"/>
              <a:gd name="connsiteX47" fmla="*/ 84118 w 517052"/>
              <a:gd name="connsiteY47" fmla="*/ 243985 h 459610"/>
              <a:gd name="connsiteX48" fmla="*/ 77261 w 517052"/>
              <a:gd name="connsiteY48" fmla="*/ 237197 h 459610"/>
              <a:gd name="connsiteX49" fmla="*/ 84118 w 517052"/>
              <a:gd name="connsiteY49" fmla="*/ 230009 h 459610"/>
              <a:gd name="connsiteX50" fmla="*/ 84118 w 517052"/>
              <a:gd name="connsiteY50" fmla="*/ 199462 h 459610"/>
              <a:gd name="connsiteX51" fmla="*/ 129292 w 517052"/>
              <a:gd name="connsiteY51" fmla="*/ 199462 h 459610"/>
              <a:gd name="connsiteX52" fmla="*/ 136149 w 517052"/>
              <a:gd name="connsiteY52" fmla="*/ 206250 h 459610"/>
              <a:gd name="connsiteX53" fmla="*/ 129292 w 517052"/>
              <a:gd name="connsiteY53" fmla="*/ 213438 h 459610"/>
              <a:gd name="connsiteX54" fmla="*/ 84118 w 517052"/>
              <a:gd name="connsiteY54" fmla="*/ 213438 h 459610"/>
              <a:gd name="connsiteX55" fmla="*/ 77261 w 517052"/>
              <a:gd name="connsiteY55" fmla="*/ 206250 h 459610"/>
              <a:gd name="connsiteX56" fmla="*/ 84118 w 517052"/>
              <a:gd name="connsiteY56" fmla="*/ 199462 h 459610"/>
              <a:gd name="connsiteX57" fmla="*/ 281547 w 517052"/>
              <a:gd name="connsiteY57" fmla="*/ 196801 h 459610"/>
              <a:gd name="connsiteX58" fmla="*/ 269323 w 517052"/>
              <a:gd name="connsiteY58" fmla="*/ 209025 h 459610"/>
              <a:gd name="connsiteX59" fmla="*/ 281547 w 517052"/>
              <a:gd name="connsiteY59" fmla="*/ 221248 h 459610"/>
              <a:gd name="connsiteX60" fmla="*/ 293770 w 517052"/>
              <a:gd name="connsiteY60" fmla="*/ 209025 h 459610"/>
              <a:gd name="connsiteX61" fmla="*/ 281547 w 517052"/>
              <a:gd name="connsiteY61" fmla="*/ 196801 h 459610"/>
              <a:gd name="connsiteX62" fmla="*/ 84118 w 517052"/>
              <a:gd name="connsiteY62" fmla="*/ 168913 h 459610"/>
              <a:gd name="connsiteX63" fmla="*/ 129292 w 517052"/>
              <a:gd name="connsiteY63" fmla="*/ 168913 h 459610"/>
              <a:gd name="connsiteX64" fmla="*/ 136149 w 517052"/>
              <a:gd name="connsiteY64" fmla="*/ 175701 h 459610"/>
              <a:gd name="connsiteX65" fmla="*/ 129292 w 517052"/>
              <a:gd name="connsiteY65" fmla="*/ 182889 h 459610"/>
              <a:gd name="connsiteX66" fmla="*/ 84118 w 517052"/>
              <a:gd name="connsiteY66" fmla="*/ 182889 h 459610"/>
              <a:gd name="connsiteX67" fmla="*/ 77261 w 517052"/>
              <a:gd name="connsiteY67" fmla="*/ 175701 h 459610"/>
              <a:gd name="connsiteX68" fmla="*/ 84118 w 517052"/>
              <a:gd name="connsiteY68" fmla="*/ 168913 h 459610"/>
              <a:gd name="connsiteX69" fmla="*/ 173980 w 517052"/>
              <a:gd name="connsiteY69" fmla="*/ 158500 h 459610"/>
              <a:gd name="connsiteX70" fmla="*/ 162164 w 517052"/>
              <a:gd name="connsiteY70" fmla="*/ 170316 h 459610"/>
              <a:gd name="connsiteX71" fmla="*/ 173980 w 517052"/>
              <a:gd name="connsiteY71" fmla="*/ 182540 h 459610"/>
              <a:gd name="connsiteX72" fmla="*/ 186204 w 517052"/>
              <a:gd name="connsiteY72" fmla="*/ 170316 h 459610"/>
              <a:gd name="connsiteX73" fmla="*/ 173980 w 517052"/>
              <a:gd name="connsiteY73" fmla="*/ 158500 h 459610"/>
              <a:gd name="connsiteX74" fmla="*/ 82480 w 517052"/>
              <a:gd name="connsiteY74" fmla="*/ 138366 h 459610"/>
              <a:gd name="connsiteX75" fmla="*/ 129122 w 517052"/>
              <a:gd name="connsiteY75" fmla="*/ 138366 h 459610"/>
              <a:gd name="connsiteX76" fmla="*/ 136139 w 517052"/>
              <a:gd name="connsiteY76" fmla="*/ 145554 h 459610"/>
              <a:gd name="connsiteX77" fmla="*/ 129122 w 517052"/>
              <a:gd name="connsiteY77" fmla="*/ 152342 h 459610"/>
              <a:gd name="connsiteX78" fmla="*/ 82480 w 517052"/>
              <a:gd name="connsiteY78" fmla="*/ 152342 h 459610"/>
              <a:gd name="connsiteX79" fmla="*/ 75463 w 517052"/>
              <a:gd name="connsiteY79" fmla="*/ 145554 h 459610"/>
              <a:gd name="connsiteX80" fmla="*/ 82480 w 517052"/>
              <a:gd name="connsiteY80" fmla="*/ 138366 h 459610"/>
              <a:gd name="connsiteX81" fmla="*/ 342664 w 517052"/>
              <a:gd name="connsiteY81" fmla="*/ 134053 h 459610"/>
              <a:gd name="connsiteX82" fmla="*/ 330440 w 517052"/>
              <a:gd name="connsiteY82" fmla="*/ 146276 h 459610"/>
              <a:gd name="connsiteX83" fmla="*/ 342664 w 517052"/>
              <a:gd name="connsiteY83" fmla="*/ 158500 h 459610"/>
              <a:gd name="connsiteX84" fmla="*/ 354887 w 517052"/>
              <a:gd name="connsiteY84" fmla="*/ 146276 h 459610"/>
              <a:gd name="connsiteX85" fmla="*/ 342664 w 517052"/>
              <a:gd name="connsiteY85" fmla="*/ 134053 h 459610"/>
              <a:gd name="connsiteX86" fmla="*/ 60710 w 517052"/>
              <a:gd name="connsiteY86" fmla="*/ 107568 h 459610"/>
              <a:gd name="connsiteX87" fmla="*/ 60710 w 517052"/>
              <a:gd name="connsiteY87" fmla="*/ 316185 h 459610"/>
              <a:gd name="connsiteX88" fmla="*/ 66007 w 517052"/>
              <a:gd name="connsiteY88" fmla="*/ 321482 h 459610"/>
              <a:gd name="connsiteX89" fmla="*/ 304771 w 517052"/>
              <a:gd name="connsiteY89" fmla="*/ 321482 h 459610"/>
              <a:gd name="connsiteX90" fmla="*/ 304771 w 517052"/>
              <a:gd name="connsiteY90" fmla="*/ 270958 h 459610"/>
              <a:gd name="connsiteX91" fmla="*/ 304771 w 517052"/>
              <a:gd name="connsiteY91" fmla="*/ 270143 h 459610"/>
              <a:gd name="connsiteX92" fmla="*/ 304771 w 517052"/>
              <a:gd name="connsiteY92" fmla="*/ 269328 h 459610"/>
              <a:gd name="connsiteX93" fmla="*/ 410708 w 517052"/>
              <a:gd name="connsiteY93" fmla="*/ 225730 h 459610"/>
              <a:gd name="connsiteX94" fmla="*/ 411523 w 517052"/>
              <a:gd name="connsiteY94" fmla="*/ 225730 h 459610"/>
              <a:gd name="connsiteX95" fmla="*/ 411523 w 517052"/>
              <a:gd name="connsiteY95" fmla="*/ 214321 h 459610"/>
              <a:gd name="connsiteX96" fmla="*/ 327174 w 517052"/>
              <a:gd name="connsiteY96" fmla="*/ 214321 h 459610"/>
              <a:gd name="connsiteX97" fmla="*/ 307216 w 517052"/>
              <a:gd name="connsiteY97" fmla="*/ 214321 h 459610"/>
              <a:gd name="connsiteX98" fmla="*/ 281547 w 517052"/>
              <a:gd name="connsiteY98" fmla="*/ 235509 h 459610"/>
              <a:gd name="connsiteX99" fmla="*/ 259952 w 517052"/>
              <a:gd name="connsiteY99" fmla="*/ 224100 h 459610"/>
              <a:gd name="connsiteX100" fmla="*/ 224911 w 517052"/>
              <a:gd name="connsiteY100" fmla="*/ 270143 h 459610"/>
              <a:gd name="connsiteX101" fmla="*/ 224504 w 517052"/>
              <a:gd name="connsiteY101" fmla="*/ 270143 h 459610"/>
              <a:gd name="connsiteX102" fmla="*/ 224911 w 517052"/>
              <a:gd name="connsiteY102" fmla="*/ 276255 h 459610"/>
              <a:gd name="connsiteX103" fmla="*/ 198835 w 517052"/>
              <a:gd name="connsiteY103" fmla="*/ 302332 h 459610"/>
              <a:gd name="connsiteX104" fmla="*/ 172351 w 517052"/>
              <a:gd name="connsiteY104" fmla="*/ 276255 h 459610"/>
              <a:gd name="connsiteX105" fmla="*/ 198835 w 517052"/>
              <a:gd name="connsiteY105" fmla="*/ 249770 h 459610"/>
              <a:gd name="connsiteX106" fmla="*/ 216762 w 517052"/>
              <a:gd name="connsiteY106" fmla="*/ 257104 h 459610"/>
              <a:gd name="connsiteX107" fmla="*/ 250173 w 517052"/>
              <a:gd name="connsiteY107" fmla="*/ 213507 h 459610"/>
              <a:gd name="connsiteX108" fmla="*/ 193945 w 517052"/>
              <a:gd name="connsiteY108" fmla="*/ 188244 h 459610"/>
              <a:gd name="connsiteX109" fmla="*/ 173980 w 517052"/>
              <a:gd name="connsiteY109" fmla="*/ 196801 h 459610"/>
              <a:gd name="connsiteX110" fmla="*/ 147904 w 517052"/>
              <a:gd name="connsiteY110" fmla="*/ 170316 h 459610"/>
              <a:gd name="connsiteX111" fmla="*/ 173980 w 517052"/>
              <a:gd name="connsiteY111" fmla="*/ 144239 h 459610"/>
              <a:gd name="connsiteX112" fmla="*/ 200464 w 517052"/>
              <a:gd name="connsiteY112" fmla="*/ 170316 h 459610"/>
              <a:gd name="connsiteX113" fmla="*/ 200057 w 517052"/>
              <a:gd name="connsiteY113" fmla="*/ 175206 h 459610"/>
              <a:gd name="connsiteX114" fmla="*/ 256692 w 517052"/>
              <a:gd name="connsiteY114" fmla="*/ 200875 h 459610"/>
              <a:gd name="connsiteX115" fmla="*/ 281547 w 517052"/>
              <a:gd name="connsiteY115" fmla="*/ 182540 h 459610"/>
              <a:gd name="connsiteX116" fmla="*/ 306401 w 517052"/>
              <a:gd name="connsiteY116" fmla="*/ 200061 h 459610"/>
              <a:gd name="connsiteX117" fmla="*/ 332982 w 517052"/>
              <a:gd name="connsiteY117" fmla="*/ 200061 h 459610"/>
              <a:gd name="connsiteX118" fmla="*/ 397669 w 517052"/>
              <a:gd name="connsiteY118" fmla="*/ 200061 h 459610"/>
              <a:gd name="connsiteX119" fmla="*/ 356925 w 517052"/>
              <a:gd name="connsiteY119" fmla="*/ 168279 h 459610"/>
              <a:gd name="connsiteX120" fmla="*/ 344312 w 517052"/>
              <a:gd name="connsiteY120" fmla="*/ 172243 h 459610"/>
              <a:gd name="connsiteX121" fmla="*/ 342664 w 517052"/>
              <a:gd name="connsiteY121" fmla="*/ 172761 h 459610"/>
              <a:gd name="connsiteX122" fmla="*/ 316180 w 517052"/>
              <a:gd name="connsiteY122" fmla="*/ 146276 h 459610"/>
              <a:gd name="connsiteX123" fmla="*/ 342664 w 517052"/>
              <a:gd name="connsiteY123" fmla="*/ 119792 h 459610"/>
              <a:gd name="connsiteX124" fmla="*/ 369148 w 517052"/>
              <a:gd name="connsiteY124" fmla="*/ 146276 h 459610"/>
              <a:gd name="connsiteX125" fmla="*/ 366296 w 517052"/>
              <a:gd name="connsiteY125" fmla="*/ 157278 h 459610"/>
              <a:gd name="connsiteX126" fmla="*/ 411523 w 517052"/>
              <a:gd name="connsiteY126" fmla="*/ 192726 h 459610"/>
              <a:gd name="connsiteX127" fmla="*/ 411523 w 517052"/>
              <a:gd name="connsiteY127" fmla="*/ 107568 h 459610"/>
              <a:gd name="connsiteX128" fmla="*/ 14261 w 517052"/>
              <a:gd name="connsiteY128" fmla="*/ 92492 h 459610"/>
              <a:gd name="connsiteX129" fmla="*/ 14261 w 517052"/>
              <a:gd name="connsiteY129" fmla="*/ 283996 h 459610"/>
              <a:gd name="connsiteX130" fmla="*/ 20780 w 517052"/>
              <a:gd name="connsiteY130" fmla="*/ 289701 h 459610"/>
              <a:gd name="connsiteX131" fmla="*/ 46449 w 517052"/>
              <a:gd name="connsiteY131" fmla="*/ 289701 h 459610"/>
              <a:gd name="connsiteX132" fmla="*/ 46449 w 517052"/>
              <a:gd name="connsiteY132" fmla="*/ 92492 h 459610"/>
              <a:gd name="connsiteX133" fmla="*/ 158586 w 517052"/>
              <a:gd name="connsiteY133" fmla="*/ 61097 h 459610"/>
              <a:gd name="connsiteX134" fmla="*/ 166671 w 517052"/>
              <a:gd name="connsiteY134" fmla="*/ 68976 h 459610"/>
              <a:gd name="connsiteX135" fmla="*/ 158586 w 517052"/>
              <a:gd name="connsiteY135" fmla="*/ 76855 h 459610"/>
              <a:gd name="connsiteX136" fmla="*/ 150926 w 517052"/>
              <a:gd name="connsiteY136" fmla="*/ 68976 h 459610"/>
              <a:gd name="connsiteX137" fmla="*/ 158586 w 517052"/>
              <a:gd name="connsiteY137" fmla="*/ 61097 h 459610"/>
              <a:gd name="connsiteX138" fmla="*/ 130264 w 517052"/>
              <a:gd name="connsiteY138" fmla="*/ 61097 h 459610"/>
              <a:gd name="connsiteX139" fmla="*/ 137923 w 517052"/>
              <a:gd name="connsiteY139" fmla="*/ 68976 h 459610"/>
              <a:gd name="connsiteX140" fmla="*/ 130264 w 517052"/>
              <a:gd name="connsiteY140" fmla="*/ 76855 h 459610"/>
              <a:gd name="connsiteX141" fmla="*/ 122178 w 517052"/>
              <a:gd name="connsiteY141" fmla="*/ 68976 h 459610"/>
              <a:gd name="connsiteX142" fmla="*/ 130264 w 517052"/>
              <a:gd name="connsiteY142" fmla="*/ 61097 h 459610"/>
              <a:gd name="connsiteX143" fmla="*/ 97923 w 517052"/>
              <a:gd name="connsiteY143" fmla="*/ 61097 h 459610"/>
              <a:gd name="connsiteX144" fmla="*/ 105582 w 517052"/>
              <a:gd name="connsiteY144" fmla="*/ 69184 h 459610"/>
              <a:gd name="connsiteX145" fmla="*/ 97923 w 517052"/>
              <a:gd name="connsiteY145" fmla="*/ 76844 h 459610"/>
              <a:gd name="connsiteX146" fmla="*/ 89837 w 517052"/>
              <a:gd name="connsiteY146" fmla="*/ 69184 h 459610"/>
              <a:gd name="connsiteX147" fmla="*/ 97923 w 517052"/>
              <a:gd name="connsiteY147" fmla="*/ 61097 h 459610"/>
              <a:gd name="connsiteX148" fmla="*/ 66007 w 517052"/>
              <a:gd name="connsiteY148" fmla="*/ 46450 h 459610"/>
              <a:gd name="connsiteX149" fmla="*/ 60710 w 517052"/>
              <a:gd name="connsiteY149" fmla="*/ 52562 h 459610"/>
              <a:gd name="connsiteX150" fmla="*/ 60710 w 517052"/>
              <a:gd name="connsiteY150" fmla="*/ 93307 h 459610"/>
              <a:gd name="connsiteX151" fmla="*/ 411523 w 517052"/>
              <a:gd name="connsiteY151" fmla="*/ 93307 h 459610"/>
              <a:gd name="connsiteX152" fmla="*/ 411523 w 517052"/>
              <a:gd name="connsiteY152" fmla="*/ 52562 h 459610"/>
              <a:gd name="connsiteX153" fmla="*/ 405818 w 517052"/>
              <a:gd name="connsiteY153" fmla="*/ 46450 h 459610"/>
              <a:gd name="connsiteX154" fmla="*/ 20780 w 517052"/>
              <a:gd name="connsiteY154" fmla="*/ 14261 h 459610"/>
              <a:gd name="connsiteX155" fmla="*/ 14261 w 517052"/>
              <a:gd name="connsiteY155" fmla="*/ 20373 h 459610"/>
              <a:gd name="connsiteX156" fmla="*/ 14261 w 517052"/>
              <a:gd name="connsiteY156" fmla="*/ 78231 h 459610"/>
              <a:gd name="connsiteX157" fmla="*/ 46449 w 517052"/>
              <a:gd name="connsiteY157" fmla="*/ 78231 h 459610"/>
              <a:gd name="connsiteX158" fmla="*/ 46449 w 517052"/>
              <a:gd name="connsiteY158" fmla="*/ 52562 h 459610"/>
              <a:gd name="connsiteX159" fmla="*/ 66007 w 517052"/>
              <a:gd name="connsiteY159" fmla="*/ 32189 h 459610"/>
              <a:gd name="connsiteX160" fmla="*/ 380964 w 517052"/>
              <a:gd name="connsiteY160" fmla="*/ 32189 h 459610"/>
              <a:gd name="connsiteX161" fmla="*/ 380964 w 517052"/>
              <a:gd name="connsiteY161" fmla="*/ 20373 h 459610"/>
              <a:gd name="connsiteX162" fmla="*/ 375260 w 517052"/>
              <a:gd name="connsiteY162" fmla="*/ 14261 h 459610"/>
              <a:gd name="connsiteX163" fmla="*/ 20780 w 517052"/>
              <a:gd name="connsiteY163" fmla="*/ 0 h 459610"/>
              <a:gd name="connsiteX164" fmla="*/ 375260 w 517052"/>
              <a:gd name="connsiteY164" fmla="*/ 0 h 459610"/>
              <a:gd name="connsiteX165" fmla="*/ 395225 w 517052"/>
              <a:gd name="connsiteY165" fmla="*/ 20373 h 459610"/>
              <a:gd name="connsiteX166" fmla="*/ 395225 w 517052"/>
              <a:gd name="connsiteY166" fmla="*/ 32189 h 459610"/>
              <a:gd name="connsiteX167" fmla="*/ 405818 w 517052"/>
              <a:gd name="connsiteY167" fmla="*/ 32189 h 459610"/>
              <a:gd name="connsiteX168" fmla="*/ 425783 w 517052"/>
              <a:gd name="connsiteY168" fmla="*/ 52562 h 459610"/>
              <a:gd name="connsiteX169" fmla="*/ 425783 w 517052"/>
              <a:gd name="connsiteY169" fmla="*/ 226138 h 459610"/>
              <a:gd name="connsiteX170" fmla="*/ 517052 w 517052"/>
              <a:gd name="connsiteY170" fmla="*/ 269328 h 459610"/>
              <a:gd name="connsiteX171" fmla="*/ 517052 w 517052"/>
              <a:gd name="connsiteY171" fmla="*/ 270143 h 459610"/>
              <a:gd name="connsiteX172" fmla="*/ 517052 w 517052"/>
              <a:gd name="connsiteY172" fmla="*/ 270958 h 459610"/>
              <a:gd name="connsiteX173" fmla="*/ 517052 w 517052"/>
              <a:gd name="connsiteY173" fmla="*/ 422939 h 459610"/>
              <a:gd name="connsiteX174" fmla="*/ 410708 w 517052"/>
              <a:gd name="connsiteY174" fmla="*/ 459610 h 459610"/>
              <a:gd name="connsiteX175" fmla="*/ 304771 w 517052"/>
              <a:gd name="connsiteY175" fmla="*/ 424976 h 459610"/>
              <a:gd name="connsiteX176" fmla="*/ 304771 w 517052"/>
              <a:gd name="connsiteY176" fmla="*/ 423754 h 459610"/>
              <a:gd name="connsiteX177" fmla="*/ 304771 w 517052"/>
              <a:gd name="connsiteY177" fmla="*/ 336151 h 459610"/>
              <a:gd name="connsiteX178" fmla="*/ 66007 w 517052"/>
              <a:gd name="connsiteY178" fmla="*/ 336151 h 459610"/>
              <a:gd name="connsiteX179" fmla="*/ 46449 w 517052"/>
              <a:gd name="connsiteY179" fmla="*/ 316185 h 459610"/>
              <a:gd name="connsiteX180" fmla="*/ 46449 w 517052"/>
              <a:gd name="connsiteY180" fmla="*/ 303962 h 459610"/>
              <a:gd name="connsiteX181" fmla="*/ 20780 w 517052"/>
              <a:gd name="connsiteY181" fmla="*/ 303962 h 459610"/>
              <a:gd name="connsiteX182" fmla="*/ 0 w 517052"/>
              <a:gd name="connsiteY182" fmla="*/ 283996 h 459610"/>
              <a:gd name="connsiteX183" fmla="*/ 0 w 517052"/>
              <a:gd name="connsiteY183" fmla="*/ 20373 h 459610"/>
              <a:gd name="connsiteX184" fmla="*/ 20780 w 517052"/>
              <a:gd name="connsiteY184" fmla="*/ 0 h 45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517052" h="459610">
                <a:moveTo>
                  <a:pt x="319032" y="408270"/>
                </a:moveTo>
                <a:lnTo>
                  <a:pt x="319032" y="422939"/>
                </a:lnTo>
                <a:cubicBezTo>
                  <a:pt x="319032" y="431088"/>
                  <a:pt x="354072" y="445349"/>
                  <a:pt x="410708" y="445349"/>
                </a:cubicBezTo>
                <a:cubicBezTo>
                  <a:pt x="467750" y="445349"/>
                  <a:pt x="502791" y="431088"/>
                  <a:pt x="502791" y="422939"/>
                </a:cubicBezTo>
                <a:lnTo>
                  <a:pt x="502791" y="408270"/>
                </a:lnTo>
                <a:cubicBezTo>
                  <a:pt x="483233" y="420086"/>
                  <a:pt x="446156" y="425383"/>
                  <a:pt x="410708" y="425383"/>
                </a:cubicBezTo>
                <a:cubicBezTo>
                  <a:pt x="375667" y="425383"/>
                  <a:pt x="338997" y="420086"/>
                  <a:pt x="319032" y="408270"/>
                </a:cubicBezTo>
                <a:close/>
                <a:moveTo>
                  <a:pt x="319032" y="370377"/>
                </a:moveTo>
                <a:lnTo>
                  <a:pt x="319032" y="388712"/>
                </a:lnTo>
                <a:cubicBezTo>
                  <a:pt x="319032" y="396454"/>
                  <a:pt x="354072" y="411122"/>
                  <a:pt x="410708" y="411122"/>
                </a:cubicBezTo>
                <a:cubicBezTo>
                  <a:pt x="467750" y="411122"/>
                  <a:pt x="502791" y="396454"/>
                  <a:pt x="502791" y="388712"/>
                </a:cubicBezTo>
                <a:lnTo>
                  <a:pt x="502791" y="370377"/>
                </a:lnTo>
                <a:cubicBezTo>
                  <a:pt x="483233" y="381786"/>
                  <a:pt x="446156" y="387083"/>
                  <a:pt x="410708" y="387083"/>
                </a:cubicBezTo>
                <a:cubicBezTo>
                  <a:pt x="375667" y="387083"/>
                  <a:pt x="338997" y="381786"/>
                  <a:pt x="319032" y="370377"/>
                </a:cubicBezTo>
                <a:close/>
                <a:moveTo>
                  <a:pt x="319032" y="331669"/>
                </a:moveTo>
                <a:lnTo>
                  <a:pt x="319032" y="350819"/>
                </a:lnTo>
                <a:cubicBezTo>
                  <a:pt x="319032" y="358561"/>
                  <a:pt x="354072" y="372822"/>
                  <a:pt x="410708" y="372822"/>
                </a:cubicBezTo>
                <a:cubicBezTo>
                  <a:pt x="467750" y="372822"/>
                  <a:pt x="502791" y="358561"/>
                  <a:pt x="502791" y="350819"/>
                </a:cubicBezTo>
                <a:lnTo>
                  <a:pt x="502791" y="331669"/>
                </a:lnTo>
                <a:cubicBezTo>
                  <a:pt x="483233" y="343077"/>
                  <a:pt x="446156" y="348374"/>
                  <a:pt x="410708" y="348374"/>
                </a:cubicBezTo>
                <a:cubicBezTo>
                  <a:pt x="375667" y="348374"/>
                  <a:pt x="338997" y="343077"/>
                  <a:pt x="319032" y="331669"/>
                </a:cubicBezTo>
                <a:close/>
                <a:moveTo>
                  <a:pt x="319032" y="292145"/>
                </a:moveTo>
                <a:lnTo>
                  <a:pt x="319032" y="312111"/>
                </a:lnTo>
                <a:cubicBezTo>
                  <a:pt x="319032" y="319852"/>
                  <a:pt x="354072" y="334521"/>
                  <a:pt x="410708" y="334521"/>
                </a:cubicBezTo>
                <a:cubicBezTo>
                  <a:pt x="467750" y="334521"/>
                  <a:pt x="502791" y="319852"/>
                  <a:pt x="502791" y="312111"/>
                </a:cubicBezTo>
                <a:lnTo>
                  <a:pt x="502791" y="292145"/>
                </a:lnTo>
                <a:cubicBezTo>
                  <a:pt x="483233" y="305999"/>
                  <a:pt x="446563" y="313333"/>
                  <a:pt x="410708" y="313333"/>
                </a:cubicBezTo>
                <a:cubicBezTo>
                  <a:pt x="375667" y="313333"/>
                  <a:pt x="338997" y="305999"/>
                  <a:pt x="319032" y="292145"/>
                </a:cubicBezTo>
                <a:close/>
                <a:moveTo>
                  <a:pt x="198835" y="264031"/>
                </a:moveTo>
                <a:cubicBezTo>
                  <a:pt x="191908" y="264031"/>
                  <a:pt x="186611" y="269328"/>
                  <a:pt x="186611" y="276255"/>
                </a:cubicBezTo>
                <a:cubicBezTo>
                  <a:pt x="186611" y="282774"/>
                  <a:pt x="191908" y="288071"/>
                  <a:pt x="198835" y="288071"/>
                </a:cubicBezTo>
                <a:cubicBezTo>
                  <a:pt x="205761" y="288071"/>
                  <a:pt x="211058" y="282774"/>
                  <a:pt x="211058" y="276255"/>
                </a:cubicBezTo>
                <a:cubicBezTo>
                  <a:pt x="211058" y="269328"/>
                  <a:pt x="205761" y="264031"/>
                  <a:pt x="198835" y="264031"/>
                </a:cubicBezTo>
                <a:close/>
                <a:moveTo>
                  <a:pt x="410148" y="251572"/>
                </a:moveTo>
                <a:cubicBezTo>
                  <a:pt x="438596" y="251572"/>
                  <a:pt x="461355" y="258316"/>
                  <a:pt x="461355" y="266648"/>
                </a:cubicBezTo>
                <a:cubicBezTo>
                  <a:pt x="461355" y="274582"/>
                  <a:pt x="438596" y="281723"/>
                  <a:pt x="410148" y="281723"/>
                </a:cubicBezTo>
                <a:cubicBezTo>
                  <a:pt x="381699" y="281723"/>
                  <a:pt x="359347" y="274582"/>
                  <a:pt x="359347" y="266648"/>
                </a:cubicBezTo>
                <a:cubicBezTo>
                  <a:pt x="359347" y="258316"/>
                  <a:pt x="381699" y="251572"/>
                  <a:pt x="410148" y="251572"/>
                </a:cubicBezTo>
                <a:close/>
                <a:moveTo>
                  <a:pt x="410708" y="239991"/>
                </a:moveTo>
                <a:cubicBezTo>
                  <a:pt x="354072" y="239991"/>
                  <a:pt x="319032" y="257104"/>
                  <a:pt x="319032" y="269328"/>
                </a:cubicBezTo>
                <a:cubicBezTo>
                  <a:pt x="319032" y="281959"/>
                  <a:pt x="354072" y="299072"/>
                  <a:pt x="410708" y="299072"/>
                </a:cubicBezTo>
                <a:cubicBezTo>
                  <a:pt x="467750" y="299072"/>
                  <a:pt x="502791" y="281959"/>
                  <a:pt x="502791" y="269328"/>
                </a:cubicBezTo>
                <a:cubicBezTo>
                  <a:pt x="502791" y="257104"/>
                  <a:pt x="467750" y="239991"/>
                  <a:pt x="410708" y="239991"/>
                </a:cubicBezTo>
                <a:close/>
                <a:moveTo>
                  <a:pt x="84118" y="230009"/>
                </a:moveTo>
                <a:lnTo>
                  <a:pt x="129292" y="230009"/>
                </a:lnTo>
                <a:cubicBezTo>
                  <a:pt x="132922" y="230009"/>
                  <a:pt x="136149" y="233203"/>
                  <a:pt x="136149" y="237197"/>
                </a:cubicBezTo>
                <a:cubicBezTo>
                  <a:pt x="136149" y="241190"/>
                  <a:pt x="132922" y="243985"/>
                  <a:pt x="129292" y="243985"/>
                </a:cubicBezTo>
                <a:lnTo>
                  <a:pt x="84118" y="243985"/>
                </a:lnTo>
                <a:cubicBezTo>
                  <a:pt x="80084" y="243985"/>
                  <a:pt x="77261" y="241190"/>
                  <a:pt x="77261" y="237197"/>
                </a:cubicBezTo>
                <a:cubicBezTo>
                  <a:pt x="77261" y="233203"/>
                  <a:pt x="80084" y="230009"/>
                  <a:pt x="84118" y="230009"/>
                </a:cubicBezTo>
                <a:close/>
                <a:moveTo>
                  <a:pt x="84118" y="199462"/>
                </a:moveTo>
                <a:lnTo>
                  <a:pt x="129292" y="199462"/>
                </a:lnTo>
                <a:cubicBezTo>
                  <a:pt x="132922" y="199462"/>
                  <a:pt x="136149" y="202257"/>
                  <a:pt x="136149" y="206250"/>
                </a:cubicBezTo>
                <a:cubicBezTo>
                  <a:pt x="136149" y="209844"/>
                  <a:pt x="132922" y="213438"/>
                  <a:pt x="129292" y="213438"/>
                </a:cubicBezTo>
                <a:lnTo>
                  <a:pt x="84118" y="213438"/>
                </a:lnTo>
                <a:cubicBezTo>
                  <a:pt x="80084" y="213438"/>
                  <a:pt x="77261" y="209844"/>
                  <a:pt x="77261" y="206250"/>
                </a:cubicBezTo>
                <a:cubicBezTo>
                  <a:pt x="77261" y="202257"/>
                  <a:pt x="80084" y="199462"/>
                  <a:pt x="84118" y="199462"/>
                </a:cubicBezTo>
                <a:close/>
                <a:moveTo>
                  <a:pt x="281547" y="196801"/>
                </a:moveTo>
                <a:cubicBezTo>
                  <a:pt x="275027" y="196801"/>
                  <a:pt x="269323" y="202505"/>
                  <a:pt x="269323" y="209025"/>
                </a:cubicBezTo>
                <a:cubicBezTo>
                  <a:pt x="269323" y="215544"/>
                  <a:pt x="275027" y="221248"/>
                  <a:pt x="281547" y="221248"/>
                </a:cubicBezTo>
                <a:cubicBezTo>
                  <a:pt x="288066" y="221248"/>
                  <a:pt x="293770" y="215544"/>
                  <a:pt x="293770" y="209025"/>
                </a:cubicBezTo>
                <a:cubicBezTo>
                  <a:pt x="293770" y="202505"/>
                  <a:pt x="288066" y="196801"/>
                  <a:pt x="281547" y="196801"/>
                </a:cubicBezTo>
                <a:close/>
                <a:moveTo>
                  <a:pt x="84118" y="168913"/>
                </a:moveTo>
                <a:lnTo>
                  <a:pt x="129292" y="168913"/>
                </a:lnTo>
                <a:cubicBezTo>
                  <a:pt x="132922" y="168913"/>
                  <a:pt x="136149" y="172107"/>
                  <a:pt x="136149" y="175701"/>
                </a:cubicBezTo>
                <a:cubicBezTo>
                  <a:pt x="136149" y="179694"/>
                  <a:pt x="132922" y="182889"/>
                  <a:pt x="129292" y="182889"/>
                </a:cubicBezTo>
                <a:lnTo>
                  <a:pt x="84118" y="182889"/>
                </a:lnTo>
                <a:cubicBezTo>
                  <a:pt x="80084" y="182889"/>
                  <a:pt x="77261" y="179694"/>
                  <a:pt x="77261" y="175701"/>
                </a:cubicBezTo>
                <a:cubicBezTo>
                  <a:pt x="77261" y="172107"/>
                  <a:pt x="80084" y="168913"/>
                  <a:pt x="84118" y="168913"/>
                </a:cubicBezTo>
                <a:close/>
                <a:moveTo>
                  <a:pt x="173980" y="158500"/>
                </a:moveTo>
                <a:cubicBezTo>
                  <a:pt x="167461" y="158500"/>
                  <a:pt x="162164" y="163797"/>
                  <a:pt x="162164" y="170316"/>
                </a:cubicBezTo>
                <a:cubicBezTo>
                  <a:pt x="162164" y="177243"/>
                  <a:pt x="167461" y="182540"/>
                  <a:pt x="173980" y="182540"/>
                </a:cubicBezTo>
                <a:cubicBezTo>
                  <a:pt x="180907" y="182540"/>
                  <a:pt x="186204" y="177243"/>
                  <a:pt x="186204" y="170316"/>
                </a:cubicBezTo>
                <a:cubicBezTo>
                  <a:pt x="186204" y="163797"/>
                  <a:pt x="180907" y="158500"/>
                  <a:pt x="173980" y="158500"/>
                </a:cubicBezTo>
                <a:close/>
                <a:moveTo>
                  <a:pt x="82480" y="138366"/>
                </a:moveTo>
                <a:lnTo>
                  <a:pt x="129122" y="138366"/>
                </a:lnTo>
                <a:cubicBezTo>
                  <a:pt x="132837" y="138366"/>
                  <a:pt x="136139" y="141560"/>
                  <a:pt x="136139" y="145554"/>
                </a:cubicBezTo>
                <a:cubicBezTo>
                  <a:pt x="136139" y="149147"/>
                  <a:pt x="132837" y="152342"/>
                  <a:pt x="129122" y="152342"/>
                </a:cubicBezTo>
                <a:lnTo>
                  <a:pt x="82480" y="152342"/>
                </a:lnTo>
                <a:cubicBezTo>
                  <a:pt x="78352" y="152342"/>
                  <a:pt x="75463" y="149147"/>
                  <a:pt x="75463" y="145554"/>
                </a:cubicBezTo>
                <a:cubicBezTo>
                  <a:pt x="75463" y="141560"/>
                  <a:pt x="78352" y="138366"/>
                  <a:pt x="82480" y="138366"/>
                </a:cubicBezTo>
                <a:close/>
                <a:moveTo>
                  <a:pt x="342664" y="134053"/>
                </a:moveTo>
                <a:cubicBezTo>
                  <a:pt x="335737" y="134053"/>
                  <a:pt x="330440" y="139350"/>
                  <a:pt x="330440" y="146276"/>
                </a:cubicBezTo>
                <a:cubicBezTo>
                  <a:pt x="330440" y="152796"/>
                  <a:pt x="335737" y="158500"/>
                  <a:pt x="342664" y="158500"/>
                </a:cubicBezTo>
                <a:cubicBezTo>
                  <a:pt x="349183" y="158500"/>
                  <a:pt x="354887" y="152796"/>
                  <a:pt x="354887" y="146276"/>
                </a:cubicBezTo>
                <a:cubicBezTo>
                  <a:pt x="354887" y="139350"/>
                  <a:pt x="349183" y="134053"/>
                  <a:pt x="342664" y="134053"/>
                </a:cubicBezTo>
                <a:close/>
                <a:moveTo>
                  <a:pt x="60710" y="107568"/>
                </a:moveTo>
                <a:lnTo>
                  <a:pt x="60710" y="316185"/>
                </a:lnTo>
                <a:cubicBezTo>
                  <a:pt x="60710" y="319038"/>
                  <a:pt x="63154" y="321482"/>
                  <a:pt x="66007" y="321482"/>
                </a:cubicBezTo>
                <a:lnTo>
                  <a:pt x="304771" y="321482"/>
                </a:lnTo>
                <a:lnTo>
                  <a:pt x="304771" y="270958"/>
                </a:lnTo>
                <a:cubicBezTo>
                  <a:pt x="304771" y="270550"/>
                  <a:pt x="304771" y="270550"/>
                  <a:pt x="304771" y="270143"/>
                </a:cubicBezTo>
                <a:cubicBezTo>
                  <a:pt x="304771" y="270143"/>
                  <a:pt x="304771" y="269735"/>
                  <a:pt x="304771" y="269328"/>
                </a:cubicBezTo>
                <a:cubicBezTo>
                  <a:pt x="304771" y="240806"/>
                  <a:pt x="359777" y="225730"/>
                  <a:pt x="410708" y="225730"/>
                </a:cubicBezTo>
                <a:cubicBezTo>
                  <a:pt x="411115" y="225730"/>
                  <a:pt x="411523" y="225730"/>
                  <a:pt x="411523" y="225730"/>
                </a:cubicBezTo>
                <a:lnTo>
                  <a:pt x="411523" y="214321"/>
                </a:lnTo>
                <a:lnTo>
                  <a:pt x="327174" y="214321"/>
                </a:lnTo>
                <a:lnTo>
                  <a:pt x="307216" y="214321"/>
                </a:lnTo>
                <a:cubicBezTo>
                  <a:pt x="304771" y="226138"/>
                  <a:pt x="294178" y="235509"/>
                  <a:pt x="281547" y="235509"/>
                </a:cubicBezTo>
                <a:cubicBezTo>
                  <a:pt x="272583" y="235509"/>
                  <a:pt x="264841" y="231027"/>
                  <a:pt x="259952" y="224100"/>
                </a:cubicBezTo>
                <a:lnTo>
                  <a:pt x="224911" y="270143"/>
                </a:lnTo>
                <a:cubicBezTo>
                  <a:pt x="224911" y="270143"/>
                  <a:pt x="224911" y="270143"/>
                  <a:pt x="224504" y="270143"/>
                </a:cubicBezTo>
                <a:cubicBezTo>
                  <a:pt x="224911" y="272180"/>
                  <a:pt x="224911" y="274217"/>
                  <a:pt x="224911" y="276255"/>
                </a:cubicBezTo>
                <a:cubicBezTo>
                  <a:pt x="224911" y="290516"/>
                  <a:pt x="213095" y="302332"/>
                  <a:pt x="198835" y="302332"/>
                </a:cubicBezTo>
                <a:cubicBezTo>
                  <a:pt x="184167" y="302332"/>
                  <a:pt x="172351" y="290516"/>
                  <a:pt x="172351" y="276255"/>
                </a:cubicBezTo>
                <a:cubicBezTo>
                  <a:pt x="172351" y="261586"/>
                  <a:pt x="184167" y="249770"/>
                  <a:pt x="198835" y="249770"/>
                </a:cubicBezTo>
                <a:cubicBezTo>
                  <a:pt x="205761" y="249770"/>
                  <a:pt x="212280" y="252622"/>
                  <a:pt x="216762" y="257104"/>
                </a:cubicBezTo>
                <a:lnTo>
                  <a:pt x="250173" y="213507"/>
                </a:lnTo>
                <a:lnTo>
                  <a:pt x="193945" y="188244"/>
                </a:lnTo>
                <a:cubicBezTo>
                  <a:pt x="189056" y="193134"/>
                  <a:pt x="182129" y="196801"/>
                  <a:pt x="173980" y="196801"/>
                </a:cubicBezTo>
                <a:cubicBezTo>
                  <a:pt x="159720" y="196801"/>
                  <a:pt x="147904" y="184985"/>
                  <a:pt x="147904" y="170316"/>
                </a:cubicBezTo>
                <a:cubicBezTo>
                  <a:pt x="147904" y="156055"/>
                  <a:pt x="159720" y="144239"/>
                  <a:pt x="173980" y="144239"/>
                </a:cubicBezTo>
                <a:cubicBezTo>
                  <a:pt x="188648" y="144239"/>
                  <a:pt x="200464" y="156055"/>
                  <a:pt x="200464" y="170316"/>
                </a:cubicBezTo>
                <a:cubicBezTo>
                  <a:pt x="200464" y="171946"/>
                  <a:pt x="200057" y="173576"/>
                  <a:pt x="200057" y="175206"/>
                </a:cubicBezTo>
                <a:lnTo>
                  <a:pt x="256692" y="200875"/>
                </a:lnTo>
                <a:cubicBezTo>
                  <a:pt x="259952" y="190282"/>
                  <a:pt x="270138" y="182540"/>
                  <a:pt x="281547" y="182540"/>
                </a:cubicBezTo>
                <a:cubicBezTo>
                  <a:pt x="292955" y="182540"/>
                  <a:pt x="302734" y="189874"/>
                  <a:pt x="306401" y="200061"/>
                </a:cubicBezTo>
                <a:lnTo>
                  <a:pt x="332982" y="200061"/>
                </a:lnTo>
                <a:lnTo>
                  <a:pt x="397669" y="200061"/>
                </a:lnTo>
                <a:lnTo>
                  <a:pt x="356925" y="168279"/>
                </a:lnTo>
                <a:lnTo>
                  <a:pt x="344312" y="172243"/>
                </a:lnTo>
                <a:lnTo>
                  <a:pt x="342664" y="172761"/>
                </a:lnTo>
                <a:cubicBezTo>
                  <a:pt x="327996" y="172761"/>
                  <a:pt x="316180" y="160945"/>
                  <a:pt x="316180" y="146276"/>
                </a:cubicBezTo>
                <a:cubicBezTo>
                  <a:pt x="316180" y="131608"/>
                  <a:pt x="327996" y="119792"/>
                  <a:pt x="342664" y="119792"/>
                </a:cubicBezTo>
                <a:cubicBezTo>
                  <a:pt x="357332" y="119792"/>
                  <a:pt x="369148" y="131608"/>
                  <a:pt x="369148" y="146276"/>
                </a:cubicBezTo>
                <a:cubicBezTo>
                  <a:pt x="369148" y="149944"/>
                  <a:pt x="367926" y="154018"/>
                  <a:pt x="366296" y="157278"/>
                </a:cubicBezTo>
                <a:lnTo>
                  <a:pt x="411523" y="192726"/>
                </a:lnTo>
                <a:lnTo>
                  <a:pt x="411523" y="107568"/>
                </a:lnTo>
                <a:close/>
                <a:moveTo>
                  <a:pt x="14261" y="92492"/>
                </a:moveTo>
                <a:lnTo>
                  <a:pt x="14261" y="283996"/>
                </a:lnTo>
                <a:cubicBezTo>
                  <a:pt x="14261" y="287256"/>
                  <a:pt x="17113" y="289701"/>
                  <a:pt x="20780" y="289701"/>
                </a:cubicBezTo>
                <a:lnTo>
                  <a:pt x="46449" y="289701"/>
                </a:lnTo>
                <a:lnTo>
                  <a:pt x="46449" y="92492"/>
                </a:lnTo>
                <a:close/>
                <a:moveTo>
                  <a:pt x="158586" y="61097"/>
                </a:moveTo>
                <a:cubicBezTo>
                  <a:pt x="162841" y="61097"/>
                  <a:pt x="166671" y="64829"/>
                  <a:pt x="166671" y="68976"/>
                </a:cubicBezTo>
                <a:cubicBezTo>
                  <a:pt x="166671" y="73123"/>
                  <a:pt x="162841" y="76855"/>
                  <a:pt x="158586" y="76855"/>
                </a:cubicBezTo>
                <a:cubicBezTo>
                  <a:pt x="154330" y="76855"/>
                  <a:pt x="150926" y="73123"/>
                  <a:pt x="150926" y="68976"/>
                </a:cubicBezTo>
                <a:cubicBezTo>
                  <a:pt x="150926" y="64829"/>
                  <a:pt x="154330" y="61097"/>
                  <a:pt x="158586" y="61097"/>
                </a:cubicBezTo>
                <a:close/>
                <a:moveTo>
                  <a:pt x="130264" y="61097"/>
                </a:moveTo>
                <a:cubicBezTo>
                  <a:pt x="134519" y="61097"/>
                  <a:pt x="137923" y="64829"/>
                  <a:pt x="137923" y="68976"/>
                </a:cubicBezTo>
                <a:cubicBezTo>
                  <a:pt x="137923" y="73123"/>
                  <a:pt x="134519" y="76855"/>
                  <a:pt x="130264" y="76855"/>
                </a:cubicBezTo>
                <a:cubicBezTo>
                  <a:pt x="126008" y="76855"/>
                  <a:pt x="122178" y="73123"/>
                  <a:pt x="122178" y="68976"/>
                </a:cubicBezTo>
                <a:cubicBezTo>
                  <a:pt x="122178" y="64829"/>
                  <a:pt x="126008" y="61097"/>
                  <a:pt x="130264" y="61097"/>
                </a:cubicBezTo>
                <a:close/>
                <a:moveTo>
                  <a:pt x="97923" y="61097"/>
                </a:moveTo>
                <a:cubicBezTo>
                  <a:pt x="102178" y="61097"/>
                  <a:pt x="105582" y="64502"/>
                  <a:pt x="105582" y="69184"/>
                </a:cubicBezTo>
                <a:cubicBezTo>
                  <a:pt x="105582" y="73440"/>
                  <a:pt x="102178" y="76844"/>
                  <a:pt x="97923" y="76844"/>
                </a:cubicBezTo>
                <a:cubicBezTo>
                  <a:pt x="93241" y="76844"/>
                  <a:pt x="89837" y="73440"/>
                  <a:pt x="89837" y="69184"/>
                </a:cubicBezTo>
                <a:cubicBezTo>
                  <a:pt x="89837" y="64502"/>
                  <a:pt x="93241" y="61097"/>
                  <a:pt x="97923" y="61097"/>
                </a:cubicBezTo>
                <a:close/>
                <a:moveTo>
                  <a:pt x="66007" y="46450"/>
                </a:moveTo>
                <a:cubicBezTo>
                  <a:pt x="63154" y="46450"/>
                  <a:pt x="60710" y="49302"/>
                  <a:pt x="60710" y="52562"/>
                </a:cubicBezTo>
                <a:lnTo>
                  <a:pt x="60710" y="93307"/>
                </a:lnTo>
                <a:lnTo>
                  <a:pt x="411523" y="93307"/>
                </a:lnTo>
                <a:lnTo>
                  <a:pt x="411523" y="52562"/>
                </a:lnTo>
                <a:cubicBezTo>
                  <a:pt x="411523" y="49302"/>
                  <a:pt x="409078" y="46450"/>
                  <a:pt x="405818" y="46450"/>
                </a:cubicBezTo>
                <a:close/>
                <a:moveTo>
                  <a:pt x="20780" y="14261"/>
                </a:moveTo>
                <a:cubicBezTo>
                  <a:pt x="17113" y="14261"/>
                  <a:pt x="14261" y="17113"/>
                  <a:pt x="14261" y="20373"/>
                </a:cubicBezTo>
                <a:lnTo>
                  <a:pt x="14261" y="78231"/>
                </a:lnTo>
                <a:lnTo>
                  <a:pt x="46449" y="78231"/>
                </a:lnTo>
                <a:lnTo>
                  <a:pt x="46449" y="52562"/>
                </a:lnTo>
                <a:cubicBezTo>
                  <a:pt x="46449" y="41153"/>
                  <a:pt x="55005" y="32189"/>
                  <a:pt x="66007" y="32189"/>
                </a:cubicBezTo>
                <a:lnTo>
                  <a:pt x="380964" y="32189"/>
                </a:lnTo>
                <a:lnTo>
                  <a:pt x="380964" y="20373"/>
                </a:lnTo>
                <a:cubicBezTo>
                  <a:pt x="380964" y="17113"/>
                  <a:pt x="378519" y="14261"/>
                  <a:pt x="375260" y="14261"/>
                </a:cubicBezTo>
                <a:close/>
                <a:moveTo>
                  <a:pt x="20780" y="0"/>
                </a:moveTo>
                <a:lnTo>
                  <a:pt x="375260" y="0"/>
                </a:lnTo>
                <a:cubicBezTo>
                  <a:pt x="386261" y="0"/>
                  <a:pt x="395225" y="9371"/>
                  <a:pt x="395225" y="20373"/>
                </a:cubicBezTo>
                <a:lnTo>
                  <a:pt x="395225" y="32189"/>
                </a:lnTo>
                <a:lnTo>
                  <a:pt x="405818" y="32189"/>
                </a:lnTo>
                <a:cubicBezTo>
                  <a:pt x="416819" y="32189"/>
                  <a:pt x="425783" y="41153"/>
                  <a:pt x="425783" y="52562"/>
                </a:cubicBezTo>
                <a:lnTo>
                  <a:pt x="425783" y="226138"/>
                </a:lnTo>
                <a:cubicBezTo>
                  <a:pt x="472640" y="228582"/>
                  <a:pt x="517052" y="244066"/>
                  <a:pt x="517052" y="269328"/>
                </a:cubicBezTo>
                <a:cubicBezTo>
                  <a:pt x="517052" y="269735"/>
                  <a:pt x="517052" y="270143"/>
                  <a:pt x="517052" y="270143"/>
                </a:cubicBezTo>
                <a:cubicBezTo>
                  <a:pt x="517052" y="270550"/>
                  <a:pt x="517052" y="270550"/>
                  <a:pt x="517052" y="270958"/>
                </a:cubicBezTo>
                <a:lnTo>
                  <a:pt x="517052" y="422939"/>
                </a:lnTo>
                <a:cubicBezTo>
                  <a:pt x="517052" y="448201"/>
                  <a:pt x="462046" y="459610"/>
                  <a:pt x="410708" y="459610"/>
                </a:cubicBezTo>
                <a:cubicBezTo>
                  <a:pt x="360999" y="459610"/>
                  <a:pt x="307623" y="449016"/>
                  <a:pt x="304771" y="424976"/>
                </a:cubicBezTo>
                <a:cubicBezTo>
                  <a:pt x="304771" y="424568"/>
                  <a:pt x="304771" y="424161"/>
                  <a:pt x="304771" y="423754"/>
                </a:cubicBezTo>
                <a:lnTo>
                  <a:pt x="304771" y="336151"/>
                </a:lnTo>
                <a:lnTo>
                  <a:pt x="66007" y="336151"/>
                </a:lnTo>
                <a:cubicBezTo>
                  <a:pt x="55005" y="336151"/>
                  <a:pt x="46449" y="327187"/>
                  <a:pt x="46449" y="316185"/>
                </a:cubicBezTo>
                <a:lnTo>
                  <a:pt x="46449" y="303962"/>
                </a:lnTo>
                <a:lnTo>
                  <a:pt x="20780" y="303962"/>
                </a:lnTo>
                <a:cubicBezTo>
                  <a:pt x="9779" y="303962"/>
                  <a:pt x="0" y="294998"/>
                  <a:pt x="0" y="283996"/>
                </a:cubicBezTo>
                <a:lnTo>
                  <a:pt x="0" y="20373"/>
                </a:lnTo>
                <a:cubicBezTo>
                  <a:pt x="0" y="9371"/>
                  <a:pt x="9779" y="0"/>
                  <a:pt x="20780" y="0"/>
                </a:cubicBezTo>
                <a:close/>
              </a:path>
            </a:pathLst>
          </a:custGeom>
          <a:solidFill>
            <a:srgbClr val="4472C4"/>
          </a:solidFill>
          <a:ln>
            <a:noFill/>
          </a:ln>
          <a:effectLst/>
        </p:spPr>
        <p:txBody>
          <a:bodyPr wrap="square" anchor="ctr">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defTabSz="1823680">
              <a:defRPr/>
            </a:pPr>
            <a:endParaRPr lang="en-US" sz="3591" dirty="0">
              <a:solidFill>
                <a:prstClr val="black"/>
              </a:solidFill>
              <a:latin typeface="Poppins" pitchFamily="2" charset="77"/>
            </a:endParaRPr>
          </a:p>
        </p:txBody>
      </p:sp>
      <p:pic>
        <p:nvPicPr>
          <p:cNvPr id="189" name="Picture 2" descr="Auditoria en las bases de datos. Cuando hablamos de auditoria en los… | by  Víctor Guevara | Medium">
            <a:extLst>
              <a:ext uri="{FF2B5EF4-FFF2-40B4-BE49-F238E27FC236}">
                <a16:creationId xmlns:a16="http://schemas.microsoft.com/office/drawing/2014/main" id="{3E659678-C3E4-C7FF-6FE7-038E6BD7C42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61803" y="1463231"/>
            <a:ext cx="915362" cy="664912"/>
          </a:xfrm>
          <a:prstGeom prst="rect">
            <a:avLst/>
          </a:prstGeom>
          <a:noFill/>
          <a:extLst>
            <a:ext uri="{909E8E84-426E-40DD-AFC4-6F175D3DCCD1}">
              <a14:hiddenFill xmlns:a14="http://schemas.microsoft.com/office/drawing/2010/main">
                <a:solidFill>
                  <a:srgbClr val="FFFFFF"/>
                </a:solidFill>
              </a14:hiddenFill>
            </a:ext>
          </a:extLst>
        </p:spPr>
      </p:pic>
      <p:grpSp>
        <p:nvGrpSpPr>
          <p:cNvPr id="190" name="Grupo 189">
            <a:extLst>
              <a:ext uri="{FF2B5EF4-FFF2-40B4-BE49-F238E27FC236}">
                <a16:creationId xmlns:a16="http://schemas.microsoft.com/office/drawing/2014/main" id="{71CBBFD2-6461-F94D-8C46-31647C826C97}"/>
              </a:ext>
            </a:extLst>
          </p:cNvPr>
          <p:cNvGrpSpPr/>
          <p:nvPr/>
        </p:nvGrpSpPr>
        <p:grpSpPr>
          <a:xfrm>
            <a:off x="82360" y="5603134"/>
            <a:ext cx="937741" cy="1035177"/>
            <a:chOff x="5209210" y="5820120"/>
            <a:chExt cx="940189" cy="1037880"/>
          </a:xfrm>
        </p:grpSpPr>
        <p:pic>
          <p:nvPicPr>
            <p:cNvPr id="191" name="Picture 6" descr="base de datos - Iconos gratis de tecnología | Iconos, Base de datos, Icono  gratis">
              <a:extLst>
                <a:ext uri="{FF2B5EF4-FFF2-40B4-BE49-F238E27FC236}">
                  <a16:creationId xmlns:a16="http://schemas.microsoft.com/office/drawing/2014/main" id="{3878F01A-EAFD-AF08-D53E-941DC0DD0BA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56855" y="5820120"/>
              <a:ext cx="827527" cy="827527"/>
            </a:xfrm>
            <a:prstGeom prst="rect">
              <a:avLst/>
            </a:prstGeom>
            <a:noFill/>
            <a:extLst>
              <a:ext uri="{909E8E84-426E-40DD-AFC4-6F175D3DCCD1}">
                <a14:hiddenFill xmlns:a14="http://schemas.microsoft.com/office/drawing/2010/main">
                  <a:solidFill>
                    <a:srgbClr val="FFFFFF"/>
                  </a:solidFill>
                </a14:hiddenFill>
              </a:ext>
            </a:extLst>
          </p:spPr>
        </p:pic>
        <p:sp>
          <p:nvSpPr>
            <p:cNvPr id="192" name="CuadroTexto 191">
              <a:extLst>
                <a:ext uri="{FF2B5EF4-FFF2-40B4-BE49-F238E27FC236}">
                  <a16:creationId xmlns:a16="http://schemas.microsoft.com/office/drawing/2014/main" id="{558A8FFA-D58B-6A1C-FD8B-4B917502F090}"/>
                </a:ext>
              </a:extLst>
            </p:cNvPr>
            <p:cNvSpPr txBox="1"/>
            <p:nvPr/>
          </p:nvSpPr>
          <p:spPr>
            <a:xfrm>
              <a:off x="5209210" y="6519446"/>
              <a:ext cx="940189" cy="338554"/>
            </a:xfrm>
            <a:prstGeom prst="rect">
              <a:avLst/>
            </a:prstGeom>
            <a:noFill/>
          </p:spPr>
          <p:txBody>
            <a:bodyPr wrap="square">
              <a:spAutoFit/>
            </a:bodyPr>
            <a:lstStyle/>
            <a:p>
              <a:pPr algn="ctr" defTabSz="912023">
                <a:defRPr/>
              </a:pPr>
              <a:r>
                <a:rPr lang="en-US" sz="798" b="1" kern="0" dirty="0">
                  <a:solidFill>
                    <a:srgbClr val="5B9BD5">
                      <a:lumMod val="50000"/>
                    </a:srgbClr>
                  </a:solidFill>
                </a:rPr>
                <a:t>Third Party Database</a:t>
              </a:r>
            </a:p>
          </p:txBody>
        </p:sp>
      </p:grpSp>
      <p:pic>
        <p:nvPicPr>
          <p:cNvPr id="193" name="Imagen 192">
            <a:extLst>
              <a:ext uri="{FF2B5EF4-FFF2-40B4-BE49-F238E27FC236}">
                <a16:creationId xmlns:a16="http://schemas.microsoft.com/office/drawing/2014/main" id="{F2C9D25E-EB4E-E177-5788-7A9119CF3E69}"/>
              </a:ext>
            </a:extLst>
          </p:cNvPr>
          <p:cNvPicPr>
            <a:picLocks noChangeAspect="1"/>
          </p:cNvPicPr>
          <p:nvPr/>
        </p:nvPicPr>
        <p:blipFill>
          <a:blip r:embed="rId19"/>
          <a:stretch>
            <a:fillRect/>
          </a:stretch>
        </p:blipFill>
        <p:spPr>
          <a:xfrm>
            <a:off x="5318860" y="1481521"/>
            <a:ext cx="596643" cy="508252"/>
          </a:xfrm>
          <a:prstGeom prst="rect">
            <a:avLst/>
          </a:prstGeom>
        </p:spPr>
      </p:pic>
      <p:pic>
        <p:nvPicPr>
          <p:cNvPr id="194" name="Imagen 193">
            <a:extLst>
              <a:ext uri="{FF2B5EF4-FFF2-40B4-BE49-F238E27FC236}">
                <a16:creationId xmlns:a16="http://schemas.microsoft.com/office/drawing/2014/main" id="{40C6B897-819B-1258-0A81-761A820E8CB4}"/>
              </a:ext>
            </a:extLst>
          </p:cNvPr>
          <p:cNvPicPr>
            <a:picLocks noChangeAspect="1"/>
          </p:cNvPicPr>
          <p:nvPr/>
        </p:nvPicPr>
        <p:blipFill>
          <a:blip r:embed="rId19"/>
          <a:stretch>
            <a:fillRect/>
          </a:stretch>
        </p:blipFill>
        <p:spPr>
          <a:xfrm>
            <a:off x="5344567" y="2099473"/>
            <a:ext cx="596643" cy="508252"/>
          </a:xfrm>
          <a:prstGeom prst="rect">
            <a:avLst/>
          </a:prstGeom>
        </p:spPr>
      </p:pic>
      <p:grpSp>
        <p:nvGrpSpPr>
          <p:cNvPr id="195" name="Grupo 194">
            <a:extLst>
              <a:ext uri="{FF2B5EF4-FFF2-40B4-BE49-F238E27FC236}">
                <a16:creationId xmlns:a16="http://schemas.microsoft.com/office/drawing/2014/main" id="{4C011100-834C-8F91-C3FB-954E8F9DC597}"/>
              </a:ext>
            </a:extLst>
          </p:cNvPr>
          <p:cNvGrpSpPr/>
          <p:nvPr/>
        </p:nvGrpSpPr>
        <p:grpSpPr>
          <a:xfrm>
            <a:off x="4706174" y="4548433"/>
            <a:ext cx="1255502" cy="1545863"/>
            <a:chOff x="4527837" y="5118573"/>
            <a:chExt cx="1258780" cy="1549899"/>
          </a:xfrm>
        </p:grpSpPr>
        <p:sp>
          <p:nvSpPr>
            <p:cNvPr id="196" name="Rectangle 1">
              <a:extLst>
                <a:ext uri="{FF2B5EF4-FFF2-40B4-BE49-F238E27FC236}">
                  <a16:creationId xmlns:a16="http://schemas.microsoft.com/office/drawing/2014/main" id="{3551B7EE-6707-F72F-9889-D7D4C93C4477}"/>
                </a:ext>
              </a:extLst>
            </p:cNvPr>
            <p:cNvSpPr>
              <a:spLocks noChangeAspect="1"/>
            </p:cNvSpPr>
            <p:nvPr/>
          </p:nvSpPr>
          <p:spPr>
            <a:xfrm>
              <a:off x="5295251" y="6162411"/>
              <a:ext cx="491366" cy="489545"/>
            </a:xfrm>
            <a:custGeom>
              <a:avLst/>
              <a:gdLst/>
              <a:ahLst/>
              <a:cxnLst/>
              <a:rect l="l" t="t" r="r" b="b"/>
              <a:pathLst>
                <a:path w="3960000" h="3945309">
                  <a:moveTo>
                    <a:pt x="466104" y="2636906"/>
                  </a:moveTo>
                  <a:lnTo>
                    <a:pt x="466104" y="2780922"/>
                  </a:lnTo>
                  <a:lnTo>
                    <a:pt x="2050104" y="2780922"/>
                  </a:lnTo>
                  <a:lnTo>
                    <a:pt x="2050104" y="2636906"/>
                  </a:lnTo>
                  <a:close/>
                  <a:moveTo>
                    <a:pt x="466104" y="2407894"/>
                  </a:moveTo>
                  <a:lnTo>
                    <a:pt x="466104" y="2551910"/>
                  </a:lnTo>
                  <a:lnTo>
                    <a:pt x="2050104" y="2551910"/>
                  </a:lnTo>
                  <a:lnTo>
                    <a:pt x="2050104" y="2407894"/>
                  </a:lnTo>
                  <a:close/>
                  <a:moveTo>
                    <a:pt x="466104" y="2178881"/>
                  </a:moveTo>
                  <a:lnTo>
                    <a:pt x="466104" y="2322897"/>
                  </a:lnTo>
                  <a:lnTo>
                    <a:pt x="2050104" y="2322897"/>
                  </a:lnTo>
                  <a:lnTo>
                    <a:pt x="2050104" y="2178881"/>
                  </a:lnTo>
                  <a:close/>
                  <a:moveTo>
                    <a:pt x="3358993" y="2178880"/>
                  </a:moveTo>
                  <a:cubicBezTo>
                    <a:pt x="3299346" y="2178880"/>
                    <a:pt x="3250993" y="2227233"/>
                    <a:pt x="3250993" y="2286880"/>
                  </a:cubicBezTo>
                  <a:cubicBezTo>
                    <a:pt x="3250993" y="2346527"/>
                    <a:pt x="3299346" y="2394880"/>
                    <a:pt x="3358993" y="2394880"/>
                  </a:cubicBezTo>
                  <a:cubicBezTo>
                    <a:pt x="3418640" y="2394880"/>
                    <a:pt x="3466993" y="2346527"/>
                    <a:pt x="3466993" y="2286880"/>
                  </a:cubicBezTo>
                  <a:cubicBezTo>
                    <a:pt x="3466993" y="2227233"/>
                    <a:pt x="3418640" y="2178880"/>
                    <a:pt x="3358993" y="2178880"/>
                  </a:cubicBezTo>
                  <a:close/>
                  <a:moveTo>
                    <a:pt x="2962949" y="2178880"/>
                  </a:moveTo>
                  <a:cubicBezTo>
                    <a:pt x="2903302" y="2178880"/>
                    <a:pt x="2854949" y="2227233"/>
                    <a:pt x="2854949" y="2286880"/>
                  </a:cubicBezTo>
                  <a:cubicBezTo>
                    <a:pt x="2854949" y="2346527"/>
                    <a:pt x="2903302" y="2394880"/>
                    <a:pt x="2962949" y="2394880"/>
                  </a:cubicBezTo>
                  <a:cubicBezTo>
                    <a:pt x="3022596" y="2394880"/>
                    <a:pt x="3070949" y="2346527"/>
                    <a:pt x="3070949" y="2286880"/>
                  </a:cubicBezTo>
                  <a:cubicBezTo>
                    <a:pt x="3070949" y="2227233"/>
                    <a:pt x="3022596" y="2178880"/>
                    <a:pt x="2962949" y="2178880"/>
                  </a:cubicBezTo>
                  <a:close/>
                  <a:moveTo>
                    <a:pt x="2566905" y="2178880"/>
                  </a:moveTo>
                  <a:cubicBezTo>
                    <a:pt x="2507258" y="2178880"/>
                    <a:pt x="2458905" y="2227233"/>
                    <a:pt x="2458905" y="2286880"/>
                  </a:cubicBezTo>
                  <a:cubicBezTo>
                    <a:pt x="2458905" y="2346527"/>
                    <a:pt x="2507258" y="2394880"/>
                    <a:pt x="2566905" y="2394880"/>
                  </a:cubicBezTo>
                  <a:cubicBezTo>
                    <a:pt x="2626552" y="2394880"/>
                    <a:pt x="2674905" y="2346527"/>
                    <a:pt x="2674905" y="2286880"/>
                  </a:cubicBezTo>
                  <a:cubicBezTo>
                    <a:pt x="2674905" y="2227233"/>
                    <a:pt x="2626552" y="2178880"/>
                    <a:pt x="2566905" y="2178880"/>
                  </a:cubicBezTo>
                  <a:close/>
                  <a:moveTo>
                    <a:pt x="154649" y="2155901"/>
                  </a:moveTo>
                  <a:lnTo>
                    <a:pt x="154649" y="2803901"/>
                  </a:lnTo>
                  <a:lnTo>
                    <a:pt x="298665" y="2803901"/>
                  </a:lnTo>
                  <a:lnTo>
                    <a:pt x="298665" y="2155901"/>
                  </a:lnTo>
                  <a:close/>
                  <a:moveTo>
                    <a:pt x="3645310" y="2153519"/>
                  </a:moveTo>
                  <a:lnTo>
                    <a:pt x="3645310" y="2801519"/>
                  </a:lnTo>
                  <a:lnTo>
                    <a:pt x="3789326" y="2801519"/>
                  </a:lnTo>
                  <a:lnTo>
                    <a:pt x="3789326" y="2153519"/>
                  </a:lnTo>
                  <a:close/>
                  <a:moveTo>
                    <a:pt x="0" y="2032992"/>
                  </a:moveTo>
                  <a:lnTo>
                    <a:pt x="3960000" y="2032992"/>
                  </a:lnTo>
                  <a:lnTo>
                    <a:pt x="3960000" y="2897088"/>
                  </a:lnTo>
                  <a:lnTo>
                    <a:pt x="2124016" y="2897088"/>
                  </a:lnTo>
                  <a:lnTo>
                    <a:pt x="2124016" y="3513261"/>
                  </a:lnTo>
                  <a:lnTo>
                    <a:pt x="2268032" y="3513261"/>
                  </a:lnTo>
                  <a:cubicBezTo>
                    <a:pt x="2331437" y="3513261"/>
                    <a:pt x="2388462" y="3540577"/>
                    <a:pt x="2426674" y="3585269"/>
                  </a:cubicBezTo>
                  <a:lnTo>
                    <a:pt x="3960000" y="3585269"/>
                  </a:lnTo>
                  <a:lnTo>
                    <a:pt x="3960000" y="3873301"/>
                  </a:lnTo>
                  <a:lnTo>
                    <a:pt x="2426674" y="3873301"/>
                  </a:lnTo>
                  <a:cubicBezTo>
                    <a:pt x="2388462" y="3917993"/>
                    <a:pt x="2331437" y="3945309"/>
                    <a:pt x="2268032" y="3945309"/>
                  </a:cubicBezTo>
                  <a:lnTo>
                    <a:pt x="1691968" y="3945309"/>
                  </a:lnTo>
                  <a:cubicBezTo>
                    <a:pt x="1628563" y="3945309"/>
                    <a:pt x="1571538" y="3917993"/>
                    <a:pt x="1533326" y="3873301"/>
                  </a:cubicBezTo>
                  <a:lnTo>
                    <a:pt x="0" y="3873301"/>
                  </a:lnTo>
                  <a:lnTo>
                    <a:pt x="0" y="3585269"/>
                  </a:lnTo>
                  <a:lnTo>
                    <a:pt x="1533326" y="3585269"/>
                  </a:lnTo>
                  <a:cubicBezTo>
                    <a:pt x="1571538" y="3540577"/>
                    <a:pt x="1628563" y="3513261"/>
                    <a:pt x="1691968" y="3513261"/>
                  </a:cubicBezTo>
                  <a:lnTo>
                    <a:pt x="1835984" y="3513261"/>
                  </a:lnTo>
                  <a:lnTo>
                    <a:pt x="1835984" y="2897088"/>
                  </a:lnTo>
                  <a:lnTo>
                    <a:pt x="0" y="2897088"/>
                  </a:lnTo>
                  <a:close/>
                  <a:moveTo>
                    <a:pt x="466104" y="1620410"/>
                  </a:moveTo>
                  <a:lnTo>
                    <a:pt x="466104" y="1764426"/>
                  </a:lnTo>
                  <a:lnTo>
                    <a:pt x="2050104" y="1764426"/>
                  </a:lnTo>
                  <a:lnTo>
                    <a:pt x="2050104" y="1620410"/>
                  </a:lnTo>
                  <a:close/>
                  <a:moveTo>
                    <a:pt x="466104" y="1391398"/>
                  </a:moveTo>
                  <a:lnTo>
                    <a:pt x="466104" y="1535414"/>
                  </a:lnTo>
                  <a:lnTo>
                    <a:pt x="2050104" y="1535414"/>
                  </a:lnTo>
                  <a:lnTo>
                    <a:pt x="2050104" y="1391398"/>
                  </a:lnTo>
                  <a:close/>
                  <a:moveTo>
                    <a:pt x="466104" y="1162385"/>
                  </a:moveTo>
                  <a:lnTo>
                    <a:pt x="466104" y="1306401"/>
                  </a:lnTo>
                  <a:lnTo>
                    <a:pt x="2050104" y="1306401"/>
                  </a:lnTo>
                  <a:lnTo>
                    <a:pt x="2050104" y="1162385"/>
                  </a:lnTo>
                  <a:close/>
                  <a:moveTo>
                    <a:pt x="3358993" y="1162384"/>
                  </a:moveTo>
                  <a:cubicBezTo>
                    <a:pt x="3299346" y="1162384"/>
                    <a:pt x="3250993" y="1210737"/>
                    <a:pt x="3250993" y="1270384"/>
                  </a:cubicBezTo>
                  <a:cubicBezTo>
                    <a:pt x="3250993" y="1330031"/>
                    <a:pt x="3299346" y="1378384"/>
                    <a:pt x="3358993" y="1378384"/>
                  </a:cubicBezTo>
                  <a:cubicBezTo>
                    <a:pt x="3418640" y="1378384"/>
                    <a:pt x="3466993" y="1330031"/>
                    <a:pt x="3466993" y="1270384"/>
                  </a:cubicBezTo>
                  <a:cubicBezTo>
                    <a:pt x="3466993" y="1210737"/>
                    <a:pt x="3418640" y="1162384"/>
                    <a:pt x="3358993" y="1162384"/>
                  </a:cubicBezTo>
                  <a:close/>
                  <a:moveTo>
                    <a:pt x="2962949" y="1162384"/>
                  </a:moveTo>
                  <a:cubicBezTo>
                    <a:pt x="2903302" y="1162384"/>
                    <a:pt x="2854949" y="1210737"/>
                    <a:pt x="2854949" y="1270384"/>
                  </a:cubicBezTo>
                  <a:cubicBezTo>
                    <a:pt x="2854949" y="1330031"/>
                    <a:pt x="2903302" y="1378384"/>
                    <a:pt x="2962949" y="1378384"/>
                  </a:cubicBezTo>
                  <a:cubicBezTo>
                    <a:pt x="3022596" y="1378384"/>
                    <a:pt x="3070949" y="1330031"/>
                    <a:pt x="3070949" y="1270384"/>
                  </a:cubicBezTo>
                  <a:cubicBezTo>
                    <a:pt x="3070949" y="1210737"/>
                    <a:pt x="3022596" y="1162384"/>
                    <a:pt x="2962949" y="1162384"/>
                  </a:cubicBezTo>
                  <a:close/>
                  <a:moveTo>
                    <a:pt x="2566905" y="1162384"/>
                  </a:moveTo>
                  <a:cubicBezTo>
                    <a:pt x="2507258" y="1162384"/>
                    <a:pt x="2458905" y="1210737"/>
                    <a:pt x="2458905" y="1270384"/>
                  </a:cubicBezTo>
                  <a:cubicBezTo>
                    <a:pt x="2458905" y="1330031"/>
                    <a:pt x="2507258" y="1378384"/>
                    <a:pt x="2566905" y="1378384"/>
                  </a:cubicBezTo>
                  <a:cubicBezTo>
                    <a:pt x="2626552" y="1378384"/>
                    <a:pt x="2674905" y="1330031"/>
                    <a:pt x="2674905" y="1270384"/>
                  </a:cubicBezTo>
                  <a:cubicBezTo>
                    <a:pt x="2674905" y="1210737"/>
                    <a:pt x="2626552" y="1162384"/>
                    <a:pt x="2566905" y="1162384"/>
                  </a:cubicBezTo>
                  <a:close/>
                  <a:moveTo>
                    <a:pt x="154649" y="1139405"/>
                  </a:moveTo>
                  <a:lnTo>
                    <a:pt x="154649" y="1787405"/>
                  </a:lnTo>
                  <a:lnTo>
                    <a:pt x="298665" y="1787405"/>
                  </a:lnTo>
                  <a:lnTo>
                    <a:pt x="298665" y="1139405"/>
                  </a:lnTo>
                  <a:close/>
                  <a:moveTo>
                    <a:pt x="3645310" y="1137023"/>
                  </a:moveTo>
                  <a:lnTo>
                    <a:pt x="3645310" y="1785023"/>
                  </a:lnTo>
                  <a:lnTo>
                    <a:pt x="3789326" y="1785023"/>
                  </a:lnTo>
                  <a:lnTo>
                    <a:pt x="3789326" y="1137023"/>
                  </a:lnTo>
                  <a:close/>
                  <a:moveTo>
                    <a:pt x="0" y="1016496"/>
                  </a:moveTo>
                  <a:lnTo>
                    <a:pt x="3960000" y="1016496"/>
                  </a:lnTo>
                  <a:lnTo>
                    <a:pt x="3960000" y="1880592"/>
                  </a:lnTo>
                  <a:lnTo>
                    <a:pt x="0" y="1880592"/>
                  </a:lnTo>
                  <a:close/>
                  <a:moveTo>
                    <a:pt x="466104" y="603914"/>
                  </a:moveTo>
                  <a:lnTo>
                    <a:pt x="466104" y="747930"/>
                  </a:lnTo>
                  <a:lnTo>
                    <a:pt x="2050104" y="747930"/>
                  </a:lnTo>
                  <a:lnTo>
                    <a:pt x="2050104" y="603914"/>
                  </a:lnTo>
                  <a:close/>
                  <a:moveTo>
                    <a:pt x="466104" y="374902"/>
                  </a:moveTo>
                  <a:lnTo>
                    <a:pt x="466104" y="518918"/>
                  </a:lnTo>
                  <a:lnTo>
                    <a:pt x="2050104" y="518918"/>
                  </a:lnTo>
                  <a:lnTo>
                    <a:pt x="2050104" y="374902"/>
                  </a:lnTo>
                  <a:close/>
                  <a:moveTo>
                    <a:pt x="466104" y="145889"/>
                  </a:moveTo>
                  <a:lnTo>
                    <a:pt x="466104" y="289905"/>
                  </a:lnTo>
                  <a:lnTo>
                    <a:pt x="2050104" y="289905"/>
                  </a:lnTo>
                  <a:lnTo>
                    <a:pt x="2050104" y="145889"/>
                  </a:lnTo>
                  <a:close/>
                  <a:moveTo>
                    <a:pt x="3358993" y="145888"/>
                  </a:moveTo>
                  <a:cubicBezTo>
                    <a:pt x="3299346" y="145888"/>
                    <a:pt x="3250993" y="194241"/>
                    <a:pt x="3250993" y="253888"/>
                  </a:cubicBezTo>
                  <a:cubicBezTo>
                    <a:pt x="3250993" y="313535"/>
                    <a:pt x="3299346" y="361888"/>
                    <a:pt x="3358993" y="361888"/>
                  </a:cubicBezTo>
                  <a:cubicBezTo>
                    <a:pt x="3418640" y="361888"/>
                    <a:pt x="3466993" y="313535"/>
                    <a:pt x="3466993" y="253888"/>
                  </a:cubicBezTo>
                  <a:cubicBezTo>
                    <a:pt x="3466993" y="194241"/>
                    <a:pt x="3418640" y="145888"/>
                    <a:pt x="3358993" y="145888"/>
                  </a:cubicBezTo>
                  <a:close/>
                  <a:moveTo>
                    <a:pt x="2962949" y="145888"/>
                  </a:moveTo>
                  <a:cubicBezTo>
                    <a:pt x="2903302" y="145888"/>
                    <a:pt x="2854949" y="194241"/>
                    <a:pt x="2854949" y="253888"/>
                  </a:cubicBezTo>
                  <a:cubicBezTo>
                    <a:pt x="2854949" y="313535"/>
                    <a:pt x="2903302" y="361888"/>
                    <a:pt x="2962949" y="361888"/>
                  </a:cubicBezTo>
                  <a:cubicBezTo>
                    <a:pt x="3022596" y="361888"/>
                    <a:pt x="3070949" y="313535"/>
                    <a:pt x="3070949" y="253888"/>
                  </a:cubicBezTo>
                  <a:cubicBezTo>
                    <a:pt x="3070949" y="194241"/>
                    <a:pt x="3022596" y="145888"/>
                    <a:pt x="2962949" y="145888"/>
                  </a:cubicBezTo>
                  <a:close/>
                  <a:moveTo>
                    <a:pt x="2566905" y="145888"/>
                  </a:moveTo>
                  <a:cubicBezTo>
                    <a:pt x="2507258" y="145888"/>
                    <a:pt x="2458905" y="194241"/>
                    <a:pt x="2458905" y="253888"/>
                  </a:cubicBezTo>
                  <a:cubicBezTo>
                    <a:pt x="2458905" y="313535"/>
                    <a:pt x="2507258" y="361888"/>
                    <a:pt x="2566905" y="361888"/>
                  </a:cubicBezTo>
                  <a:cubicBezTo>
                    <a:pt x="2626552" y="361888"/>
                    <a:pt x="2674905" y="313535"/>
                    <a:pt x="2674905" y="253888"/>
                  </a:cubicBezTo>
                  <a:cubicBezTo>
                    <a:pt x="2674905" y="194241"/>
                    <a:pt x="2626552" y="145888"/>
                    <a:pt x="2566905" y="145888"/>
                  </a:cubicBezTo>
                  <a:close/>
                  <a:moveTo>
                    <a:pt x="154649" y="122909"/>
                  </a:moveTo>
                  <a:lnTo>
                    <a:pt x="154649" y="770909"/>
                  </a:lnTo>
                  <a:lnTo>
                    <a:pt x="298665" y="770909"/>
                  </a:lnTo>
                  <a:lnTo>
                    <a:pt x="298665" y="122909"/>
                  </a:lnTo>
                  <a:close/>
                  <a:moveTo>
                    <a:pt x="3645310" y="120527"/>
                  </a:moveTo>
                  <a:lnTo>
                    <a:pt x="3645310" y="768527"/>
                  </a:lnTo>
                  <a:lnTo>
                    <a:pt x="3789326" y="768527"/>
                  </a:lnTo>
                  <a:lnTo>
                    <a:pt x="3789326" y="120527"/>
                  </a:lnTo>
                  <a:close/>
                  <a:moveTo>
                    <a:pt x="0" y="0"/>
                  </a:moveTo>
                  <a:lnTo>
                    <a:pt x="3960000" y="0"/>
                  </a:lnTo>
                  <a:lnTo>
                    <a:pt x="3960000" y="864096"/>
                  </a:lnTo>
                  <a:lnTo>
                    <a:pt x="0" y="864096"/>
                  </a:lnTo>
                  <a:close/>
                </a:path>
              </a:pathLst>
            </a:custGeom>
            <a:solidFill>
              <a:srgbClr val="5B9BD5"/>
            </a:solidFill>
            <a:ln>
              <a:noFill/>
            </a:ln>
            <a:effectLst/>
          </p:spPr>
          <p:txBody>
            <a:bodyPr rot="0" spcFirstLastPara="0" vertOverflow="overflow" horzOverflow="overflow" vert="horz" wrap="square" lIns="91202" tIns="45601" rIns="91202" bIns="45601" numCol="1" spcCol="0" rtlCol="0" fromWordArt="0" anchor="ctr" anchorCtr="0" forceAA="0" compatLnSpc="1">
              <a:prstTxWarp prst="textNoShape">
                <a:avLst/>
              </a:prstTxWarp>
              <a:noAutofit/>
            </a:bodyPr>
            <a:lstStyle/>
            <a:p>
              <a:pPr algn="ctr" defTabSz="912023">
                <a:defRPr/>
              </a:pPr>
              <a:endParaRPr lang="ko-KR" altLang="en-US" sz="1795" kern="0">
                <a:solidFill>
                  <a:prstClr val="black"/>
                </a:solidFill>
                <a:latin typeface="Calibri" panose="020F0502020204030204"/>
                <a:ea typeface="맑은 고딕" panose="020B0503020000020004" pitchFamily="34" charset="-127"/>
              </a:endParaRPr>
            </a:p>
          </p:txBody>
        </p:sp>
        <p:sp>
          <p:nvSpPr>
            <p:cNvPr id="197" name="Freeform 37">
              <a:extLst>
                <a:ext uri="{FF2B5EF4-FFF2-40B4-BE49-F238E27FC236}">
                  <a16:creationId xmlns:a16="http://schemas.microsoft.com/office/drawing/2014/main" id="{464C1C99-F413-85BD-4FEB-F8A4BBA9F1E7}"/>
                </a:ext>
              </a:extLst>
            </p:cNvPr>
            <p:cNvSpPr>
              <a:spLocks noChangeArrowheads="1"/>
            </p:cNvSpPr>
            <p:nvPr/>
          </p:nvSpPr>
          <p:spPr bwMode="auto">
            <a:xfrm>
              <a:off x="4527837" y="6086307"/>
              <a:ext cx="723314" cy="582165"/>
            </a:xfrm>
            <a:custGeom>
              <a:avLst/>
              <a:gdLst>
                <a:gd name="connsiteX0" fmla="*/ 573369 w 954546"/>
                <a:gd name="connsiteY0" fmla="*/ 758041 h 855668"/>
                <a:gd name="connsiteX1" fmla="*/ 586447 w 954546"/>
                <a:gd name="connsiteY1" fmla="*/ 771773 h 855668"/>
                <a:gd name="connsiteX2" fmla="*/ 573369 w 954546"/>
                <a:gd name="connsiteY2" fmla="*/ 784257 h 855668"/>
                <a:gd name="connsiteX3" fmla="*/ 560291 w 954546"/>
                <a:gd name="connsiteY3" fmla="*/ 771773 h 855668"/>
                <a:gd name="connsiteX4" fmla="*/ 573369 w 954546"/>
                <a:gd name="connsiteY4" fmla="*/ 758041 h 855668"/>
                <a:gd name="connsiteX5" fmla="*/ 508106 w 954546"/>
                <a:gd name="connsiteY5" fmla="*/ 758041 h 855668"/>
                <a:gd name="connsiteX6" fmla="*/ 520590 w 954546"/>
                <a:gd name="connsiteY6" fmla="*/ 771773 h 855668"/>
                <a:gd name="connsiteX7" fmla="*/ 508106 w 954546"/>
                <a:gd name="connsiteY7" fmla="*/ 784257 h 855668"/>
                <a:gd name="connsiteX8" fmla="*/ 494374 w 954546"/>
                <a:gd name="connsiteY8" fmla="*/ 771773 h 855668"/>
                <a:gd name="connsiteX9" fmla="*/ 508106 w 954546"/>
                <a:gd name="connsiteY9" fmla="*/ 758041 h 855668"/>
                <a:gd name="connsiteX10" fmla="*/ 447026 w 954546"/>
                <a:gd name="connsiteY10" fmla="*/ 758041 h 855668"/>
                <a:gd name="connsiteX11" fmla="*/ 460105 w 954546"/>
                <a:gd name="connsiteY11" fmla="*/ 771773 h 855668"/>
                <a:gd name="connsiteX12" fmla="*/ 447026 w 954546"/>
                <a:gd name="connsiteY12" fmla="*/ 784257 h 855668"/>
                <a:gd name="connsiteX13" fmla="*/ 433947 w 954546"/>
                <a:gd name="connsiteY13" fmla="*/ 771773 h 855668"/>
                <a:gd name="connsiteX14" fmla="*/ 447026 w 954546"/>
                <a:gd name="connsiteY14" fmla="*/ 758041 h 855668"/>
                <a:gd name="connsiteX15" fmla="*/ 281261 w 954546"/>
                <a:gd name="connsiteY15" fmla="*/ 671063 h 855668"/>
                <a:gd name="connsiteX16" fmla="*/ 281261 w 954546"/>
                <a:gd name="connsiteY16" fmla="*/ 757129 h 855668"/>
                <a:gd name="connsiteX17" fmla="*/ 509008 w 954546"/>
                <a:gd name="connsiteY17" fmla="*/ 828226 h 855668"/>
                <a:gd name="connsiteX18" fmla="*/ 735511 w 954546"/>
                <a:gd name="connsiteY18" fmla="*/ 757129 h 855668"/>
                <a:gd name="connsiteX19" fmla="*/ 735511 w 954546"/>
                <a:gd name="connsiteY19" fmla="*/ 755881 h 855668"/>
                <a:gd name="connsiteX20" fmla="*/ 735511 w 954546"/>
                <a:gd name="connsiteY20" fmla="*/ 754634 h 855668"/>
                <a:gd name="connsiteX21" fmla="*/ 735511 w 954546"/>
                <a:gd name="connsiteY21" fmla="*/ 671063 h 855668"/>
                <a:gd name="connsiteX22" fmla="*/ 509008 w 954546"/>
                <a:gd name="connsiteY22" fmla="*/ 723451 h 855668"/>
                <a:gd name="connsiteX23" fmla="*/ 281261 w 954546"/>
                <a:gd name="connsiteY23" fmla="*/ 671063 h 855668"/>
                <a:gd name="connsiteX24" fmla="*/ 573369 w 954546"/>
                <a:gd name="connsiteY24" fmla="*/ 631699 h 855668"/>
                <a:gd name="connsiteX25" fmla="*/ 586447 w 954546"/>
                <a:gd name="connsiteY25" fmla="*/ 644778 h 855668"/>
                <a:gd name="connsiteX26" fmla="*/ 573369 w 954546"/>
                <a:gd name="connsiteY26" fmla="*/ 657857 h 855668"/>
                <a:gd name="connsiteX27" fmla="*/ 560291 w 954546"/>
                <a:gd name="connsiteY27" fmla="*/ 644778 h 855668"/>
                <a:gd name="connsiteX28" fmla="*/ 573369 w 954546"/>
                <a:gd name="connsiteY28" fmla="*/ 631699 h 855668"/>
                <a:gd name="connsiteX29" fmla="*/ 508106 w 954546"/>
                <a:gd name="connsiteY29" fmla="*/ 631699 h 855668"/>
                <a:gd name="connsiteX30" fmla="*/ 520590 w 954546"/>
                <a:gd name="connsiteY30" fmla="*/ 644778 h 855668"/>
                <a:gd name="connsiteX31" fmla="*/ 508106 w 954546"/>
                <a:gd name="connsiteY31" fmla="*/ 657857 h 855668"/>
                <a:gd name="connsiteX32" fmla="*/ 494374 w 954546"/>
                <a:gd name="connsiteY32" fmla="*/ 644778 h 855668"/>
                <a:gd name="connsiteX33" fmla="*/ 508106 w 954546"/>
                <a:gd name="connsiteY33" fmla="*/ 631699 h 855668"/>
                <a:gd name="connsiteX34" fmla="*/ 447026 w 954546"/>
                <a:gd name="connsiteY34" fmla="*/ 631699 h 855668"/>
                <a:gd name="connsiteX35" fmla="*/ 460105 w 954546"/>
                <a:gd name="connsiteY35" fmla="*/ 644778 h 855668"/>
                <a:gd name="connsiteX36" fmla="*/ 447026 w 954546"/>
                <a:gd name="connsiteY36" fmla="*/ 657857 h 855668"/>
                <a:gd name="connsiteX37" fmla="*/ 433947 w 954546"/>
                <a:gd name="connsiteY37" fmla="*/ 644778 h 855668"/>
                <a:gd name="connsiteX38" fmla="*/ 447026 w 954546"/>
                <a:gd name="connsiteY38" fmla="*/ 631699 h 855668"/>
                <a:gd name="connsiteX39" fmla="*/ 281261 w 954546"/>
                <a:gd name="connsiteY39" fmla="*/ 542588 h 855668"/>
                <a:gd name="connsiteX40" fmla="*/ 281261 w 954546"/>
                <a:gd name="connsiteY40" fmla="*/ 624912 h 855668"/>
                <a:gd name="connsiteX41" fmla="*/ 509008 w 954546"/>
                <a:gd name="connsiteY41" fmla="*/ 696010 h 855668"/>
                <a:gd name="connsiteX42" fmla="*/ 735511 w 954546"/>
                <a:gd name="connsiteY42" fmla="*/ 624912 h 855668"/>
                <a:gd name="connsiteX43" fmla="*/ 735511 w 954546"/>
                <a:gd name="connsiteY43" fmla="*/ 542588 h 855668"/>
                <a:gd name="connsiteX44" fmla="*/ 509008 w 954546"/>
                <a:gd name="connsiteY44" fmla="*/ 594976 h 855668"/>
                <a:gd name="connsiteX45" fmla="*/ 281261 w 954546"/>
                <a:gd name="connsiteY45" fmla="*/ 542588 h 855668"/>
                <a:gd name="connsiteX46" fmla="*/ 573369 w 954546"/>
                <a:gd name="connsiteY46" fmla="*/ 505360 h 855668"/>
                <a:gd name="connsiteX47" fmla="*/ 586447 w 954546"/>
                <a:gd name="connsiteY47" fmla="*/ 518438 h 855668"/>
                <a:gd name="connsiteX48" fmla="*/ 573369 w 954546"/>
                <a:gd name="connsiteY48" fmla="*/ 531516 h 855668"/>
                <a:gd name="connsiteX49" fmla="*/ 560291 w 954546"/>
                <a:gd name="connsiteY49" fmla="*/ 518438 h 855668"/>
                <a:gd name="connsiteX50" fmla="*/ 573369 w 954546"/>
                <a:gd name="connsiteY50" fmla="*/ 505360 h 855668"/>
                <a:gd name="connsiteX51" fmla="*/ 508106 w 954546"/>
                <a:gd name="connsiteY51" fmla="*/ 505360 h 855668"/>
                <a:gd name="connsiteX52" fmla="*/ 520590 w 954546"/>
                <a:gd name="connsiteY52" fmla="*/ 518438 h 855668"/>
                <a:gd name="connsiteX53" fmla="*/ 508106 w 954546"/>
                <a:gd name="connsiteY53" fmla="*/ 531516 h 855668"/>
                <a:gd name="connsiteX54" fmla="*/ 494374 w 954546"/>
                <a:gd name="connsiteY54" fmla="*/ 518438 h 855668"/>
                <a:gd name="connsiteX55" fmla="*/ 508106 w 954546"/>
                <a:gd name="connsiteY55" fmla="*/ 505360 h 855668"/>
                <a:gd name="connsiteX56" fmla="*/ 447026 w 954546"/>
                <a:gd name="connsiteY56" fmla="*/ 505360 h 855668"/>
                <a:gd name="connsiteX57" fmla="*/ 460105 w 954546"/>
                <a:gd name="connsiteY57" fmla="*/ 518438 h 855668"/>
                <a:gd name="connsiteX58" fmla="*/ 447026 w 954546"/>
                <a:gd name="connsiteY58" fmla="*/ 531516 h 855668"/>
                <a:gd name="connsiteX59" fmla="*/ 433947 w 954546"/>
                <a:gd name="connsiteY59" fmla="*/ 518438 h 855668"/>
                <a:gd name="connsiteX60" fmla="*/ 447026 w 954546"/>
                <a:gd name="connsiteY60" fmla="*/ 505360 h 855668"/>
                <a:gd name="connsiteX61" fmla="*/ 281261 w 954546"/>
                <a:gd name="connsiteY61" fmla="*/ 431576 h 855668"/>
                <a:gd name="connsiteX62" fmla="*/ 281261 w 954546"/>
                <a:gd name="connsiteY62" fmla="*/ 497684 h 855668"/>
                <a:gd name="connsiteX63" fmla="*/ 509008 w 954546"/>
                <a:gd name="connsiteY63" fmla="*/ 568782 h 855668"/>
                <a:gd name="connsiteX64" fmla="*/ 735511 w 954546"/>
                <a:gd name="connsiteY64" fmla="*/ 497684 h 855668"/>
                <a:gd name="connsiteX65" fmla="*/ 735511 w 954546"/>
                <a:gd name="connsiteY65" fmla="*/ 431576 h 855668"/>
                <a:gd name="connsiteX66" fmla="*/ 509008 w 954546"/>
                <a:gd name="connsiteY66" fmla="*/ 470243 h 855668"/>
                <a:gd name="connsiteX67" fmla="*/ 281261 w 954546"/>
                <a:gd name="connsiteY67" fmla="*/ 431576 h 855668"/>
                <a:gd name="connsiteX68" fmla="*/ 507486 w 954546"/>
                <a:gd name="connsiteY68" fmla="*/ 379018 h 855668"/>
                <a:gd name="connsiteX69" fmla="*/ 602995 w 954546"/>
                <a:gd name="connsiteY69" fmla="*/ 394887 h 855668"/>
                <a:gd name="connsiteX70" fmla="*/ 507486 w 954546"/>
                <a:gd name="connsiteY70" fmla="*/ 410756 h 855668"/>
                <a:gd name="connsiteX71" fmla="*/ 411978 w 954546"/>
                <a:gd name="connsiteY71" fmla="*/ 394887 h 855668"/>
                <a:gd name="connsiteX72" fmla="*/ 507486 w 954546"/>
                <a:gd name="connsiteY72" fmla="*/ 379018 h 855668"/>
                <a:gd name="connsiteX73" fmla="*/ 509008 w 954546"/>
                <a:gd name="connsiteY73" fmla="*/ 346757 h 855668"/>
                <a:gd name="connsiteX74" fmla="*/ 281261 w 954546"/>
                <a:gd name="connsiteY74" fmla="*/ 395403 h 855668"/>
                <a:gd name="connsiteX75" fmla="*/ 509008 w 954546"/>
                <a:gd name="connsiteY75" fmla="*/ 442802 h 855668"/>
                <a:gd name="connsiteX76" fmla="*/ 735511 w 954546"/>
                <a:gd name="connsiteY76" fmla="*/ 395403 h 855668"/>
                <a:gd name="connsiteX77" fmla="*/ 509008 w 954546"/>
                <a:gd name="connsiteY77" fmla="*/ 346757 h 855668"/>
                <a:gd name="connsiteX78" fmla="*/ 368717 w 954546"/>
                <a:gd name="connsiteY78" fmla="*/ 68380 h 855668"/>
                <a:gd name="connsiteX79" fmla="*/ 386246 w 954546"/>
                <a:gd name="connsiteY79" fmla="*/ 75774 h 855668"/>
                <a:gd name="connsiteX80" fmla="*/ 378733 w 954546"/>
                <a:gd name="connsiteY80" fmla="*/ 91795 h 855668"/>
                <a:gd name="connsiteX81" fmla="*/ 247266 w 954546"/>
                <a:gd name="connsiteY81" fmla="*/ 247078 h 855668"/>
                <a:gd name="connsiteX82" fmla="*/ 234745 w 954546"/>
                <a:gd name="connsiteY82" fmla="*/ 256938 h 855668"/>
                <a:gd name="connsiteX83" fmla="*/ 230989 w 954546"/>
                <a:gd name="connsiteY83" fmla="*/ 256938 h 855668"/>
                <a:gd name="connsiteX84" fmla="*/ 220972 w 954546"/>
                <a:gd name="connsiteY84" fmla="*/ 240916 h 855668"/>
                <a:gd name="connsiteX85" fmla="*/ 368717 w 954546"/>
                <a:gd name="connsiteY85" fmla="*/ 68380 h 855668"/>
                <a:gd name="connsiteX86" fmla="*/ 420648 w 954546"/>
                <a:gd name="connsiteY86" fmla="*/ 26194 h 855668"/>
                <a:gd name="connsiteX87" fmla="*/ 161788 w 954546"/>
                <a:gd name="connsiteY87" fmla="*/ 285638 h 855668"/>
                <a:gd name="connsiteX88" fmla="*/ 163032 w 954546"/>
                <a:gd name="connsiteY88" fmla="*/ 301854 h 855668"/>
                <a:gd name="connsiteX89" fmla="*/ 158054 w 954546"/>
                <a:gd name="connsiteY89" fmla="*/ 310585 h 855668"/>
                <a:gd name="connsiteX90" fmla="*/ 149342 w 954546"/>
                <a:gd name="connsiteY90" fmla="*/ 315574 h 855668"/>
                <a:gd name="connsiteX91" fmla="*/ 140631 w 954546"/>
                <a:gd name="connsiteY91" fmla="*/ 315574 h 855668"/>
                <a:gd name="connsiteX92" fmla="*/ 24890 w 954546"/>
                <a:gd name="connsiteY92" fmla="*/ 430328 h 855668"/>
                <a:gd name="connsiteX93" fmla="*/ 140631 w 954546"/>
                <a:gd name="connsiteY93" fmla="*/ 545083 h 855668"/>
                <a:gd name="connsiteX94" fmla="*/ 255126 w 954546"/>
                <a:gd name="connsiteY94" fmla="*/ 545083 h 855668"/>
                <a:gd name="connsiteX95" fmla="*/ 255126 w 954546"/>
                <a:gd name="connsiteY95" fmla="*/ 405382 h 855668"/>
                <a:gd name="connsiteX96" fmla="*/ 256371 w 954546"/>
                <a:gd name="connsiteY96" fmla="*/ 401640 h 855668"/>
                <a:gd name="connsiteX97" fmla="*/ 255126 w 954546"/>
                <a:gd name="connsiteY97" fmla="*/ 395403 h 855668"/>
                <a:gd name="connsiteX98" fmla="*/ 509008 w 954546"/>
                <a:gd name="connsiteY98" fmla="*/ 321811 h 855668"/>
                <a:gd name="connsiteX99" fmla="*/ 761646 w 954546"/>
                <a:gd name="connsiteY99" fmla="*/ 395403 h 855668"/>
                <a:gd name="connsiteX100" fmla="*/ 760401 w 954546"/>
                <a:gd name="connsiteY100" fmla="*/ 401640 h 855668"/>
                <a:gd name="connsiteX101" fmla="*/ 761646 w 954546"/>
                <a:gd name="connsiteY101" fmla="*/ 405382 h 855668"/>
                <a:gd name="connsiteX102" fmla="*/ 761646 w 954546"/>
                <a:gd name="connsiteY102" fmla="*/ 545083 h 855668"/>
                <a:gd name="connsiteX103" fmla="*/ 805204 w 954546"/>
                <a:gd name="connsiteY103" fmla="*/ 545083 h 855668"/>
                <a:gd name="connsiteX104" fmla="*/ 927167 w 954546"/>
                <a:gd name="connsiteY104" fmla="*/ 430328 h 855668"/>
                <a:gd name="connsiteX105" fmla="*/ 837562 w 954546"/>
                <a:gd name="connsiteY105" fmla="*/ 318069 h 855668"/>
                <a:gd name="connsiteX106" fmla="*/ 830094 w 954546"/>
                <a:gd name="connsiteY106" fmla="*/ 311832 h 855668"/>
                <a:gd name="connsiteX107" fmla="*/ 828850 w 954546"/>
                <a:gd name="connsiteY107" fmla="*/ 301854 h 855668"/>
                <a:gd name="connsiteX108" fmla="*/ 831339 w 954546"/>
                <a:gd name="connsiteY108" fmla="*/ 279402 h 855668"/>
                <a:gd name="connsiteX109" fmla="*/ 736756 w 954546"/>
                <a:gd name="connsiteY109" fmla="*/ 183357 h 855668"/>
                <a:gd name="connsiteX110" fmla="*/ 683241 w 954546"/>
                <a:gd name="connsiteY110" fmla="*/ 202067 h 855668"/>
                <a:gd name="connsiteX111" fmla="*/ 672041 w 954546"/>
                <a:gd name="connsiteY111" fmla="*/ 203315 h 855668"/>
                <a:gd name="connsiteX112" fmla="*/ 663329 w 954546"/>
                <a:gd name="connsiteY112" fmla="*/ 194583 h 855668"/>
                <a:gd name="connsiteX113" fmla="*/ 420648 w 954546"/>
                <a:gd name="connsiteY113" fmla="*/ 26194 h 855668"/>
                <a:gd name="connsiteX114" fmla="*/ 420648 w 954546"/>
                <a:gd name="connsiteY114" fmla="*/ 0 h 855668"/>
                <a:gd name="connsiteX115" fmla="*/ 680752 w 954546"/>
                <a:gd name="connsiteY115" fmla="*/ 170884 h 855668"/>
                <a:gd name="connsiteX116" fmla="*/ 736756 w 954546"/>
                <a:gd name="connsiteY116" fmla="*/ 158411 h 855668"/>
                <a:gd name="connsiteX117" fmla="*/ 857474 w 954546"/>
                <a:gd name="connsiteY117" fmla="*/ 279402 h 855668"/>
                <a:gd name="connsiteX118" fmla="*/ 856229 w 954546"/>
                <a:gd name="connsiteY118" fmla="*/ 295617 h 855668"/>
                <a:gd name="connsiteX119" fmla="*/ 954546 w 954546"/>
                <a:gd name="connsiteY119" fmla="*/ 430328 h 855668"/>
                <a:gd name="connsiteX120" fmla="*/ 805204 w 954546"/>
                <a:gd name="connsiteY120" fmla="*/ 572524 h 855668"/>
                <a:gd name="connsiteX121" fmla="*/ 761646 w 954546"/>
                <a:gd name="connsiteY121" fmla="*/ 572524 h 855668"/>
                <a:gd name="connsiteX122" fmla="*/ 761646 w 954546"/>
                <a:gd name="connsiteY122" fmla="*/ 754634 h 855668"/>
                <a:gd name="connsiteX123" fmla="*/ 761646 w 954546"/>
                <a:gd name="connsiteY123" fmla="*/ 755881 h 855668"/>
                <a:gd name="connsiteX124" fmla="*/ 761646 w 954546"/>
                <a:gd name="connsiteY124" fmla="*/ 757129 h 855668"/>
                <a:gd name="connsiteX125" fmla="*/ 509008 w 954546"/>
                <a:gd name="connsiteY125" fmla="*/ 855668 h 855668"/>
                <a:gd name="connsiteX126" fmla="*/ 255126 w 954546"/>
                <a:gd name="connsiteY126" fmla="*/ 757129 h 855668"/>
                <a:gd name="connsiteX127" fmla="*/ 255126 w 954546"/>
                <a:gd name="connsiteY127" fmla="*/ 572524 h 855668"/>
                <a:gd name="connsiteX128" fmla="*/ 140631 w 954546"/>
                <a:gd name="connsiteY128" fmla="*/ 572524 h 855668"/>
                <a:gd name="connsiteX129" fmla="*/ 0 w 954546"/>
                <a:gd name="connsiteY129" fmla="*/ 430328 h 855668"/>
                <a:gd name="connsiteX130" fmla="*/ 135653 w 954546"/>
                <a:gd name="connsiteY130" fmla="*/ 289380 h 855668"/>
                <a:gd name="connsiteX131" fmla="*/ 135653 w 954546"/>
                <a:gd name="connsiteY131" fmla="*/ 285638 h 855668"/>
                <a:gd name="connsiteX132" fmla="*/ 420648 w 954546"/>
                <a:gd name="connsiteY132" fmla="*/ 0 h 85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54546" h="855668">
                  <a:moveTo>
                    <a:pt x="573369" y="758041"/>
                  </a:moveTo>
                  <a:cubicBezTo>
                    <a:pt x="581216" y="758041"/>
                    <a:pt x="586447" y="764283"/>
                    <a:pt x="586447" y="771773"/>
                  </a:cubicBezTo>
                  <a:cubicBezTo>
                    <a:pt x="586447" y="779263"/>
                    <a:pt x="581216" y="784257"/>
                    <a:pt x="573369" y="784257"/>
                  </a:cubicBezTo>
                  <a:cubicBezTo>
                    <a:pt x="566830" y="784257"/>
                    <a:pt x="560291" y="779263"/>
                    <a:pt x="560291" y="771773"/>
                  </a:cubicBezTo>
                  <a:cubicBezTo>
                    <a:pt x="560291" y="764283"/>
                    <a:pt x="566830" y="758041"/>
                    <a:pt x="573369" y="758041"/>
                  </a:cubicBezTo>
                  <a:close/>
                  <a:moveTo>
                    <a:pt x="508106" y="758041"/>
                  </a:moveTo>
                  <a:cubicBezTo>
                    <a:pt x="514348" y="758041"/>
                    <a:pt x="520590" y="764283"/>
                    <a:pt x="520590" y="771773"/>
                  </a:cubicBezTo>
                  <a:cubicBezTo>
                    <a:pt x="520590" y="779263"/>
                    <a:pt x="514348" y="784257"/>
                    <a:pt x="508106" y="784257"/>
                  </a:cubicBezTo>
                  <a:cubicBezTo>
                    <a:pt x="500616" y="784257"/>
                    <a:pt x="494374" y="779263"/>
                    <a:pt x="494374" y="771773"/>
                  </a:cubicBezTo>
                  <a:cubicBezTo>
                    <a:pt x="494374" y="764283"/>
                    <a:pt x="500616" y="758041"/>
                    <a:pt x="508106" y="758041"/>
                  </a:cubicBezTo>
                  <a:close/>
                  <a:moveTo>
                    <a:pt x="447026" y="758041"/>
                  </a:moveTo>
                  <a:cubicBezTo>
                    <a:pt x="454873" y="758041"/>
                    <a:pt x="460105" y="764283"/>
                    <a:pt x="460105" y="771773"/>
                  </a:cubicBezTo>
                  <a:cubicBezTo>
                    <a:pt x="460105" y="779263"/>
                    <a:pt x="454873" y="784257"/>
                    <a:pt x="447026" y="784257"/>
                  </a:cubicBezTo>
                  <a:cubicBezTo>
                    <a:pt x="439179" y="784257"/>
                    <a:pt x="433947" y="779263"/>
                    <a:pt x="433947" y="771773"/>
                  </a:cubicBezTo>
                  <a:cubicBezTo>
                    <a:pt x="433947" y="764283"/>
                    <a:pt x="439179" y="758041"/>
                    <a:pt x="447026" y="758041"/>
                  </a:cubicBezTo>
                  <a:close/>
                  <a:moveTo>
                    <a:pt x="281261" y="671063"/>
                  </a:moveTo>
                  <a:lnTo>
                    <a:pt x="281261" y="757129"/>
                  </a:lnTo>
                  <a:cubicBezTo>
                    <a:pt x="281261" y="790807"/>
                    <a:pt x="378334" y="828226"/>
                    <a:pt x="509008" y="828226"/>
                  </a:cubicBezTo>
                  <a:cubicBezTo>
                    <a:pt x="638438" y="828226"/>
                    <a:pt x="735511" y="790807"/>
                    <a:pt x="735511" y="757129"/>
                  </a:cubicBezTo>
                  <a:cubicBezTo>
                    <a:pt x="735511" y="757129"/>
                    <a:pt x="735511" y="757129"/>
                    <a:pt x="735511" y="755881"/>
                  </a:cubicBezTo>
                  <a:cubicBezTo>
                    <a:pt x="735511" y="754634"/>
                    <a:pt x="735511" y="754634"/>
                    <a:pt x="735511" y="754634"/>
                  </a:cubicBezTo>
                  <a:lnTo>
                    <a:pt x="735511" y="671063"/>
                  </a:lnTo>
                  <a:cubicBezTo>
                    <a:pt x="691953" y="704741"/>
                    <a:pt x="597369" y="723451"/>
                    <a:pt x="509008" y="723451"/>
                  </a:cubicBezTo>
                  <a:cubicBezTo>
                    <a:pt x="419403" y="723451"/>
                    <a:pt x="326064" y="704741"/>
                    <a:pt x="281261" y="671063"/>
                  </a:cubicBezTo>
                  <a:close/>
                  <a:moveTo>
                    <a:pt x="573369" y="631699"/>
                  </a:moveTo>
                  <a:cubicBezTo>
                    <a:pt x="581216" y="631699"/>
                    <a:pt x="586447" y="638239"/>
                    <a:pt x="586447" y="644778"/>
                  </a:cubicBezTo>
                  <a:cubicBezTo>
                    <a:pt x="586447" y="652625"/>
                    <a:pt x="581216" y="657857"/>
                    <a:pt x="573369" y="657857"/>
                  </a:cubicBezTo>
                  <a:cubicBezTo>
                    <a:pt x="566830" y="657857"/>
                    <a:pt x="560291" y="652625"/>
                    <a:pt x="560291" y="644778"/>
                  </a:cubicBezTo>
                  <a:cubicBezTo>
                    <a:pt x="560291" y="638239"/>
                    <a:pt x="566830" y="631699"/>
                    <a:pt x="573369" y="631699"/>
                  </a:cubicBezTo>
                  <a:close/>
                  <a:moveTo>
                    <a:pt x="508106" y="631699"/>
                  </a:moveTo>
                  <a:cubicBezTo>
                    <a:pt x="514348" y="631699"/>
                    <a:pt x="520590" y="638239"/>
                    <a:pt x="520590" y="644778"/>
                  </a:cubicBezTo>
                  <a:cubicBezTo>
                    <a:pt x="520590" y="652625"/>
                    <a:pt x="514348" y="657857"/>
                    <a:pt x="508106" y="657857"/>
                  </a:cubicBezTo>
                  <a:cubicBezTo>
                    <a:pt x="500616" y="657857"/>
                    <a:pt x="494374" y="652625"/>
                    <a:pt x="494374" y="644778"/>
                  </a:cubicBezTo>
                  <a:cubicBezTo>
                    <a:pt x="494374" y="638239"/>
                    <a:pt x="500616" y="631699"/>
                    <a:pt x="508106" y="631699"/>
                  </a:cubicBezTo>
                  <a:close/>
                  <a:moveTo>
                    <a:pt x="447026" y="631699"/>
                  </a:moveTo>
                  <a:cubicBezTo>
                    <a:pt x="454873" y="631699"/>
                    <a:pt x="460105" y="638239"/>
                    <a:pt x="460105" y="644778"/>
                  </a:cubicBezTo>
                  <a:cubicBezTo>
                    <a:pt x="460105" y="652625"/>
                    <a:pt x="454873" y="657857"/>
                    <a:pt x="447026" y="657857"/>
                  </a:cubicBezTo>
                  <a:cubicBezTo>
                    <a:pt x="439179" y="657857"/>
                    <a:pt x="433947" y="652625"/>
                    <a:pt x="433947" y="644778"/>
                  </a:cubicBezTo>
                  <a:cubicBezTo>
                    <a:pt x="433947" y="638239"/>
                    <a:pt x="439179" y="631699"/>
                    <a:pt x="447026" y="631699"/>
                  </a:cubicBezTo>
                  <a:close/>
                  <a:moveTo>
                    <a:pt x="281261" y="542588"/>
                  </a:moveTo>
                  <a:lnTo>
                    <a:pt x="281261" y="624912"/>
                  </a:lnTo>
                  <a:cubicBezTo>
                    <a:pt x="281261" y="659837"/>
                    <a:pt x="378334" y="696010"/>
                    <a:pt x="509008" y="696010"/>
                  </a:cubicBezTo>
                  <a:cubicBezTo>
                    <a:pt x="638438" y="696010"/>
                    <a:pt x="735511" y="659837"/>
                    <a:pt x="735511" y="624912"/>
                  </a:cubicBezTo>
                  <a:lnTo>
                    <a:pt x="735511" y="542588"/>
                  </a:lnTo>
                  <a:cubicBezTo>
                    <a:pt x="691953" y="576266"/>
                    <a:pt x="597369" y="594976"/>
                    <a:pt x="509008" y="594976"/>
                  </a:cubicBezTo>
                  <a:cubicBezTo>
                    <a:pt x="419403" y="594976"/>
                    <a:pt x="326064" y="576266"/>
                    <a:pt x="281261" y="542588"/>
                  </a:cubicBezTo>
                  <a:close/>
                  <a:moveTo>
                    <a:pt x="573369" y="505360"/>
                  </a:moveTo>
                  <a:cubicBezTo>
                    <a:pt x="581216" y="505360"/>
                    <a:pt x="586447" y="510591"/>
                    <a:pt x="586447" y="518438"/>
                  </a:cubicBezTo>
                  <a:cubicBezTo>
                    <a:pt x="586447" y="524977"/>
                    <a:pt x="581216" y="531516"/>
                    <a:pt x="573369" y="531516"/>
                  </a:cubicBezTo>
                  <a:cubicBezTo>
                    <a:pt x="566830" y="531516"/>
                    <a:pt x="560291" y="524977"/>
                    <a:pt x="560291" y="518438"/>
                  </a:cubicBezTo>
                  <a:cubicBezTo>
                    <a:pt x="560291" y="510591"/>
                    <a:pt x="566830" y="505360"/>
                    <a:pt x="573369" y="505360"/>
                  </a:cubicBezTo>
                  <a:close/>
                  <a:moveTo>
                    <a:pt x="508106" y="505360"/>
                  </a:moveTo>
                  <a:cubicBezTo>
                    <a:pt x="514348" y="505360"/>
                    <a:pt x="520590" y="510591"/>
                    <a:pt x="520590" y="518438"/>
                  </a:cubicBezTo>
                  <a:cubicBezTo>
                    <a:pt x="520590" y="524977"/>
                    <a:pt x="514348" y="531516"/>
                    <a:pt x="508106" y="531516"/>
                  </a:cubicBezTo>
                  <a:cubicBezTo>
                    <a:pt x="500616" y="531516"/>
                    <a:pt x="494374" y="524977"/>
                    <a:pt x="494374" y="518438"/>
                  </a:cubicBezTo>
                  <a:cubicBezTo>
                    <a:pt x="494374" y="510591"/>
                    <a:pt x="500616" y="505360"/>
                    <a:pt x="508106" y="505360"/>
                  </a:cubicBezTo>
                  <a:close/>
                  <a:moveTo>
                    <a:pt x="447026" y="505360"/>
                  </a:moveTo>
                  <a:cubicBezTo>
                    <a:pt x="454873" y="505360"/>
                    <a:pt x="460105" y="510591"/>
                    <a:pt x="460105" y="518438"/>
                  </a:cubicBezTo>
                  <a:cubicBezTo>
                    <a:pt x="460105" y="524977"/>
                    <a:pt x="454873" y="531516"/>
                    <a:pt x="447026" y="531516"/>
                  </a:cubicBezTo>
                  <a:cubicBezTo>
                    <a:pt x="439179" y="531516"/>
                    <a:pt x="433947" y="524977"/>
                    <a:pt x="433947" y="518438"/>
                  </a:cubicBezTo>
                  <a:cubicBezTo>
                    <a:pt x="433947" y="510591"/>
                    <a:pt x="439179" y="505360"/>
                    <a:pt x="447026" y="505360"/>
                  </a:cubicBezTo>
                  <a:close/>
                  <a:moveTo>
                    <a:pt x="281261" y="431576"/>
                  </a:moveTo>
                  <a:lnTo>
                    <a:pt x="281261" y="497684"/>
                  </a:lnTo>
                  <a:cubicBezTo>
                    <a:pt x="281261" y="531362"/>
                    <a:pt x="378334" y="568782"/>
                    <a:pt x="509008" y="568782"/>
                  </a:cubicBezTo>
                  <a:cubicBezTo>
                    <a:pt x="638438" y="568782"/>
                    <a:pt x="735511" y="531362"/>
                    <a:pt x="735511" y="497684"/>
                  </a:cubicBezTo>
                  <a:lnTo>
                    <a:pt x="735511" y="431576"/>
                  </a:lnTo>
                  <a:cubicBezTo>
                    <a:pt x="690708" y="457770"/>
                    <a:pt x="597369" y="470243"/>
                    <a:pt x="509008" y="470243"/>
                  </a:cubicBezTo>
                  <a:cubicBezTo>
                    <a:pt x="419403" y="470243"/>
                    <a:pt x="326064" y="457770"/>
                    <a:pt x="281261" y="431576"/>
                  </a:cubicBezTo>
                  <a:close/>
                  <a:moveTo>
                    <a:pt x="507486" y="379018"/>
                  </a:moveTo>
                  <a:cubicBezTo>
                    <a:pt x="559582" y="379018"/>
                    <a:pt x="602995" y="386342"/>
                    <a:pt x="602995" y="394887"/>
                  </a:cubicBezTo>
                  <a:cubicBezTo>
                    <a:pt x="602995" y="404653"/>
                    <a:pt x="559582" y="410756"/>
                    <a:pt x="507486" y="410756"/>
                  </a:cubicBezTo>
                  <a:cubicBezTo>
                    <a:pt x="454151" y="410756"/>
                    <a:pt x="411978" y="404653"/>
                    <a:pt x="411978" y="394887"/>
                  </a:cubicBezTo>
                  <a:cubicBezTo>
                    <a:pt x="411978" y="386342"/>
                    <a:pt x="454151" y="379018"/>
                    <a:pt x="507486" y="379018"/>
                  </a:cubicBezTo>
                  <a:close/>
                  <a:moveTo>
                    <a:pt x="509008" y="346757"/>
                  </a:moveTo>
                  <a:cubicBezTo>
                    <a:pt x="362155" y="346757"/>
                    <a:pt x="281261" y="379188"/>
                    <a:pt x="281261" y="395403"/>
                  </a:cubicBezTo>
                  <a:cubicBezTo>
                    <a:pt x="281261" y="411619"/>
                    <a:pt x="362155" y="442802"/>
                    <a:pt x="509008" y="442802"/>
                  </a:cubicBezTo>
                  <a:cubicBezTo>
                    <a:pt x="655862" y="442802"/>
                    <a:pt x="735511" y="411619"/>
                    <a:pt x="735511" y="395403"/>
                  </a:cubicBezTo>
                  <a:cubicBezTo>
                    <a:pt x="735511" y="379188"/>
                    <a:pt x="655862" y="346757"/>
                    <a:pt x="509008" y="346757"/>
                  </a:cubicBezTo>
                  <a:close/>
                  <a:moveTo>
                    <a:pt x="368717" y="68380"/>
                  </a:moveTo>
                  <a:cubicBezTo>
                    <a:pt x="376229" y="65915"/>
                    <a:pt x="383742" y="68380"/>
                    <a:pt x="386246" y="75774"/>
                  </a:cubicBezTo>
                  <a:cubicBezTo>
                    <a:pt x="388750" y="81936"/>
                    <a:pt x="384994" y="89331"/>
                    <a:pt x="378733" y="91795"/>
                  </a:cubicBezTo>
                  <a:cubicBezTo>
                    <a:pt x="309869" y="118908"/>
                    <a:pt x="267299" y="169437"/>
                    <a:pt x="247266" y="247078"/>
                  </a:cubicBezTo>
                  <a:cubicBezTo>
                    <a:pt x="246014" y="253240"/>
                    <a:pt x="241005" y="256938"/>
                    <a:pt x="234745" y="256938"/>
                  </a:cubicBezTo>
                  <a:cubicBezTo>
                    <a:pt x="232241" y="256938"/>
                    <a:pt x="232241" y="256938"/>
                    <a:pt x="230989" y="256938"/>
                  </a:cubicBezTo>
                  <a:cubicBezTo>
                    <a:pt x="223476" y="254473"/>
                    <a:pt x="219720" y="248311"/>
                    <a:pt x="220972" y="240916"/>
                  </a:cubicBezTo>
                  <a:cubicBezTo>
                    <a:pt x="243509" y="153416"/>
                    <a:pt x="292340" y="97958"/>
                    <a:pt x="368717" y="68380"/>
                  </a:cubicBezTo>
                  <a:close/>
                  <a:moveTo>
                    <a:pt x="420648" y="26194"/>
                  </a:moveTo>
                  <a:cubicBezTo>
                    <a:pt x="277528" y="26194"/>
                    <a:pt x="161788" y="142196"/>
                    <a:pt x="161788" y="285638"/>
                  </a:cubicBezTo>
                  <a:cubicBezTo>
                    <a:pt x="161788" y="290628"/>
                    <a:pt x="161788" y="295617"/>
                    <a:pt x="163032" y="301854"/>
                  </a:cubicBezTo>
                  <a:cubicBezTo>
                    <a:pt x="163032" y="305596"/>
                    <a:pt x="160543" y="308090"/>
                    <a:pt x="158054" y="310585"/>
                  </a:cubicBezTo>
                  <a:cubicBezTo>
                    <a:pt x="156809" y="313080"/>
                    <a:pt x="151831" y="315574"/>
                    <a:pt x="149342" y="315574"/>
                  </a:cubicBezTo>
                  <a:lnTo>
                    <a:pt x="140631" y="315574"/>
                  </a:lnTo>
                  <a:cubicBezTo>
                    <a:pt x="77160" y="315574"/>
                    <a:pt x="24890" y="366715"/>
                    <a:pt x="24890" y="430328"/>
                  </a:cubicBezTo>
                  <a:cubicBezTo>
                    <a:pt x="24890" y="493942"/>
                    <a:pt x="77160" y="545083"/>
                    <a:pt x="140631" y="545083"/>
                  </a:cubicBezTo>
                  <a:lnTo>
                    <a:pt x="255126" y="545083"/>
                  </a:lnTo>
                  <a:lnTo>
                    <a:pt x="255126" y="405382"/>
                  </a:lnTo>
                  <a:cubicBezTo>
                    <a:pt x="255126" y="404135"/>
                    <a:pt x="255126" y="402887"/>
                    <a:pt x="256371" y="401640"/>
                  </a:cubicBezTo>
                  <a:cubicBezTo>
                    <a:pt x="255126" y="399145"/>
                    <a:pt x="255126" y="397898"/>
                    <a:pt x="255126" y="395403"/>
                  </a:cubicBezTo>
                  <a:cubicBezTo>
                    <a:pt x="255126" y="344263"/>
                    <a:pt x="385801" y="321811"/>
                    <a:pt x="509008" y="321811"/>
                  </a:cubicBezTo>
                  <a:cubicBezTo>
                    <a:pt x="629727" y="321811"/>
                    <a:pt x="761646" y="344263"/>
                    <a:pt x="761646" y="395403"/>
                  </a:cubicBezTo>
                  <a:cubicBezTo>
                    <a:pt x="761646" y="397898"/>
                    <a:pt x="761646" y="399145"/>
                    <a:pt x="760401" y="401640"/>
                  </a:cubicBezTo>
                  <a:cubicBezTo>
                    <a:pt x="761646" y="402887"/>
                    <a:pt x="761646" y="404135"/>
                    <a:pt x="761646" y="405382"/>
                  </a:cubicBezTo>
                  <a:lnTo>
                    <a:pt x="761646" y="545083"/>
                  </a:lnTo>
                  <a:lnTo>
                    <a:pt x="805204" y="545083"/>
                  </a:lnTo>
                  <a:cubicBezTo>
                    <a:pt x="873653" y="545083"/>
                    <a:pt x="927167" y="495190"/>
                    <a:pt x="927167" y="430328"/>
                  </a:cubicBezTo>
                  <a:cubicBezTo>
                    <a:pt x="927167" y="375446"/>
                    <a:pt x="891076" y="330542"/>
                    <a:pt x="837562" y="318069"/>
                  </a:cubicBezTo>
                  <a:cubicBezTo>
                    <a:pt x="835073" y="316822"/>
                    <a:pt x="831339" y="315574"/>
                    <a:pt x="830094" y="311832"/>
                  </a:cubicBezTo>
                  <a:cubicBezTo>
                    <a:pt x="828850" y="309338"/>
                    <a:pt x="827606" y="305596"/>
                    <a:pt x="828850" y="301854"/>
                  </a:cubicBezTo>
                  <a:cubicBezTo>
                    <a:pt x="830094" y="294370"/>
                    <a:pt x="831339" y="285638"/>
                    <a:pt x="831339" y="279402"/>
                  </a:cubicBezTo>
                  <a:cubicBezTo>
                    <a:pt x="831339" y="227014"/>
                    <a:pt x="789025" y="183357"/>
                    <a:pt x="736756" y="183357"/>
                  </a:cubicBezTo>
                  <a:cubicBezTo>
                    <a:pt x="716843" y="183357"/>
                    <a:pt x="699420" y="189594"/>
                    <a:pt x="683241" y="202067"/>
                  </a:cubicBezTo>
                  <a:cubicBezTo>
                    <a:pt x="679508" y="203315"/>
                    <a:pt x="675774" y="203315"/>
                    <a:pt x="672041" y="203315"/>
                  </a:cubicBezTo>
                  <a:cubicBezTo>
                    <a:pt x="668307" y="202067"/>
                    <a:pt x="664573" y="198325"/>
                    <a:pt x="663329" y="194583"/>
                  </a:cubicBezTo>
                  <a:cubicBezTo>
                    <a:pt x="624749" y="93550"/>
                    <a:pt x="527676" y="26194"/>
                    <a:pt x="420648" y="26194"/>
                  </a:cubicBezTo>
                  <a:close/>
                  <a:moveTo>
                    <a:pt x="420648" y="0"/>
                  </a:moveTo>
                  <a:cubicBezTo>
                    <a:pt x="533899" y="0"/>
                    <a:pt x="635950" y="67356"/>
                    <a:pt x="680752" y="170884"/>
                  </a:cubicBezTo>
                  <a:cubicBezTo>
                    <a:pt x="699420" y="162153"/>
                    <a:pt x="716843" y="158411"/>
                    <a:pt x="736756" y="158411"/>
                  </a:cubicBezTo>
                  <a:cubicBezTo>
                    <a:pt x="802715" y="158411"/>
                    <a:pt x="857474" y="212046"/>
                    <a:pt x="857474" y="279402"/>
                  </a:cubicBezTo>
                  <a:cubicBezTo>
                    <a:pt x="857474" y="284391"/>
                    <a:pt x="857474" y="289380"/>
                    <a:pt x="856229" y="295617"/>
                  </a:cubicBezTo>
                  <a:cubicBezTo>
                    <a:pt x="914722" y="314327"/>
                    <a:pt x="954546" y="367962"/>
                    <a:pt x="954546" y="430328"/>
                  </a:cubicBezTo>
                  <a:cubicBezTo>
                    <a:pt x="954546" y="510158"/>
                    <a:pt x="888587" y="572524"/>
                    <a:pt x="805204" y="572524"/>
                  </a:cubicBezTo>
                  <a:lnTo>
                    <a:pt x="761646" y="572524"/>
                  </a:lnTo>
                  <a:lnTo>
                    <a:pt x="761646" y="754634"/>
                  </a:lnTo>
                  <a:cubicBezTo>
                    <a:pt x="761646" y="754634"/>
                    <a:pt x="761646" y="754634"/>
                    <a:pt x="761646" y="755881"/>
                  </a:cubicBezTo>
                  <a:cubicBezTo>
                    <a:pt x="761646" y="757129"/>
                    <a:pt x="761646" y="757129"/>
                    <a:pt x="761646" y="757129"/>
                  </a:cubicBezTo>
                  <a:cubicBezTo>
                    <a:pt x="761646" y="820742"/>
                    <a:pt x="630971" y="855668"/>
                    <a:pt x="509008" y="855668"/>
                  </a:cubicBezTo>
                  <a:cubicBezTo>
                    <a:pt x="385801" y="855668"/>
                    <a:pt x="255126" y="820742"/>
                    <a:pt x="255126" y="757129"/>
                  </a:cubicBezTo>
                  <a:lnTo>
                    <a:pt x="255126" y="572524"/>
                  </a:lnTo>
                  <a:lnTo>
                    <a:pt x="140631" y="572524"/>
                  </a:lnTo>
                  <a:cubicBezTo>
                    <a:pt x="62226" y="572524"/>
                    <a:pt x="0" y="507663"/>
                    <a:pt x="0" y="430328"/>
                  </a:cubicBezTo>
                  <a:cubicBezTo>
                    <a:pt x="0" y="354241"/>
                    <a:pt x="59737" y="291875"/>
                    <a:pt x="135653" y="289380"/>
                  </a:cubicBezTo>
                  <a:cubicBezTo>
                    <a:pt x="135653" y="288133"/>
                    <a:pt x="135653" y="286886"/>
                    <a:pt x="135653" y="285638"/>
                  </a:cubicBezTo>
                  <a:cubicBezTo>
                    <a:pt x="135653" y="128475"/>
                    <a:pt x="262594" y="0"/>
                    <a:pt x="420648" y="0"/>
                  </a:cubicBezTo>
                  <a:close/>
                </a:path>
              </a:pathLst>
            </a:custGeom>
            <a:solidFill>
              <a:srgbClr val="4472C4"/>
            </a:solidFill>
            <a:ln>
              <a:noFill/>
            </a:ln>
            <a:effectLst/>
          </p:spPr>
          <p:txBody>
            <a:bodyPr wrap="square" anchor="ctr">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defTabSz="1823680">
                <a:defRPr/>
              </a:pPr>
              <a:endParaRPr lang="en-US" sz="3590" dirty="0">
                <a:solidFill>
                  <a:prstClr val="black"/>
                </a:solidFill>
                <a:latin typeface="Poppins" pitchFamily="2" charset="77"/>
              </a:endParaRPr>
            </a:p>
          </p:txBody>
        </p:sp>
        <p:pic>
          <p:nvPicPr>
            <p:cNvPr id="198" name="Picture 8" descr="Iniciativas">
              <a:extLst>
                <a:ext uri="{FF2B5EF4-FFF2-40B4-BE49-F238E27FC236}">
                  <a16:creationId xmlns:a16="http://schemas.microsoft.com/office/drawing/2014/main" id="{44EA2EDA-A3A2-45FE-5035-A38CB77B453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16699" y="5118573"/>
              <a:ext cx="1115032" cy="1115032"/>
            </a:xfrm>
            <a:prstGeom prst="rect">
              <a:avLst/>
            </a:prstGeom>
            <a:noFill/>
            <a:extLst>
              <a:ext uri="{909E8E84-426E-40DD-AFC4-6F175D3DCCD1}">
                <a14:hiddenFill xmlns:a14="http://schemas.microsoft.com/office/drawing/2010/main">
                  <a:solidFill>
                    <a:srgbClr val="FFFFFF"/>
                  </a:solidFill>
                </a14:hiddenFill>
              </a:ext>
            </a:extLst>
          </p:spPr>
        </p:pic>
      </p:grpSp>
      <p:pic>
        <p:nvPicPr>
          <p:cNvPr id="199" name="Picture 2" descr="http://b.dryicons.com/images/icon_sets/shine_icon_set/png/256x256/business_users.png">
            <a:extLst>
              <a:ext uri="{FF2B5EF4-FFF2-40B4-BE49-F238E27FC236}">
                <a16:creationId xmlns:a16="http://schemas.microsoft.com/office/drawing/2014/main" id="{F87D8F0F-E1C0-4869-D901-2972198BFAB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26881" y="3584119"/>
            <a:ext cx="431075" cy="431075"/>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6" descr="base de datos - Iconos gratis de tecnología | Iconos, Base de datos, Icono  gratis">
            <a:extLst>
              <a:ext uri="{FF2B5EF4-FFF2-40B4-BE49-F238E27FC236}">
                <a16:creationId xmlns:a16="http://schemas.microsoft.com/office/drawing/2014/main" id="{81272B9B-4CAD-EB2A-ED02-34DD05CAF59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54744" y="5664563"/>
            <a:ext cx="594293" cy="594293"/>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6" descr="base de datos - Iconos gratis de tecnología | Iconos, Base de datos, Icono  gratis">
            <a:extLst>
              <a:ext uri="{FF2B5EF4-FFF2-40B4-BE49-F238E27FC236}">
                <a16:creationId xmlns:a16="http://schemas.microsoft.com/office/drawing/2014/main" id="{7249F449-8506-00F9-DBC5-BB9F36CC949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90833" y="5647853"/>
            <a:ext cx="594293" cy="594293"/>
          </a:xfrm>
          <a:prstGeom prst="rect">
            <a:avLst/>
          </a:prstGeom>
          <a:noFill/>
          <a:extLst>
            <a:ext uri="{909E8E84-426E-40DD-AFC4-6F175D3DCCD1}">
              <a14:hiddenFill xmlns:a14="http://schemas.microsoft.com/office/drawing/2010/main">
                <a:solidFill>
                  <a:srgbClr val="FFFFFF"/>
                </a:solidFill>
              </a14:hiddenFill>
            </a:ext>
          </a:extLst>
        </p:spPr>
      </p:pic>
      <p:grpSp>
        <p:nvGrpSpPr>
          <p:cNvPr id="202" name="Grupo 201">
            <a:extLst>
              <a:ext uri="{FF2B5EF4-FFF2-40B4-BE49-F238E27FC236}">
                <a16:creationId xmlns:a16="http://schemas.microsoft.com/office/drawing/2014/main" id="{470A4E37-7AB8-2F2F-D481-51F3E3BBB916}"/>
              </a:ext>
            </a:extLst>
          </p:cNvPr>
          <p:cNvGrpSpPr/>
          <p:nvPr/>
        </p:nvGrpSpPr>
        <p:grpSpPr>
          <a:xfrm>
            <a:off x="1106528" y="5643159"/>
            <a:ext cx="1706590" cy="1139484"/>
            <a:chOff x="887017" y="5595315"/>
            <a:chExt cx="1711046" cy="1142459"/>
          </a:xfrm>
        </p:grpSpPr>
        <p:sp>
          <p:nvSpPr>
            <p:cNvPr id="203" name="Rectángulo: esquinas redondeadas 202">
              <a:extLst>
                <a:ext uri="{FF2B5EF4-FFF2-40B4-BE49-F238E27FC236}">
                  <a16:creationId xmlns:a16="http://schemas.microsoft.com/office/drawing/2014/main" id="{05F12612-1F52-C570-8679-B2EFE8FCFE70}"/>
                </a:ext>
              </a:extLst>
            </p:cNvPr>
            <p:cNvSpPr/>
            <p:nvPr/>
          </p:nvSpPr>
          <p:spPr>
            <a:xfrm>
              <a:off x="887017" y="5595315"/>
              <a:ext cx="1711046" cy="1037880"/>
            </a:xfrm>
            <a:prstGeom prst="roundRect">
              <a:avLst/>
            </a:prstGeom>
            <a:noFill/>
            <a:ln w="12700" cap="flat" cmpd="sng" algn="ctr">
              <a:solidFill>
                <a:srgbClr val="4472C4"/>
              </a:solidFill>
              <a:prstDash val="solid"/>
              <a:miter lim="800000"/>
            </a:ln>
            <a:effectLst/>
          </p:spPr>
          <p:txBody>
            <a:bodyPr rtlCol="0" anchor="ctr"/>
            <a:lstStyle/>
            <a:p>
              <a:pPr algn="ctr" defTabSz="912023">
                <a:defRPr/>
              </a:pPr>
              <a:endParaRPr lang="es-CL" sz="1795" kern="0">
                <a:solidFill>
                  <a:prstClr val="white"/>
                </a:solidFill>
                <a:latin typeface="Calibri" panose="020F0502020204030204"/>
              </a:endParaRPr>
            </a:p>
          </p:txBody>
        </p:sp>
        <p:sp>
          <p:nvSpPr>
            <p:cNvPr id="204" name="CuadroTexto 203">
              <a:extLst>
                <a:ext uri="{FF2B5EF4-FFF2-40B4-BE49-F238E27FC236}">
                  <a16:creationId xmlns:a16="http://schemas.microsoft.com/office/drawing/2014/main" id="{231B6A8A-05A4-4D9C-8B68-5246D474645F}"/>
                </a:ext>
              </a:extLst>
            </p:cNvPr>
            <p:cNvSpPr txBox="1"/>
            <p:nvPr/>
          </p:nvSpPr>
          <p:spPr>
            <a:xfrm>
              <a:off x="887017" y="6203425"/>
              <a:ext cx="617265" cy="460704"/>
            </a:xfrm>
            <a:prstGeom prst="rect">
              <a:avLst/>
            </a:prstGeom>
            <a:noFill/>
          </p:spPr>
          <p:txBody>
            <a:bodyPr wrap="square">
              <a:spAutoFit/>
            </a:bodyPr>
            <a:lstStyle>
              <a:defPPr>
                <a:defRPr lang="es-CL"/>
              </a:defPPr>
              <a:lvl1pPr algn="ctr">
                <a:defRPr sz="800" b="1">
                  <a:solidFill>
                    <a:schemeClr val="accent5">
                      <a:lumMod val="50000"/>
                    </a:schemeClr>
                  </a:solidFill>
                </a:defRPr>
              </a:lvl1pPr>
            </a:lstStyle>
            <a:p>
              <a:pPr defTabSz="912023">
                <a:defRPr/>
              </a:pPr>
              <a:r>
                <a:rPr lang="en-US" sz="798" kern="0" dirty="0">
                  <a:solidFill>
                    <a:srgbClr val="5B9BD5">
                      <a:lumMod val="50000"/>
                    </a:srgbClr>
                  </a:solidFill>
                </a:rPr>
                <a:t>Tax Forms Database</a:t>
              </a:r>
            </a:p>
          </p:txBody>
        </p:sp>
        <p:pic>
          <p:nvPicPr>
            <p:cNvPr id="205" name="Picture 6" descr="base de datos - Iconos gratis de tecnología | Iconos, Base de datos, Icono  gratis">
              <a:extLst>
                <a:ext uri="{FF2B5EF4-FFF2-40B4-BE49-F238E27FC236}">
                  <a16:creationId xmlns:a16="http://schemas.microsoft.com/office/drawing/2014/main" id="{94831D45-4857-7458-462D-AD0AA811780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61866" y="5668921"/>
              <a:ext cx="534504" cy="534504"/>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6" descr="base de datos - Iconos gratis de tecnología | Iconos, Base de datos, Icono  gratis">
              <a:extLst>
                <a:ext uri="{FF2B5EF4-FFF2-40B4-BE49-F238E27FC236}">
                  <a16:creationId xmlns:a16="http://schemas.microsoft.com/office/drawing/2014/main" id="{4CEB19B9-16B6-8D4D-4B47-FA9B3DBF04E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72097" y="5666617"/>
              <a:ext cx="534504" cy="534504"/>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6" descr="base de datos - Iconos gratis de tecnología | Iconos, Base de datos, Icono  gratis">
              <a:extLst>
                <a:ext uri="{FF2B5EF4-FFF2-40B4-BE49-F238E27FC236}">
                  <a16:creationId xmlns:a16="http://schemas.microsoft.com/office/drawing/2014/main" id="{50A52BDE-05EE-823B-4D47-9A9B6CE3409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74391" y="5672479"/>
              <a:ext cx="534504" cy="534504"/>
            </a:xfrm>
            <a:prstGeom prst="rect">
              <a:avLst/>
            </a:prstGeom>
            <a:noFill/>
            <a:extLst>
              <a:ext uri="{909E8E84-426E-40DD-AFC4-6F175D3DCCD1}">
                <a14:hiddenFill xmlns:a14="http://schemas.microsoft.com/office/drawing/2010/main">
                  <a:solidFill>
                    <a:srgbClr val="FFFFFF"/>
                  </a:solidFill>
                </a14:hiddenFill>
              </a:ext>
            </a:extLst>
          </p:spPr>
        </p:pic>
        <p:sp>
          <p:nvSpPr>
            <p:cNvPr id="208" name="CuadroTexto 207">
              <a:extLst>
                <a:ext uri="{FF2B5EF4-FFF2-40B4-BE49-F238E27FC236}">
                  <a16:creationId xmlns:a16="http://schemas.microsoft.com/office/drawing/2014/main" id="{CDE496F8-8057-664D-BCEA-74488722E8FF}"/>
                </a:ext>
              </a:extLst>
            </p:cNvPr>
            <p:cNvSpPr txBox="1"/>
            <p:nvPr/>
          </p:nvSpPr>
          <p:spPr>
            <a:xfrm>
              <a:off x="1399118" y="6154281"/>
              <a:ext cx="704022" cy="583493"/>
            </a:xfrm>
            <a:prstGeom prst="rect">
              <a:avLst/>
            </a:prstGeom>
            <a:noFill/>
          </p:spPr>
          <p:txBody>
            <a:bodyPr wrap="square">
              <a:spAutoFit/>
            </a:bodyPr>
            <a:lstStyle>
              <a:defPPr>
                <a:defRPr lang="es-CL"/>
              </a:defPPr>
              <a:lvl1pPr algn="ctr">
                <a:defRPr sz="800" b="1">
                  <a:solidFill>
                    <a:schemeClr val="accent5">
                      <a:lumMod val="50000"/>
                    </a:schemeClr>
                  </a:solidFill>
                </a:defRPr>
              </a:lvl1pPr>
            </a:lstStyle>
            <a:p>
              <a:pPr defTabSz="912023">
                <a:defRPr/>
              </a:pPr>
              <a:r>
                <a:rPr lang="en-US" sz="798" kern="0" dirty="0">
                  <a:solidFill>
                    <a:srgbClr val="5B9BD5">
                      <a:lumMod val="50000"/>
                    </a:srgbClr>
                  </a:solidFill>
                </a:rPr>
                <a:t>VAT Refund Request</a:t>
              </a:r>
            </a:p>
            <a:p>
              <a:pPr defTabSz="912023">
                <a:defRPr/>
              </a:pPr>
              <a:r>
                <a:rPr lang="en-US" sz="798" kern="0" dirty="0">
                  <a:solidFill>
                    <a:srgbClr val="5B9BD5">
                      <a:lumMod val="50000"/>
                    </a:srgbClr>
                  </a:solidFill>
                </a:rPr>
                <a:t>Database</a:t>
              </a:r>
            </a:p>
          </p:txBody>
        </p:sp>
        <p:sp>
          <p:nvSpPr>
            <p:cNvPr id="209" name="CuadroTexto 208">
              <a:extLst>
                <a:ext uri="{FF2B5EF4-FFF2-40B4-BE49-F238E27FC236}">
                  <a16:creationId xmlns:a16="http://schemas.microsoft.com/office/drawing/2014/main" id="{81A64599-0DCA-D358-1130-2C4B500B3AA5}"/>
                </a:ext>
              </a:extLst>
            </p:cNvPr>
            <p:cNvSpPr txBox="1"/>
            <p:nvPr/>
          </p:nvSpPr>
          <p:spPr>
            <a:xfrm>
              <a:off x="1952603" y="6188303"/>
              <a:ext cx="592834" cy="460704"/>
            </a:xfrm>
            <a:prstGeom prst="rect">
              <a:avLst/>
            </a:prstGeom>
            <a:noFill/>
          </p:spPr>
          <p:txBody>
            <a:bodyPr wrap="square">
              <a:spAutoFit/>
            </a:bodyPr>
            <a:lstStyle>
              <a:defPPr>
                <a:defRPr lang="es-CL"/>
              </a:defPPr>
              <a:lvl1pPr algn="ctr">
                <a:defRPr sz="800" b="1">
                  <a:solidFill>
                    <a:schemeClr val="accent5">
                      <a:lumMod val="50000"/>
                    </a:schemeClr>
                  </a:solidFill>
                </a:defRPr>
              </a:lvl1pPr>
            </a:lstStyle>
            <a:p>
              <a:pPr defTabSz="912023">
                <a:defRPr/>
              </a:pPr>
              <a:r>
                <a:rPr lang="en-US" sz="798" kern="0" dirty="0">
                  <a:solidFill>
                    <a:srgbClr val="5B9BD5">
                      <a:lumMod val="50000"/>
                    </a:srgbClr>
                  </a:solidFill>
                </a:rPr>
                <a:t>Register Database</a:t>
              </a:r>
            </a:p>
          </p:txBody>
        </p:sp>
      </p:grpSp>
      <p:sp>
        <p:nvSpPr>
          <p:cNvPr id="210" name="CuadroTexto 209">
            <a:extLst>
              <a:ext uri="{FF2B5EF4-FFF2-40B4-BE49-F238E27FC236}">
                <a16:creationId xmlns:a16="http://schemas.microsoft.com/office/drawing/2014/main" id="{E2D21045-7268-A3FF-BB8D-41AFF585DD4E}"/>
              </a:ext>
            </a:extLst>
          </p:cNvPr>
          <p:cNvSpPr txBox="1"/>
          <p:nvPr/>
        </p:nvSpPr>
        <p:spPr>
          <a:xfrm>
            <a:off x="2157465" y="2110727"/>
            <a:ext cx="784451" cy="337672"/>
          </a:xfrm>
          <a:prstGeom prst="rect">
            <a:avLst/>
          </a:prstGeom>
          <a:noFill/>
        </p:spPr>
        <p:txBody>
          <a:bodyPr wrap="square">
            <a:spAutoFit/>
          </a:bodyPr>
          <a:lstStyle/>
          <a:p>
            <a:pPr algn="ctr" defTabSz="912023">
              <a:defRPr/>
            </a:pPr>
            <a:r>
              <a:rPr lang="en-US" sz="798" b="1" kern="0" dirty="0">
                <a:solidFill>
                  <a:srgbClr val="5B9BD5">
                    <a:lumMod val="50000"/>
                  </a:srgbClr>
                </a:solidFill>
              </a:rPr>
              <a:t>Cross Check Database</a:t>
            </a:r>
          </a:p>
        </p:txBody>
      </p:sp>
      <p:sp>
        <p:nvSpPr>
          <p:cNvPr id="211" name="CuadroTexto 210">
            <a:extLst>
              <a:ext uri="{FF2B5EF4-FFF2-40B4-BE49-F238E27FC236}">
                <a16:creationId xmlns:a16="http://schemas.microsoft.com/office/drawing/2014/main" id="{B7EF8706-791C-6123-5E6C-4364244D2A64}"/>
              </a:ext>
            </a:extLst>
          </p:cNvPr>
          <p:cNvSpPr txBox="1"/>
          <p:nvPr/>
        </p:nvSpPr>
        <p:spPr>
          <a:xfrm>
            <a:off x="2760133" y="5173369"/>
            <a:ext cx="1821078" cy="429765"/>
          </a:xfrm>
          <a:prstGeom prst="rect">
            <a:avLst/>
          </a:prstGeom>
          <a:noFill/>
        </p:spPr>
        <p:txBody>
          <a:bodyPr wrap="square">
            <a:spAutoFit/>
          </a:bodyPr>
          <a:lstStyle/>
          <a:p>
            <a:pPr algn="ctr" defTabSz="912023">
              <a:defRPr/>
            </a:pPr>
            <a:r>
              <a:rPr lang="en-US" sz="1097" kern="0" dirty="0">
                <a:solidFill>
                  <a:prstClr val="black"/>
                </a:solidFill>
              </a:rPr>
              <a:t>Public institutions and Tax Administrations</a:t>
            </a:r>
          </a:p>
        </p:txBody>
      </p:sp>
      <p:sp>
        <p:nvSpPr>
          <p:cNvPr id="212" name="CuadroTexto 211">
            <a:extLst>
              <a:ext uri="{FF2B5EF4-FFF2-40B4-BE49-F238E27FC236}">
                <a16:creationId xmlns:a16="http://schemas.microsoft.com/office/drawing/2014/main" id="{AEF8AFAB-631E-07D9-9AFE-2F7157867C5D}"/>
              </a:ext>
            </a:extLst>
          </p:cNvPr>
          <p:cNvSpPr txBox="1"/>
          <p:nvPr/>
        </p:nvSpPr>
        <p:spPr>
          <a:xfrm>
            <a:off x="2946697" y="6174377"/>
            <a:ext cx="882563" cy="460463"/>
          </a:xfrm>
          <a:prstGeom prst="rect">
            <a:avLst/>
          </a:prstGeom>
          <a:noFill/>
        </p:spPr>
        <p:txBody>
          <a:bodyPr wrap="square">
            <a:spAutoFit/>
          </a:bodyPr>
          <a:lstStyle/>
          <a:p>
            <a:pPr algn="ctr" defTabSz="912023">
              <a:defRPr/>
            </a:pPr>
            <a:r>
              <a:rPr lang="en-US" sz="798" b="1" kern="0" dirty="0">
                <a:solidFill>
                  <a:srgbClr val="5B9BD5">
                    <a:lumMod val="50000"/>
                  </a:srgbClr>
                </a:solidFill>
              </a:rPr>
              <a:t>Exchange of Information Database</a:t>
            </a:r>
          </a:p>
        </p:txBody>
      </p:sp>
      <p:sp>
        <p:nvSpPr>
          <p:cNvPr id="213" name="CuadroTexto 212">
            <a:extLst>
              <a:ext uri="{FF2B5EF4-FFF2-40B4-BE49-F238E27FC236}">
                <a16:creationId xmlns:a16="http://schemas.microsoft.com/office/drawing/2014/main" id="{5F6BF6CD-69BF-FE2A-9391-6D5226BD6EEC}"/>
              </a:ext>
            </a:extLst>
          </p:cNvPr>
          <p:cNvSpPr txBox="1"/>
          <p:nvPr/>
        </p:nvSpPr>
        <p:spPr>
          <a:xfrm>
            <a:off x="3578753" y="6179311"/>
            <a:ext cx="746274" cy="460463"/>
          </a:xfrm>
          <a:prstGeom prst="rect">
            <a:avLst/>
          </a:prstGeom>
          <a:noFill/>
        </p:spPr>
        <p:txBody>
          <a:bodyPr wrap="square">
            <a:spAutoFit/>
          </a:bodyPr>
          <a:lstStyle/>
          <a:p>
            <a:pPr algn="ctr" defTabSz="912023">
              <a:defRPr/>
            </a:pPr>
            <a:r>
              <a:rPr lang="en-US" sz="798" b="1" kern="0" dirty="0">
                <a:solidFill>
                  <a:srgbClr val="5B9BD5">
                    <a:lumMod val="50000"/>
                  </a:srgbClr>
                </a:solidFill>
              </a:rPr>
              <a:t>External Information Database</a:t>
            </a:r>
          </a:p>
        </p:txBody>
      </p:sp>
      <p:sp>
        <p:nvSpPr>
          <p:cNvPr id="214" name="CuadroTexto 213">
            <a:extLst>
              <a:ext uri="{FF2B5EF4-FFF2-40B4-BE49-F238E27FC236}">
                <a16:creationId xmlns:a16="http://schemas.microsoft.com/office/drawing/2014/main" id="{4A018A53-DF52-505B-3933-81A0399257C6}"/>
              </a:ext>
            </a:extLst>
          </p:cNvPr>
          <p:cNvSpPr txBox="1"/>
          <p:nvPr/>
        </p:nvSpPr>
        <p:spPr>
          <a:xfrm>
            <a:off x="1256201" y="5188815"/>
            <a:ext cx="1388104" cy="597259"/>
          </a:xfrm>
          <a:prstGeom prst="rect">
            <a:avLst/>
          </a:prstGeom>
          <a:noFill/>
        </p:spPr>
        <p:txBody>
          <a:bodyPr wrap="square">
            <a:spAutoFit/>
          </a:bodyPr>
          <a:lstStyle>
            <a:defPPr>
              <a:defRPr lang="es-CL"/>
            </a:defPPr>
            <a:lvl1pPr algn="ctr">
              <a:defRPr sz="1100"/>
            </a:lvl1pPr>
          </a:lstStyle>
          <a:p>
            <a:pPr defTabSz="912023">
              <a:defRPr/>
            </a:pPr>
            <a:r>
              <a:rPr lang="en-US" sz="1097" kern="0" dirty="0">
                <a:solidFill>
                  <a:prstClr val="black"/>
                </a:solidFill>
              </a:rPr>
              <a:t>Taxpayer operational systems</a:t>
            </a:r>
          </a:p>
        </p:txBody>
      </p:sp>
      <p:grpSp>
        <p:nvGrpSpPr>
          <p:cNvPr id="215" name="Grupo 214">
            <a:extLst>
              <a:ext uri="{FF2B5EF4-FFF2-40B4-BE49-F238E27FC236}">
                <a16:creationId xmlns:a16="http://schemas.microsoft.com/office/drawing/2014/main" id="{5B3DB734-DA26-1042-018B-5EF2A72179B8}"/>
              </a:ext>
            </a:extLst>
          </p:cNvPr>
          <p:cNvGrpSpPr/>
          <p:nvPr/>
        </p:nvGrpSpPr>
        <p:grpSpPr>
          <a:xfrm>
            <a:off x="4223691" y="3580050"/>
            <a:ext cx="1777956" cy="1043565"/>
            <a:chOff x="4120445" y="3545510"/>
            <a:chExt cx="1782598" cy="1046290"/>
          </a:xfrm>
        </p:grpSpPr>
        <p:pic>
          <p:nvPicPr>
            <p:cNvPr id="216" name="Picture 4" descr="Icono Base de datos, datos en Cerulean Icons">
              <a:extLst>
                <a:ext uri="{FF2B5EF4-FFF2-40B4-BE49-F238E27FC236}">
                  <a16:creationId xmlns:a16="http://schemas.microsoft.com/office/drawing/2014/main" id="{C2886472-413F-480B-C07E-B4347288424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271782" y="3548063"/>
              <a:ext cx="409151" cy="409151"/>
            </a:xfrm>
            <a:prstGeom prst="rect">
              <a:avLst/>
            </a:prstGeom>
            <a:noFill/>
            <a:extLst>
              <a:ext uri="{909E8E84-426E-40DD-AFC4-6F175D3DCCD1}">
                <a14:hiddenFill xmlns:a14="http://schemas.microsoft.com/office/drawing/2010/main">
                  <a:solidFill>
                    <a:srgbClr val="FFFFFF"/>
                  </a:solidFill>
                </a14:hiddenFill>
              </a:ext>
            </a:extLst>
          </p:spPr>
        </p:pic>
        <p:sp>
          <p:nvSpPr>
            <p:cNvPr id="217" name="CuadroTexto 216">
              <a:extLst>
                <a:ext uri="{FF2B5EF4-FFF2-40B4-BE49-F238E27FC236}">
                  <a16:creationId xmlns:a16="http://schemas.microsoft.com/office/drawing/2014/main" id="{DAC129DA-78BE-D61B-AE7D-242C4EC7ABBF}"/>
                </a:ext>
              </a:extLst>
            </p:cNvPr>
            <p:cNvSpPr txBox="1"/>
            <p:nvPr/>
          </p:nvSpPr>
          <p:spPr>
            <a:xfrm>
              <a:off x="4120445" y="4007025"/>
              <a:ext cx="723314" cy="584775"/>
            </a:xfrm>
            <a:prstGeom prst="rect">
              <a:avLst/>
            </a:prstGeom>
            <a:noFill/>
          </p:spPr>
          <p:txBody>
            <a:bodyPr wrap="square">
              <a:spAutoFit/>
            </a:bodyPr>
            <a:lstStyle/>
            <a:p>
              <a:pPr algn="ctr" defTabSz="912023">
                <a:defRPr/>
              </a:pPr>
              <a:r>
                <a:rPr lang="en-US" sz="798" b="1" kern="0" dirty="0">
                  <a:solidFill>
                    <a:srgbClr val="5B9BD5">
                      <a:lumMod val="50000"/>
                    </a:srgbClr>
                  </a:solidFill>
                </a:rPr>
                <a:t>Taxpayer operational systems</a:t>
              </a:r>
            </a:p>
            <a:p>
              <a:pPr algn="ctr" defTabSz="912023">
                <a:defRPr/>
              </a:pPr>
              <a:r>
                <a:rPr lang="en-US" sz="798" b="1" kern="0" dirty="0">
                  <a:solidFill>
                    <a:srgbClr val="5B9BD5">
                      <a:lumMod val="50000"/>
                    </a:srgbClr>
                  </a:solidFill>
                </a:rPr>
                <a:t>e</a:t>
              </a:r>
            </a:p>
          </p:txBody>
        </p:sp>
        <p:sp>
          <p:nvSpPr>
            <p:cNvPr id="218" name="CuadroTexto 217">
              <a:extLst>
                <a:ext uri="{FF2B5EF4-FFF2-40B4-BE49-F238E27FC236}">
                  <a16:creationId xmlns:a16="http://schemas.microsoft.com/office/drawing/2014/main" id="{70C3C097-E2F9-8246-C821-B462A1831D9A}"/>
                </a:ext>
              </a:extLst>
            </p:cNvPr>
            <p:cNvSpPr txBox="1"/>
            <p:nvPr/>
          </p:nvSpPr>
          <p:spPr>
            <a:xfrm>
              <a:off x="4639817" y="3995376"/>
              <a:ext cx="864293" cy="461665"/>
            </a:xfrm>
            <a:prstGeom prst="rect">
              <a:avLst/>
            </a:prstGeom>
            <a:noFill/>
          </p:spPr>
          <p:txBody>
            <a:bodyPr wrap="square">
              <a:spAutoFit/>
            </a:bodyPr>
            <a:lstStyle/>
            <a:p>
              <a:pPr algn="ctr" defTabSz="912023">
                <a:defRPr/>
              </a:pPr>
              <a:r>
                <a:rPr lang="en-US" sz="798" b="1" kern="0" dirty="0">
                  <a:solidFill>
                    <a:srgbClr val="5B9BD5">
                      <a:lumMod val="50000"/>
                    </a:srgbClr>
                  </a:solidFill>
                </a:rPr>
                <a:t>Case Management Database</a:t>
              </a:r>
            </a:p>
          </p:txBody>
        </p:sp>
        <p:sp>
          <p:nvSpPr>
            <p:cNvPr id="219" name="CuadroTexto 218">
              <a:extLst>
                <a:ext uri="{FF2B5EF4-FFF2-40B4-BE49-F238E27FC236}">
                  <a16:creationId xmlns:a16="http://schemas.microsoft.com/office/drawing/2014/main" id="{0C06FF63-235A-76EC-7AE1-EC98B3C54E4D}"/>
                </a:ext>
              </a:extLst>
            </p:cNvPr>
            <p:cNvSpPr txBox="1"/>
            <p:nvPr/>
          </p:nvSpPr>
          <p:spPr>
            <a:xfrm>
              <a:off x="5248212" y="3994732"/>
              <a:ext cx="654831" cy="461665"/>
            </a:xfrm>
            <a:prstGeom prst="rect">
              <a:avLst/>
            </a:prstGeom>
            <a:noFill/>
          </p:spPr>
          <p:txBody>
            <a:bodyPr wrap="square">
              <a:spAutoFit/>
            </a:bodyPr>
            <a:lstStyle/>
            <a:p>
              <a:pPr algn="ctr" defTabSz="912023">
                <a:defRPr/>
              </a:pPr>
              <a:r>
                <a:rPr lang="en-US" sz="798" b="1" kern="0" dirty="0">
                  <a:solidFill>
                    <a:srgbClr val="5B9BD5">
                      <a:lumMod val="50000"/>
                    </a:srgbClr>
                  </a:solidFill>
                </a:rPr>
                <a:t>Field reviews Database</a:t>
              </a:r>
            </a:p>
          </p:txBody>
        </p:sp>
        <p:pic>
          <p:nvPicPr>
            <p:cNvPr id="220" name="Picture 4" descr="Icono Base de datos, datos en Cerulean Icons">
              <a:extLst>
                <a:ext uri="{FF2B5EF4-FFF2-40B4-BE49-F238E27FC236}">
                  <a16:creationId xmlns:a16="http://schemas.microsoft.com/office/drawing/2014/main" id="{DBB4B02E-49FA-A795-1B48-C428462FBB3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59683" y="3564135"/>
              <a:ext cx="409151" cy="409151"/>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4" descr="Icono Base de datos, datos en Cerulean Icons">
              <a:extLst>
                <a:ext uri="{FF2B5EF4-FFF2-40B4-BE49-F238E27FC236}">
                  <a16:creationId xmlns:a16="http://schemas.microsoft.com/office/drawing/2014/main" id="{F03A01A7-97D5-8CD6-2913-E8BDEA7C6A8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78989" y="3545510"/>
              <a:ext cx="409151" cy="409151"/>
            </a:xfrm>
            <a:prstGeom prst="rect">
              <a:avLst/>
            </a:prstGeom>
            <a:noFill/>
            <a:extLst>
              <a:ext uri="{909E8E84-426E-40DD-AFC4-6F175D3DCCD1}">
                <a14:hiddenFill xmlns:a14="http://schemas.microsoft.com/office/drawing/2010/main">
                  <a:solidFill>
                    <a:srgbClr val="FFFFFF"/>
                  </a:solidFill>
                </a14:hiddenFill>
              </a:ext>
            </a:extLst>
          </p:spPr>
        </p:pic>
      </p:grpSp>
      <p:sp>
        <p:nvSpPr>
          <p:cNvPr id="222" name="Rectángulo: esquinas redondeadas 221">
            <a:extLst>
              <a:ext uri="{FF2B5EF4-FFF2-40B4-BE49-F238E27FC236}">
                <a16:creationId xmlns:a16="http://schemas.microsoft.com/office/drawing/2014/main" id="{B5CD444C-0E75-78CF-BFCD-1848BA02ABC0}"/>
              </a:ext>
            </a:extLst>
          </p:cNvPr>
          <p:cNvSpPr/>
          <p:nvPr/>
        </p:nvSpPr>
        <p:spPr>
          <a:xfrm>
            <a:off x="129881" y="5024905"/>
            <a:ext cx="4378868" cy="1689190"/>
          </a:xfrm>
          <a:prstGeom prst="roundRect">
            <a:avLst/>
          </a:prstGeom>
          <a:noFill/>
          <a:ln w="12700" cap="flat" cmpd="sng" algn="ctr">
            <a:solidFill>
              <a:srgbClr val="4472C4">
                <a:shade val="50000"/>
              </a:srgbClr>
            </a:solidFill>
            <a:prstDash val="solid"/>
            <a:miter lim="800000"/>
          </a:ln>
          <a:effectLst/>
        </p:spPr>
        <p:txBody>
          <a:bodyPr rtlCol="0" anchor="ctr"/>
          <a:lstStyle/>
          <a:p>
            <a:pPr algn="ctr" defTabSz="912023">
              <a:defRPr/>
            </a:pPr>
            <a:endParaRPr lang="es-CL" sz="1795" kern="0">
              <a:solidFill>
                <a:prstClr val="white"/>
              </a:solidFill>
              <a:latin typeface="Calibri" panose="020F0502020204030204"/>
            </a:endParaRPr>
          </a:p>
        </p:txBody>
      </p:sp>
      <p:sp>
        <p:nvSpPr>
          <p:cNvPr id="223" name="Rectángulo: esquinas redondeadas 222">
            <a:extLst>
              <a:ext uri="{FF2B5EF4-FFF2-40B4-BE49-F238E27FC236}">
                <a16:creationId xmlns:a16="http://schemas.microsoft.com/office/drawing/2014/main" id="{740962BD-E968-9842-B7F7-ACD146C8A566}"/>
              </a:ext>
            </a:extLst>
          </p:cNvPr>
          <p:cNvSpPr/>
          <p:nvPr/>
        </p:nvSpPr>
        <p:spPr>
          <a:xfrm>
            <a:off x="3040215" y="5647853"/>
            <a:ext cx="1264314" cy="1006018"/>
          </a:xfrm>
          <a:prstGeom prst="roundRect">
            <a:avLst/>
          </a:prstGeom>
          <a:noFill/>
          <a:ln w="12700" cap="flat" cmpd="sng" algn="ctr">
            <a:solidFill>
              <a:srgbClr val="4472C4">
                <a:shade val="50000"/>
              </a:srgbClr>
            </a:solidFill>
            <a:prstDash val="solid"/>
            <a:miter lim="800000"/>
          </a:ln>
          <a:effectLst/>
        </p:spPr>
        <p:txBody>
          <a:bodyPr rtlCol="0" anchor="ctr"/>
          <a:lstStyle/>
          <a:p>
            <a:pPr algn="ctr" defTabSz="912023">
              <a:defRPr/>
            </a:pPr>
            <a:endParaRPr lang="es-CL" sz="1795" kern="0">
              <a:solidFill>
                <a:prstClr val="white"/>
              </a:solidFill>
              <a:latin typeface="Calibri" panose="020F0502020204030204"/>
            </a:endParaRPr>
          </a:p>
        </p:txBody>
      </p:sp>
      <p:pic>
        <p:nvPicPr>
          <p:cNvPr id="224" name="Gráfico 223" descr="Flecha: recto con relleno sólido">
            <a:extLst>
              <a:ext uri="{FF2B5EF4-FFF2-40B4-BE49-F238E27FC236}">
                <a16:creationId xmlns:a16="http://schemas.microsoft.com/office/drawing/2014/main" id="{970C871F-BBA5-3EAD-09FD-68DC4D5232A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rot="16200000">
            <a:off x="-13592" y="4060130"/>
            <a:ext cx="912019" cy="912019"/>
          </a:xfrm>
          <a:prstGeom prst="rect">
            <a:avLst/>
          </a:prstGeom>
        </p:spPr>
      </p:pic>
      <p:pic>
        <p:nvPicPr>
          <p:cNvPr id="225" name="Gráfico 224" descr="Atrás con relleno sólido">
            <a:extLst>
              <a:ext uri="{FF2B5EF4-FFF2-40B4-BE49-F238E27FC236}">
                <a16:creationId xmlns:a16="http://schemas.microsoft.com/office/drawing/2014/main" id="{3A7FC0B5-06F2-228D-3EA7-CB059439091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rot="16492672">
            <a:off x="1075614" y="2132918"/>
            <a:ext cx="912019" cy="912019"/>
          </a:xfrm>
          <a:prstGeom prst="rect">
            <a:avLst/>
          </a:prstGeom>
        </p:spPr>
      </p:pic>
      <p:pic>
        <p:nvPicPr>
          <p:cNvPr id="226" name="Gráfico 225" descr="Atrás con relleno sólido">
            <a:extLst>
              <a:ext uri="{FF2B5EF4-FFF2-40B4-BE49-F238E27FC236}">
                <a16:creationId xmlns:a16="http://schemas.microsoft.com/office/drawing/2014/main" id="{39091022-D00A-45B0-6536-9FD50C71064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rot="6005790">
            <a:off x="4796028" y="2663732"/>
            <a:ext cx="815067" cy="815067"/>
          </a:xfrm>
          <a:prstGeom prst="rect">
            <a:avLst/>
          </a:prstGeom>
        </p:spPr>
      </p:pic>
      <p:pic>
        <p:nvPicPr>
          <p:cNvPr id="227" name="Gráfico 226" descr="Flecha: recto con relleno sólido">
            <a:extLst>
              <a:ext uri="{FF2B5EF4-FFF2-40B4-BE49-F238E27FC236}">
                <a16:creationId xmlns:a16="http://schemas.microsoft.com/office/drawing/2014/main" id="{9FFE3072-569E-2A57-97CE-9F1F2A5CF446}"/>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rot="16200000">
            <a:off x="1061547" y="4021540"/>
            <a:ext cx="912019" cy="912019"/>
          </a:xfrm>
          <a:prstGeom prst="rect">
            <a:avLst/>
          </a:prstGeom>
        </p:spPr>
      </p:pic>
      <p:pic>
        <p:nvPicPr>
          <p:cNvPr id="228" name="Gráfico 227" descr="Flecha: recto con relleno sólido">
            <a:extLst>
              <a:ext uri="{FF2B5EF4-FFF2-40B4-BE49-F238E27FC236}">
                <a16:creationId xmlns:a16="http://schemas.microsoft.com/office/drawing/2014/main" id="{C59638F3-2765-7ABC-1C9C-C27D553043C7}"/>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rot="5400000">
            <a:off x="2813119" y="4578871"/>
            <a:ext cx="427004" cy="427004"/>
          </a:xfrm>
          <a:prstGeom prst="rect">
            <a:avLst/>
          </a:prstGeom>
        </p:spPr>
      </p:pic>
      <p:pic>
        <p:nvPicPr>
          <p:cNvPr id="229" name="Gráfico 228" descr="Flecha: recto con relleno sólido">
            <a:extLst>
              <a:ext uri="{FF2B5EF4-FFF2-40B4-BE49-F238E27FC236}">
                <a16:creationId xmlns:a16="http://schemas.microsoft.com/office/drawing/2014/main" id="{F19AA300-4587-23E1-F9A9-DE2B23FED57F}"/>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rot="493933">
            <a:off x="3982207" y="3624058"/>
            <a:ext cx="427004" cy="427004"/>
          </a:xfrm>
          <a:prstGeom prst="rect">
            <a:avLst/>
          </a:prstGeom>
        </p:spPr>
      </p:pic>
      <p:pic>
        <p:nvPicPr>
          <p:cNvPr id="230" name="Gráfico 229" descr="Atrás con relleno sólido">
            <a:extLst>
              <a:ext uri="{FF2B5EF4-FFF2-40B4-BE49-F238E27FC236}">
                <a16:creationId xmlns:a16="http://schemas.microsoft.com/office/drawing/2014/main" id="{AAD552F3-87EE-D1A6-8682-30C18E14BB6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rot="10622456">
            <a:off x="4599171" y="6025718"/>
            <a:ext cx="815067" cy="815067"/>
          </a:xfrm>
          <a:prstGeom prst="rect">
            <a:avLst/>
          </a:prstGeom>
        </p:spPr>
      </p:pic>
      <p:pic>
        <p:nvPicPr>
          <p:cNvPr id="231" name="Gráfico 230" descr="Atrás con relleno sólido">
            <a:extLst>
              <a:ext uri="{FF2B5EF4-FFF2-40B4-BE49-F238E27FC236}">
                <a16:creationId xmlns:a16="http://schemas.microsoft.com/office/drawing/2014/main" id="{C8EC1BD1-61A4-6714-1DB4-DF486E18217C}"/>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rot="1323295">
            <a:off x="3012403" y="1405006"/>
            <a:ext cx="815067" cy="815067"/>
          </a:xfrm>
          <a:prstGeom prst="rect">
            <a:avLst/>
          </a:prstGeom>
        </p:spPr>
      </p:pic>
      <p:sp>
        <p:nvSpPr>
          <p:cNvPr id="232" name="Freeform: Shape 1">
            <a:extLst>
              <a:ext uri="{FF2B5EF4-FFF2-40B4-BE49-F238E27FC236}">
                <a16:creationId xmlns:a16="http://schemas.microsoft.com/office/drawing/2014/main" id="{6E7E49FD-B70E-D13E-4548-1848FC9E0356}"/>
              </a:ext>
            </a:extLst>
          </p:cNvPr>
          <p:cNvSpPr/>
          <p:nvPr/>
        </p:nvSpPr>
        <p:spPr>
          <a:xfrm>
            <a:off x="493619" y="1430835"/>
            <a:ext cx="164338" cy="537713"/>
          </a:xfrm>
          <a:custGeom>
            <a:avLst/>
            <a:gdLst>
              <a:gd name="connsiteX0" fmla="*/ 266119 w 525090"/>
              <a:gd name="connsiteY0" fmla="*/ 237861 h 1145258"/>
              <a:gd name="connsiteX1" fmla="*/ 262628 w 525090"/>
              <a:gd name="connsiteY1" fmla="*/ 237861 h 1145258"/>
              <a:gd name="connsiteX2" fmla="*/ 44048 w 525090"/>
              <a:gd name="connsiteY2" fmla="*/ 341749 h 1145258"/>
              <a:gd name="connsiteX3" fmla="*/ 0 w 525090"/>
              <a:gd name="connsiteY3" fmla="*/ 140955 h 1145258"/>
              <a:gd name="connsiteX4" fmla="*/ 303020 w 525090"/>
              <a:gd name="connsiteY4" fmla="*/ 0 h 1145258"/>
              <a:gd name="connsiteX5" fmla="*/ 525090 w 525090"/>
              <a:gd name="connsiteY5" fmla="*/ 0 h 1145258"/>
              <a:gd name="connsiteX6" fmla="*/ 525090 w 525090"/>
              <a:gd name="connsiteY6" fmla="*/ 1145259 h 1145258"/>
              <a:gd name="connsiteX7" fmla="*/ 266119 w 525090"/>
              <a:gd name="connsiteY7" fmla="*/ 1145259 h 1145258"/>
              <a:gd name="connsiteX8" fmla="*/ 266119 w 525090"/>
              <a:gd name="connsiteY8" fmla="*/ 237861 h 114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090" h="1145258">
                <a:moveTo>
                  <a:pt x="266119" y="237861"/>
                </a:moveTo>
                <a:lnTo>
                  <a:pt x="262628" y="237861"/>
                </a:lnTo>
                <a:lnTo>
                  <a:pt x="44048" y="341749"/>
                </a:lnTo>
                <a:lnTo>
                  <a:pt x="0" y="140955"/>
                </a:lnTo>
                <a:lnTo>
                  <a:pt x="303020" y="0"/>
                </a:lnTo>
                <a:lnTo>
                  <a:pt x="525090" y="0"/>
                </a:lnTo>
                <a:lnTo>
                  <a:pt x="525090" y="1145259"/>
                </a:lnTo>
                <a:lnTo>
                  <a:pt x="266119" y="1145259"/>
                </a:lnTo>
                <a:lnTo>
                  <a:pt x="266119" y="237861"/>
                </a:lnTo>
                <a:close/>
              </a:path>
            </a:pathLst>
          </a:custGeom>
          <a:solidFill>
            <a:srgbClr val="B4C7E7"/>
          </a:solidFill>
          <a:ln w="63500" cap="flat">
            <a:noFill/>
            <a:prstDash val="solid"/>
            <a:miter/>
          </a:ln>
        </p:spPr>
        <p:txBody>
          <a:bodyPr rtlCol="0" anchor="ctr"/>
          <a:lstStyle/>
          <a:p>
            <a:pPr defTabSz="912023">
              <a:defRPr/>
            </a:pPr>
            <a:endParaRPr lang="en-IN" sz="2394" kern="0">
              <a:solidFill>
                <a:prstClr val="black"/>
              </a:solidFill>
            </a:endParaRPr>
          </a:p>
        </p:txBody>
      </p:sp>
      <p:sp>
        <p:nvSpPr>
          <p:cNvPr id="233" name="Freeform: Shape 7">
            <a:extLst>
              <a:ext uri="{FF2B5EF4-FFF2-40B4-BE49-F238E27FC236}">
                <a16:creationId xmlns:a16="http://schemas.microsoft.com/office/drawing/2014/main" id="{EF0825C9-7933-D64A-7DAE-2BACF1E9B659}"/>
              </a:ext>
            </a:extLst>
          </p:cNvPr>
          <p:cNvSpPr/>
          <p:nvPr/>
        </p:nvSpPr>
        <p:spPr>
          <a:xfrm>
            <a:off x="7338404" y="1379058"/>
            <a:ext cx="434532" cy="522705"/>
          </a:xfrm>
          <a:custGeom>
            <a:avLst/>
            <a:gdLst>
              <a:gd name="connsiteX0" fmla="*/ 0 w 812319"/>
              <a:gd name="connsiteY0" fmla="*/ 1164707 h 1164706"/>
              <a:gd name="connsiteX1" fmla="*/ 0 w 812319"/>
              <a:gd name="connsiteY1" fmla="*/ 1002642 h 1164706"/>
              <a:gd name="connsiteX2" fmla="*/ 147936 w 812319"/>
              <a:gd name="connsiteY2" fmla="*/ 868668 h 1164706"/>
              <a:gd name="connsiteX3" fmla="*/ 523262 w 812319"/>
              <a:gd name="connsiteY3" fmla="*/ 382307 h 1164706"/>
              <a:gd name="connsiteX4" fmla="*/ 334768 w 812319"/>
              <a:gd name="connsiteY4" fmla="*/ 214923 h 1164706"/>
              <a:gd name="connsiteX5" fmla="*/ 89925 w 812319"/>
              <a:gd name="connsiteY5" fmla="*/ 310001 h 1164706"/>
              <a:gd name="connsiteX6" fmla="*/ 14129 w 812319"/>
              <a:gd name="connsiteY6" fmla="*/ 118017 h 1164706"/>
              <a:gd name="connsiteX7" fmla="*/ 389454 w 812319"/>
              <a:gd name="connsiteY7" fmla="*/ 0 h 1164706"/>
              <a:gd name="connsiteX8" fmla="*/ 791209 w 812319"/>
              <a:gd name="connsiteY8" fmla="*/ 359369 h 1164706"/>
              <a:gd name="connsiteX9" fmla="*/ 486361 w 812319"/>
              <a:gd name="connsiteY9" fmla="*/ 852711 h 1164706"/>
              <a:gd name="connsiteX10" fmla="*/ 380645 w 812319"/>
              <a:gd name="connsiteY10" fmla="*/ 940808 h 1164706"/>
              <a:gd name="connsiteX11" fmla="*/ 380645 w 812319"/>
              <a:gd name="connsiteY11" fmla="*/ 944298 h 1164706"/>
              <a:gd name="connsiteX12" fmla="*/ 812319 w 812319"/>
              <a:gd name="connsiteY12" fmla="*/ 944298 h 1164706"/>
              <a:gd name="connsiteX13" fmla="*/ 812319 w 812319"/>
              <a:gd name="connsiteY13" fmla="*/ 1164540 h 1164706"/>
              <a:gd name="connsiteX14" fmla="*/ 0 w 812319"/>
              <a:gd name="connsiteY14" fmla="*/ 1164540 h 116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2319" h="1164706">
                <a:moveTo>
                  <a:pt x="0" y="1164707"/>
                </a:moveTo>
                <a:lnTo>
                  <a:pt x="0" y="1002642"/>
                </a:lnTo>
                <a:lnTo>
                  <a:pt x="147936" y="868668"/>
                </a:lnTo>
                <a:cubicBezTo>
                  <a:pt x="398264" y="644935"/>
                  <a:pt x="519771" y="516281"/>
                  <a:pt x="523262" y="382307"/>
                </a:cubicBezTo>
                <a:cubicBezTo>
                  <a:pt x="523262" y="288891"/>
                  <a:pt x="466913" y="214923"/>
                  <a:pt x="334768" y="214923"/>
                </a:cubicBezTo>
                <a:cubicBezTo>
                  <a:pt x="236033" y="214923"/>
                  <a:pt x="149765" y="264290"/>
                  <a:pt x="89925" y="310001"/>
                </a:cubicBezTo>
                <a:lnTo>
                  <a:pt x="14129" y="118017"/>
                </a:lnTo>
                <a:cubicBezTo>
                  <a:pt x="100397" y="52858"/>
                  <a:pt x="234371" y="0"/>
                  <a:pt x="389454" y="0"/>
                </a:cubicBezTo>
                <a:cubicBezTo>
                  <a:pt x="648426" y="0"/>
                  <a:pt x="791209" y="151593"/>
                  <a:pt x="791209" y="359369"/>
                </a:cubicBezTo>
                <a:cubicBezTo>
                  <a:pt x="791209" y="551353"/>
                  <a:pt x="652083" y="704775"/>
                  <a:pt x="486361" y="852711"/>
                </a:cubicBezTo>
                <a:lnTo>
                  <a:pt x="380645" y="940808"/>
                </a:lnTo>
                <a:lnTo>
                  <a:pt x="380645" y="944298"/>
                </a:lnTo>
                <a:lnTo>
                  <a:pt x="812319" y="944298"/>
                </a:lnTo>
                <a:lnTo>
                  <a:pt x="812319" y="1164540"/>
                </a:lnTo>
                <a:lnTo>
                  <a:pt x="0" y="1164540"/>
                </a:lnTo>
                <a:close/>
              </a:path>
            </a:pathLst>
          </a:custGeom>
          <a:solidFill>
            <a:srgbClr val="5B9BD5">
              <a:lumMod val="40000"/>
              <a:lumOff val="60000"/>
            </a:srgbClr>
          </a:solidFill>
          <a:ln w="63500" cap="flat">
            <a:solidFill>
              <a:sysClr val="window" lastClr="FFFFFF"/>
            </a:solidFill>
            <a:prstDash val="solid"/>
            <a:miter/>
          </a:ln>
        </p:spPr>
        <p:txBody>
          <a:bodyPr rtlCol="0" anchor="ctr"/>
          <a:lstStyle/>
          <a:p>
            <a:pPr defTabSz="912023">
              <a:defRPr/>
            </a:pPr>
            <a:endParaRPr lang="en-IN" sz="2394" kern="0">
              <a:solidFill>
                <a:prstClr val="black"/>
              </a:solidFill>
            </a:endParaRPr>
          </a:p>
        </p:txBody>
      </p:sp>
      <p:sp>
        <p:nvSpPr>
          <p:cNvPr id="234" name="Freeform: Shape 2">
            <a:extLst>
              <a:ext uri="{FF2B5EF4-FFF2-40B4-BE49-F238E27FC236}">
                <a16:creationId xmlns:a16="http://schemas.microsoft.com/office/drawing/2014/main" id="{1B87F8B1-DF2D-DEBD-081D-FD7AF6514BCE}"/>
              </a:ext>
            </a:extLst>
          </p:cNvPr>
          <p:cNvSpPr/>
          <p:nvPr/>
        </p:nvSpPr>
        <p:spPr>
          <a:xfrm>
            <a:off x="9768951" y="1377069"/>
            <a:ext cx="396839" cy="567276"/>
          </a:xfrm>
          <a:custGeom>
            <a:avLst/>
            <a:gdLst>
              <a:gd name="connsiteX0" fmla="*/ 54520 w 808828"/>
              <a:gd name="connsiteY0" fmla="*/ 902078 h 1183988"/>
              <a:gd name="connsiteX1" fmla="*/ 320639 w 808828"/>
              <a:gd name="connsiteY1" fmla="*/ 972556 h 1183988"/>
              <a:gd name="connsiteX2" fmla="*/ 530243 w 808828"/>
              <a:gd name="connsiteY2" fmla="*/ 819301 h 1183988"/>
              <a:gd name="connsiteX3" fmla="*/ 299363 w 808828"/>
              <a:gd name="connsiteY3" fmla="*/ 655407 h 1183988"/>
              <a:gd name="connsiteX4" fmla="*/ 190156 w 808828"/>
              <a:gd name="connsiteY4" fmla="*/ 655407 h 1183988"/>
              <a:gd name="connsiteX5" fmla="*/ 190156 w 808828"/>
              <a:gd name="connsiteY5" fmla="*/ 463423 h 1183988"/>
              <a:gd name="connsiteX6" fmla="*/ 294044 w 808828"/>
              <a:gd name="connsiteY6" fmla="*/ 463423 h 1183988"/>
              <a:gd name="connsiteX7" fmla="*/ 498495 w 808828"/>
              <a:gd name="connsiteY7" fmla="*/ 331277 h 1183988"/>
              <a:gd name="connsiteX8" fmla="*/ 329283 w 808828"/>
              <a:gd name="connsiteY8" fmla="*/ 211432 h 1183988"/>
              <a:gd name="connsiteX9" fmla="*/ 89593 w 808828"/>
              <a:gd name="connsiteY9" fmla="*/ 280081 h 1183988"/>
              <a:gd name="connsiteX10" fmla="*/ 35239 w 808828"/>
              <a:gd name="connsiteY10" fmla="*/ 86268 h 1183988"/>
              <a:gd name="connsiteX11" fmla="*/ 389288 w 808828"/>
              <a:gd name="connsiteY11" fmla="*/ 0 h 1183988"/>
              <a:gd name="connsiteX12" fmla="*/ 769933 w 808828"/>
              <a:gd name="connsiteY12" fmla="*/ 285400 h 1183988"/>
              <a:gd name="connsiteX13" fmla="*/ 560329 w 808828"/>
              <a:gd name="connsiteY13" fmla="*/ 551519 h 1183988"/>
              <a:gd name="connsiteX14" fmla="*/ 560329 w 808828"/>
              <a:gd name="connsiteY14" fmla="*/ 555010 h 1183988"/>
              <a:gd name="connsiteX15" fmla="*/ 808829 w 808828"/>
              <a:gd name="connsiteY15" fmla="*/ 833429 h 1183988"/>
              <a:gd name="connsiteX16" fmla="*/ 340087 w 808828"/>
              <a:gd name="connsiteY16" fmla="*/ 1183988 h 1183988"/>
              <a:gd name="connsiteX17" fmla="*/ 0 w 808828"/>
              <a:gd name="connsiteY17" fmla="*/ 1102873 h 1183988"/>
              <a:gd name="connsiteX18" fmla="*/ 54520 w 808828"/>
              <a:gd name="connsiteY18" fmla="*/ 902078 h 118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8828" h="1183988">
                <a:moveTo>
                  <a:pt x="54520" y="902078"/>
                </a:moveTo>
                <a:cubicBezTo>
                  <a:pt x="102059" y="926679"/>
                  <a:pt x="211266" y="972556"/>
                  <a:pt x="320639" y="972556"/>
                </a:cubicBezTo>
                <a:cubicBezTo>
                  <a:pt x="459766" y="972556"/>
                  <a:pt x="530243" y="905569"/>
                  <a:pt x="530243" y="819301"/>
                </a:cubicBezTo>
                <a:cubicBezTo>
                  <a:pt x="530243" y="706603"/>
                  <a:pt x="417546" y="655407"/>
                  <a:pt x="299363" y="655407"/>
                </a:cubicBezTo>
                <a:lnTo>
                  <a:pt x="190156" y="655407"/>
                </a:lnTo>
                <a:lnTo>
                  <a:pt x="190156" y="463423"/>
                </a:lnTo>
                <a:lnTo>
                  <a:pt x="294044" y="463423"/>
                </a:lnTo>
                <a:cubicBezTo>
                  <a:pt x="383969" y="461594"/>
                  <a:pt x="498495" y="428184"/>
                  <a:pt x="498495" y="331277"/>
                </a:cubicBezTo>
                <a:cubicBezTo>
                  <a:pt x="498495" y="262628"/>
                  <a:pt x="442146" y="211432"/>
                  <a:pt x="329283" y="211432"/>
                </a:cubicBezTo>
                <a:cubicBezTo>
                  <a:pt x="235867" y="211432"/>
                  <a:pt x="137298" y="251990"/>
                  <a:pt x="89593" y="280081"/>
                </a:cubicBezTo>
                <a:lnTo>
                  <a:pt x="35239" y="86268"/>
                </a:lnTo>
                <a:cubicBezTo>
                  <a:pt x="103888" y="42220"/>
                  <a:pt x="241352" y="0"/>
                  <a:pt x="389288" y="0"/>
                </a:cubicBezTo>
                <a:cubicBezTo>
                  <a:pt x="634297" y="0"/>
                  <a:pt x="769933" y="128655"/>
                  <a:pt x="769933" y="285400"/>
                </a:cubicBezTo>
                <a:cubicBezTo>
                  <a:pt x="769933" y="406908"/>
                  <a:pt x="701284" y="502152"/>
                  <a:pt x="560329" y="551519"/>
                </a:cubicBezTo>
                <a:lnTo>
                  <a:pt x="560329" y="555010"/>
                </a:lnTo>
                <a:cubicBezTo>
                  <a:pt x="697793" y="579611"/>
                  <a:pt x="808829" y="683665"/>
                  <a:pt x="808829" y="833429"/>
                </a:cubicBezTo>
                <a:cubicBezTo>
                  <a:pt x="808829" y="1036052"/>
                  <a:pt x="630807" y="1183988"/>
                  <a:pt x="340087" y="1183988"/>
                </a:cubicBezTo>
                <a:cubicBezTo>
                  <a:pt x="192151" y="1183988"/>
                  <a:pt x="66987" y="1145259"/>
                  <a:pt x="0" y="1102873"/>
                </a:cubicBezTo>
                <a:lnTo>
                  <a:pt x="54520" y="902078"/>
                </a:lnTo>
                <a:close/>
              </a:path>
            </a:pathLst>
          </a:custGeom>
          <a:solidFill>
            <a:srgbClr val="A5A5A5">
              <a:lumMod val="60000"/>
              <a:lumOff val="40000"/>
            </a:srgbClr>
          </a:solidFill>
          <a:ln w="63500" cap="flat">
            <a:solidFill>
              <a:sysClr val="window" lastClr="FFFFFF"/>
            </a:solidFill>
            <a:prstDash val="solid"/>
            <a:miter/>
          </a:ln>
        </p:spPr>
        <p:txBody>
          <a:bodyPr rtlCol="0" anchor="ctr"/>
          <a:lstStyle/>
          <a:p>
            <a:pPr defTabSz="912023">
              <a:defRPr/>
            </a:pPr>
            <a:endParaRPr lang="en-IN" sz="2394" kern="0">
              <a:solidFill>
                <a:prstClr val="black"/>
              </a:solidFill>
            </a:endParaRPr>
          </a:p>
        </p:txBody>
      </p:sp>
      <p:sp>
        <p:nvSpPr>
          <p:cNvPr id="235" name="Rectángulo: esquinas redondeadas 234">
            <a:extLst>
              <a:ext uri="{FF2B5EF4-FFF2-40B4-BE49-F238E27FC236}">
                <a16:creationId xmlns:a16="http://schemas.microsoft.com/office/drawing/2014/main" id="{59821CFD-1630-6464-4AE1-479B0EF92B7A}"/>
              </a:ext>
            </a:extLst>
          </p:cNvPr>
          <p:cNvSpPr/>
          <p:nvPr/>
        </p:nvSpPr>
        <p:spPr>
          <a:xfrm>
            <a:off x="8089738" y="2831932"/>
            <a:ext cx="3851842" cy="1062052"/>
          </a:xfrm>
          <a:prstGeom prst="roundRect">
            <a:avLst/>
          </a:prstGeom>
          <a:noFill/>
          <a:ln w="28575" cap="flat" cmpd="sng" algn="ctr">
            <a:solidFill>
              <a:srgbClr val="4472C4">
                <a:shade val="50000"/>
              </a:srgbClr>
            </a:solidFill>
            <a:prstDash val="solid"/>
            <a:miter lim="800000"/>
          </a:ln>
          <a:effectLst>
            <a:glow rad="63500">
              <a:srgbClr val="4472C4">
                <a:satMod val="175000"/>
                <a:alpha val="40000"/>
              </a:srgbClr>
            </a:glow>
          </a:effectLst>
        </p:spPr>
        <p:txBody>
          <a:bodyPr rtlCol="0" anchor="ctr"/>
          <a:lstStyle/>
          <a:p>
            <a:pPr algn="ctr" defTabSz="912023">
              <a:defRPr/>
            </a:pPr>
            <a:endParaRPr lang="es-CL" sz="1795" kern="0">
              <a:solidFill>
                <a:prstClr val="white"/>
              </a:solidFill>
              <a:latin typeface="Calibri" panose="020F0502020204030204"/>
            </a:endParaRPr>
          </a:p>
        </p:txBody>
      </p:sp>
      <p:sp>
        <p:nvSpPr>
          <p:cNvPr id="3" name="CuadroTexto 2">
            <a:extLst>
              <a:ext uri="{FF2B5EF4-FFF2-40B4-BE49-F238E27FC236}">
                <a16:creationId xmlns:a16="http://schemas.microsoft.com/office/drawing/2014/main" id="{D855785E-C336-E157-1555-FECE3918E802}"/>
              </a:ext>
            </a:extLst>
          </p:cNvPr>
          <p:cNvSpPr txBox="1"/>
          <p:nvPr/>
        </p:nvSpPr>
        <p:spPr>
          <a:xfrm>
            <a:off x="188494" y="703871"/>
            <a:ext cx="11160117" cy="753368"/>
          </a:xfrm>
          <a:prstGeom prst="rect">
            <a:avLst/>
          </a:prstGeom>
        </p:spPr>
        <p:txBody>
          <a:bodyPr wrap="square">
            <a:spAutoFit/>
          </a:bodyPr>
          <a:lstStyle>
            <a:defPPr>
              <a:defRPr lang="es-CL"/>
            </a:defPPr>
            <a:lvl1pPr>
              <a:defRPr sz="2700" b="1">
                <a:solidFill>
                  <a:schemeClr val="tx2"/>
                </a:solidFill>
              </a:defRPr>
            </a:lvl1pPr>
            <a:lvl2pPr marL="514350" lvl="1" algn="just">
              <a:lnSpc>
                <a:spcPct val="80000"/>
              </a:lnSpc>
              <a:defRPr sz="2400">
                <a:solidFill>
                  <a:schemeClr val="tx2"/>
                </a:solidFill>
              </a:defRPr>
            </a:lvl2pPr>
          </a:lstStyle>
          <a:p>
            <a:pPr lvl="1" algn="l"/>
            <a:r>
              <a:rPr lang="es-ES" sz="2693" b="1" dirty="0"/>
              <a:t>Infraestructura base que permite el desarrollo de los modelos analíticos</a:t>
            </a:r>
            <a:endParaRPr lang="es-CL" sz="2693" b="1" dirty="0"/>
          </a:p>
        </p:txBody>
      </p:sp>
    </p:spTree>
    <p:extLst>
      <p:ext uri="{BB962C8B-B14F-4D97-AF65-F5344CB8AC3E}">
        <p14:creationId xmlns:p14="http://schemas.microsoft.com/office/powerpoint/2010/main" val="870656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Rectángulo 125">
            <a:extLst>
              <a:ext uri="{FF2B5EF4-FFF2-40B4-BE49-F238E27FC236}">
                <a16:creationId xmlns:a16="http://schemas.microsoft.com/office/drawing/2014/main" id="{9B7305B2-2364-61E8-0CF1-3A1A05B55E85}"/>
              </a:ext>
            </a:extLst>
          </p:cNvPr>
          <p:cNvSpPr/>
          <p:nvPr/>
        </p:nvSpPr>
        <p:spPr>
          <a:xfrm>
            <a:off x="0" y="1187544"/>
            <a:ext cx="12160250" cy="5411885"/>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L" sz="1795"/>
          </a:p>
        </p:txBody>
      </p:sp>
      <p:grpSp>
        <p:nvGrpSpPr>
          <p:cNvPr id="64" name="Graphic 5">
            <a:extLst>
              <a:ext uri="{FF2B5EF4-FFF2-40B4-BE49-F238E27FC236}">
                <a16:creationId xmlns:a16="http://schemas.microsoft.com/office/drawing/2014/main" id="{F7F1D61B-DBFD-3CE7-A9C0-FCDED801F087}"/>
              </a:ext>
            </a:extLst>
          </p:cNvPr>
          <p:cNvGrpSpPr/>
          <p:nvPr/>
        </p:nvGrpSpPr>
        <p:grpSpPr>
          <a:xfrm>
            <a:off x="456009" y="1346638"/>
            <a:ext cx="11116569" cy="5082945"/>
            <a:chOff x="455612" y="1349955"/>
            <a:chExt cx="11145594" cy="5096216"/>
          </a:xfrm>
        </p:grpSpPr>
        <p:sp>
          <p:nvSpPr>
            <p:cNvPr id="65" name="Freeform 7">
              <a:extLst>
                <a:ext uri="{FF2B5EF4-FFF2-40B4-BE49-F238E27FC236}">
                  <a16:creationId xmlns:a16="http://schemas.microsoft.com/office/drawing/2014/main" id="{A1BAA679-3FA3-E98F-A6D6-A28CD29B8157}"/>
                </a:ext>
              </a:extLst>
            </p:cNvPr>
            <p:cNvSpPr/>
            <p:nvPr/>
          </p:nvSpPr>
          <p:spPr>
            <a:xfrm>
              <a:off x="455612" y="1349955"/>
              <a:ext cx="844537" cy="1274275"/>
            </a:xfrm>
            <a:custGeom>
              <a:avLst/>
              <a:gdLst>
                <a:gd name="connsiteX0" fmla="*/ 844538 w 844537"/>
                <a:gd name="connsiteY0" fmla="*/ 1274276 h 1274275"/>
                <a:gd name="connsiteX1" fmla="*/ 0 w 844537"/>
                <a:gd name="connsiteY1" fmla="*/ 1274276 h 1274275"/>
                <a:gd name="connsiteX2" fmla="*/ 0 w 844537"/>
                <a:gd name="connsiteY2" fmla="*/ 298631 h 1274275"/>
                <a:gd name="connsiteX3" fmla="*/ 298646 w 844537"/>
                <a:gd name="connsiteY3" fmla="*/ 0 h 1274275"/>
                <a:gd name="connsiteX4" fmla="*/ 843652 w 844537"/>
                <a:gd name="connsiteY4" fmla="*/ 0 h 1274275"/>
                <a:gd name="connsiteX5" fmla="*/ 843652 w 844537"/>
                <a:gd name="connsiteY5" fmla="*/ 1274276 h 127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537" h="1274275">
                  <a:moveTo>
                    <a:pt x="844538" y="1274276"/>
                  </a:moveTo>
                  <a:lnTo>
                    <a:pt x="0" y="1274276"/>
                  </a:lnTo>
                  <a:lnTo>
                    <a:pt x="0" y="298631"/>
                  </a:lnTo>
                  <a:cubicBezTo>
                    <a:pt x="0" y="133808"/>
                    <a:pt x="133814" y="0"/>
                    <a:pt x="298646" y="0"/>
                  </a:cubicBezTo>
                  <a:lnTo>
                    <a:pt x="843652" y="0"/>
                  </a:lnTo>
                  <a:lnTo>
                    <a:pt x="843652" y="1274276"/>
                  </a:lnTo>
                  <a:close/>
                </a:path>
              </a:pathLst>
            </a:custGeom>
            <a:solidFill>
              <a:srgbClr val="0779B7"/>
            </a:solidFill>
            <a:ln w="8859" cap="flat">
              <a:noFill/>
              <a:prstDash val="solid"/>
              <a:miter/>
            </a:ln>
          </p:spPr>
          <p:txBody>
            <a:bodyPr rtlCol="0" anchor="ctr"/>
            <a:lstStyle/>
            <a:p>
              <a:pPr defTabSz="1215818">
                <a:defRPr/>
              </a:pPr>
              <a:endParaRPr lang="en-BR" sz="2394" kern="0">
                <a:solidFill>
                  <a:prstClr val="black"/>
                </a:solidFill>
              </a:endParaRPr>
            </a:p>
          </p:txBody>
        </p:sp>
        <p:sp>
          <p:nvSpPr>
            <p:cNvPr id="66" name="Freeform 8">
              <a:extLst>
                <a:ext uri="{FF2B5EF4-FFF2-40B4-BE49-F238E27FC236}">
                  <a16:creationId xmlns:a16="http://schemas.microsoft.com/office/drawing/2014/main" id="{C12DE1E8-8E0F-2612-F49A-7D5E2AA02BAD}"/>
                </a:ext>
              </a:extLst>
            </p:cNvPr>
            <p:cNvSpPr/>
            <p:nvPr/>
          </p:nvSpPr>
          <p:spPr>
            <a:xfrm>
              <a:off x="455612" y="2624230"/>
              <a:ext cx="844537" cy="1274275"/>
            </a:xfrm>
            <a:custGeom>
              <a:avLst/>
              <a:gdLst>
                <a:gd name="connsiteX0" fmla="*/ 0 w 844537"/>
                <a:gd name="connsiteY0" fmla="*/ 0 h 1274275"/>
                <a:gd name="connsiteX1" fmla="*/ 844538 w 844537"/>
                <a:gd name="connsiteY1" fmla="*/ 0 h 1274275"/>
                <a:gd name="connsiteX2" fmla="*/ 844538 w 844537"/>
                <a:gd name="connsiteY2" fmla="*/ 1274276 h 1274275"/>
                <a:gd name="connsiteX3" fmla="*/ 0 w 844537"/>
                <a:gd name="connsiteY3" fmla="*/ 1274276 h 1274275"/>
              </a:gdLst>
              <a:ahLst/>
              <a:cxnLst>
                <a:cxn ang="0">
                  <a:pos x="connsiteX0" y="connsiteY0"/>
                </a:cxn>
                <a:cxn ang="0">
                  <a:pos x="connsiteX1" y="connsiteY1"/>
                </a:cxn>
                <a:cxn ang="0">
                  <a:pos x="connsiteX2" y="connsiteY2"/>
                </a:cxn>
                <a:cxn ang="0">
                  <a:pos x="connsiteX3" y="connsiteY3"/>
                </a:cxn>
              </a:cxnLst>
              <a:rect l="l" t="t" r="r" b="b"/>
              <a:pathLst>
                <a:path w="844537" h="1274275">
                  <a:moveTo>
                    <a:pt x="0" y="0"/>
                  </a:moveTo>
                  <a:lnTo>
                    <a:pt x="844538" y="0"/>
                  </a:lnTo>
                  <a:lnTo>
                    <a:pt x="844538" y="1274276"/>
                  </a:lnTo>
                  <a:lnTo>
                    <a:pt x="0" y="1274276"/>
                  </a:lnTo>
                  <a:close/>
                </a:path>
              </a:pathLst>
            </a:custGeom>
            <a:solidFill>
              <a:srgbClr val="019ADD"/>
            </a:solidFill>
            <a:ln w="8859" cap="flat">
              <a:noFill/>
              <a:prstDash val="solid"/>
              <a:miter/>
            </a:ln>
          </p:spPr>
          <p:txBody>
            <a:bodyPr rtlCol="0" anchor="ctr"/>
            <a:lstStyle/>
            <a:p>
              <a:pPr defTabSz="1215818">
                <a:defRPr/>
              </a:pPr>
              <a:endParaRPr lang="en-BR" sz="2394" kern="0">
                <a:solidFill>
                  <a:prstClr val="black"/>
                </a:solidFill>
              </a:endParaRPr>
            </a:p>
          </p:txBody>
        </p:sp>
        <p:sp>
          <p:nvSpPr>
            <p:cNvPr id="67" name="Freeform 9">
              <a:extLst>
                <a:ext uri="{FF2B5EF4-FFF2-40B4-BE49-F238E27FC236}">
                  <a16:creationId xmlns:a16="http://schemas.microsoft.com/office/drawing/2014/main" id="{C5F45968-0388-4CD6-0F01-B4124EDB0905}"/>
                </a:ext>
              </a:extLst>
            </p:cNvPr>
            <p:cNvSpPr/>
            <p:nvPr/>
          </p:nvSpPr>
          <p:spPr>
            <a:xfrm>
              <a:off x="455612" y="3898506"/>
              <a:ext cx="844537" cy="1274275"/>
            </a:xfrm>
            <a:custGeom>
              <a:avLst/>
              <a:gdLst>
                <a:gd name="connsiteX0" fmla="*/ 0 w 844537"/>
                <a:gd name="connsiteY0" fmla="*/ 0 h 1274275"/>
                <a:gd name="connsiteX1" fmla="*/ 844538 w 844537"/>
                <a:gd name="connsiteY1" fmla="*/ 0 h 1274275"/>
                <a:gd name="connsiteX2" fmla="*/ 844538 w 844537"/>
                <a:gd name="connsiteY2" fmla="*/ 1274276 h 1274275"/>
                <a:gd name="connsiteX3" fmla="*/ 0 w 844537"/>
                <a:gd name="connsiteY3" fmla="*/ 1274276 h 1274275"/>
              </a:gdLst>
              <a:ahLst/>
              <a:cxnLst>
                <a:cxn ang="0">
                  <a:pos x="connsiteX0" y="connsiteY0"/>
                </a:cxn>
                <a:cxn ang="0">
                  <a:pos x="connsiteX1" y="connsiteY1"/>
                </a:cxn>
                <a:cxn ang="0">
                  <a:pos x="connsiteX2" y="connsiteY2"/>
                </a:cxn>
                <a:cxn ang="0">
                  <a:pos x="connsiteX3" y="connsiteY3"/>
                </a:cxn>
              </a:cxnLst>
              <a:rect l="l" t="t" r="r" b="b"/>
              <a:pathLst>
                <a:path w="844537" h="1274275">
                  <a:moveTo>
                    <a:pt x="0" y="0"/>
                  </a:moveTo>
                  <a:lnTo>
                    <a:pt x="844538" y="0"/>
                  </a:lnTo>
                  <a:lnTo>
                    <a:pt x="844538" y="1274276"/>
                  </a:lnTo>
                  <a:lnTo>
                    <a:pt x="0" y="1274276"/>
                  </a:lnTo>
                  <a:close/>
                </a:path>
              </a:pathLst>
            </a:custGeom>
            <a:solidFill>
              <a:srgbClr val="6BC2ED"/>
            </a:solidFill>
            <a:ln w="8859" cap="flat">
              <a:noFill/>
              <a:prstDash val="solid"/>
              <a:miter/>
            </a:ln>
          </p:spPr>
          <p:txBody>
            <a:bodyPr rtlCol="0" anchor="ctr"/>
            <a:lstStyle/>
            <a:p>
              <a:pPr defTabSz="1215818">
                <a:defRPr/>
              </a:pPr>
              <a:endParaRPr lang="en-BR" sz="2394" kern="0">
                <a:solidFill>
                  <a:prstClr val="black"/>
                </a:solidFill>
              </a:endParaRPr>
            </a:p>
          </p:txBody>
        </p:sp>
        <p:sp>
          <p:nvSpPr>
            <p:cNvPr id="68" name="Freeform 10">
              <a:extLst>
                <a:ext uri="{FF2B5EF4-FFF2-40B4-BE49-F238E27FC236}">
                  <a16:creationId xmlns:a16="http://schemas.microsoft.com/office/drawing/2014/main" id="{26E5C091-2B31-97B1-9B29-C1509DECBA96}"/>
                </a:ext>
              </a:extLst>
            </p:cNvPr>
            <p:cNvSpPr/>
            <p:nvPr/>
          </p:nvSpPr>
          <p:spPr>
            <a:xfrm>
              <a:off x="455612" y="5172782"/>
              <a:ext cx="844537" cy="1273389"/>
            </a:xfrm>
            <a:custGeom>
              <a:avLst/>
              <a:gdLst>
                <a:gd name="connsiteX0" fmla="*/ 844538 w 844537"/>
                <a:gd name="connsiteY0" fmla="*/ 1273390 h 1273389"/>
                <a:gd name="connsiteX1" fmla="*/ 298646 w 844537"/>
                <a:gd name="connsiteY1" fmla="*/ 1273390 h 1273389"/>
                <a:gd name="connsiteX2" fmla="*/ 0 w 844537"/>
                <a:gd name="connsiteY2" fmla="*/ 974759 h 1273389"/>
                <a:gd name="connsiteX3" fmla="*/ 0 w 844537"/>
                <a:gd name="connsiteY3" fmla="*/ 0 h 1273389"/>
                <a:gd name="connsiteX4" fmla="*/ 844538 w 844537"/>
                <a:gd name="connsiteY4" fmla="*/ 0 h 1273389"/>
                <a:gd name="connsiteX5" fmla="*/ 844538 w 844537"/>
                <a:gd name="connsiteY5" fmla="*/ 1273390 h 127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537" h="1273389">
                  <a:moveTo>
                    <a:pt x="844538" y="1273390"/>
                  </a:moveTo>
                  <a:lnTo>
                    <a:pt x="298646" y="1273390"/>
                  </a:lnTo>
                  <a:cubicBezTo>
                    <a:pt x="133814" y="1273390"/>
                    <a:pt x="0" y="1139582"/>
                    <a:pt x="0" y="974759"/>
                  </a:cubicBezTo>
                  <a:lnTo>
                    <a:pt x="0" y="0"/>
                  </a:lnTo>
                  <a:lnTo>
                    <a:pt x="844538" y="0"/>
                  </a:lnTo>
                  <a:lnTo>
                    <a:pt x="844538" y="1273390"/>
                  </a:lnTo>
                  <a:close/>
                </a:path>
              </a:pathLst>
            </a:custGeom>
            <a:solidFill>
              <a:srgbClr val="A7CCDF"/>
            </a:solidFill>
            <a:ln w="8859" cap="flat">
              <a:noFill/>
              <a:prstDash val="solid"/>
              <a:miter/>
            </a:ln>
          </p:spPr>
          <p:txBody>
            <a:bodyPr rtlCol="0" anchor="ctr"/>
            <a:lstStyle/>
            <a:p>
              <a:pPr defTabSz="1215818">
                <a:defRPr/>
              </a:pPr>
              <a:endParaRPr lang="en-BR" sz="2394" kern="0">
                <a:solidFill>
                  <a:prstClr val="black"/>
                </a:solidFill>
              </a:endParaRPr>
            </a:p>
          </p:txBody>
        </p:sp>
        <p:sp>
          <p:nvSpPr>
            <p:cNvPr id="69" name="Freeform 11">
              <a:extLst>
                <a:ext uri="{FF2B5EF4-FFF2-40B4-BE49-F238E27FC236}">
                  <a16:creationId xmlns:a16="http://schemas.microsoft.com/office/drawing/2014/main" id="{430ACD11-486D-E91C-99FE-16524085C0D5}"/>
                </a:ext>
              </a:extLst>
            </p:cNvPr>
            <p:cNvSpPr/>
            <p:nvPr/>
          </p:nvSpPr>
          <p:spPr>
            <a:xfrm>
              <a:off x="1300149" y="1349955"/>
              <a:ext cx="10301056" cy="1274275"/>
            </a:xfrm>
            <a:custGeom>
              <a:avLst/>
              <a:gdLst>
                <a:gd name="connsiteX0" fmla="*/ 10301056 w 10301056"/>
                <a:gd name="connsiteY0" fmla="*/ 1274276 h 1274275"/>
                <a:gd name="connsiteX1" fmla="*/ 0 w 10301056"/>
                <a:gd name="connsiteY1" fmla="*/ 1274276 h 1274275"/>
                <a:gd name="connsiteX2" fmla="*/ 0 w 10301056"/>
                <a:gd name="connsiteY2" fmla="*/ 0 h 1274275"/>
                <a:gd name="connsiteX3" fmla="*/ 10002411 w 10301056"/>
                <a:gd name="connsiteY3" fmla="*/ 0 h 1274275"/>
                <a:gd name="connsiteX4" fmla="*/ 10301056 w 10301056"/>
                <a:gd name="connsiteY4" fmla="*/ 298631 h 1274275"/>
                <a:gd name="connsiteX5" fmla="*/ 10301056 w 10301056"/>
                <a:gd name="connsiteY5" fmla="*/ 1274276 h 127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1056" h="1274275">
                  <a:moveTo>
                    <a:pt x="10301056" y="1274276"/>
                  </a:moveTo>
                  <a:lnTo>
                    <a:pt x="0" y="1274276"/>
                  </a:lnTo>
                  <a:lnTo>
                    <a:pt x="0" y="0"/>
                  </a:lnTo>
                  <a:lnTo>
                    <a:pt x="10002411" y="0"/>
                  </a:lnTo>
                  <a:cubicBezTo>
                    <a:pt x="10167242" y="0"/>
                    <a:pt x="10301056" y="133808"/>
                    <a:pt x="10301056" y="298631"/>
                  </a:cubicBezTo>
                  <a:lnTo>
                    <a:pt x="10301056" y="1274276"/>
                  </a:lnTo>
                  <a:close/>
                </a:path>
              </a:pathLst>
            </a:custGeom>
            <a:solidFill>
              <a:sysClr val="window" lastClr="FFFFFF"/>
            </a:solidFill>
            <a:ln w="8859" cap="flat">
              <a:noFill/>
              <a:prstDash val="solid"/>
              <a:miter/>
            </a:ln>
          </p:spPr>
          <p:txBody>
            <a:bodyPr rtlCol="0" anchor="ctr"/>
            <a:lstStyle/>
            <a:p>
              <a:pPr defTabSz="1215818">
                <a:defRPr/>
              </a:pPr>
              <a:endParaRPr lang="en-BR" sz="2394" kern="0">
                <a:solidFill>
                  <a:prstClr val="black"/>
                </a:solidFill>
              </a:endParaRPr>
            </a:p>
          </p:txBody>
        </p:sp>
        <p:sp>
          <p:nvSpPr>
            <p:cNvPr id="70" name="Freeform 12">
              <a:extLst>
                <a:ext uri="{FF2B5EF4-FFF2-40B4-BE49-F238E27FC236}">
                  <a16:creationId xmlns:a16="http://schemas.microsoft.com/office/drawing/2014/main" id="{5FE922BB-3456-0EF0-54DC-5CA27BCD814A}"/>
                </a:ext>
              </a:extLst>
            </p:cNvPr>
            <p:cNvSpPr/>
            <p:nvPr/>
          </p:nvSpPr>
          <p:spPr>
            <a:xfrm>
              <a:off x="1300149" y="2624230"/>
              <a:ext cx="10301056" cy="1274275"/>
            </a:xfrm>
            <a:custGeom>
              <a:avLst/>
              <a:gdLst>
                <a:gd name="connsiteX0" fmla="*/ 0 w 10301056"/>
                <a:gd name="connsiteY0" fmla="*/ 0 h 1274275"/>
                <a:gd name="connsiteX1" fmla="*/ 10301056 w 10301056"/>
                <a:gd name="connsiteY1" fmla="*/ 0 h 1274275"/>
                <a:gd name="connsiteX2" fmla="*/ 10301056 w 10301056"/>
                <a:gd name="connsiteY2" fmla="*/ 1274276 h 1274275"/>
                <a:gd name="connsiteX3" fmla="*/ 0 w 10301056"/>
                <a:gd name="connsiteY3" fmla="*/ 1274276 h 1274275"/>
              </a:gdLst>
              <a:ahLst/>
              <a:cxnLst>
                <a:cxn ang="0">
                  <a:pos x="connsiteX0" y="connsiteY0"/>
                </a:cxn>
                <a:cxn ang="0">
                  <a:pos x="connsiteX1" y="connsiteY1"/>
                </a:cxn>
                <a:cxn ang="0">
                  <a:pos x="connsiteX2" y="connsiteY2"/>
                </a:cxn>
                <a:cxn ang="0">
                  <a:pos x="connsiteX3" y="connsiteY3"/>
                </a:cxn>
              </a:cxnLst>
              <a:rect l="l" t="t" r="r" b="b"/>
              <a:pathLst>
                <a:path w="10301056" h="1274275">
                  <a:moveTo>
                    <a:pt x="0" y="0"/>
                  </a:moveTo>
                  <a:lnTo>
                    <a:pt x="10301056" y="0"/>
                  </a:lnTo>
                  <a:lnTo>
                    <a:pt x="10301056" y="1274276"/>
                  </a:lnTo>
                  <a:lnTo>
                    <a:pt x="0" y="1274276"/>
                  </a:lnTo>
                  <a:close/>
                </a:path>
              </a:pathLst>
            </a:custGeom>
            <a:solidFill>
              <a:sysClr val="window" lastClr="FFFFFF"/>
            </a:solidFill>
            <a:ln w="8859" cap="flat">
              <a:noFill/>
              <a:prstDash val="solid"/>
              <a:miter/>
            </a:ln>
          </p:spPr>
          <p:txBody>
            <a:bodyPr rtlCol="0" anchor="ctr"/>
            <a:lstStyle/>
            <a:p>
              <a:pPr defTabSz="1215818">
                <a:defRPr/>
              </a:pPr>
              <a:endParaRPr lang="en-BR" sz="2394" kern="0">
                <a:solidFill>
                  <a:prstClr val="black"/>
                </a:solidFill>
              </a:endParaRPr>
            </a:p>
          </p:txBody>
        </p:sp>
        <p:sp>
          <p:nvSpPr>
            <p:cNvPr id="71" name="Freeform 13">
              <a:extLst>
                <a:ext uri="{FF2B5EF4-FFF2-40B4-BE49-F238E27FC236}">
                  <a16:creationId xmlns:a16="http://schemas.microsoft.com/office/drawing/2014/main" id="{AD69C0CA-4368-FA0B-B8DE-D7F18321952B}"/>
                </a:ext>
              </a:extLst>
            </p:cNvPr>
            <p:cNvSpPr/>
            <p:nvPr/>
          </p:nvSpPr>
          <p:spPr>
            <a:xfrm>
              <a:off x="1300149" y="3898506"/>
              <a:ext cx="10301056" cy="1274275"/>
            </a:xfrm>
            <a:custGeom>
              <a:avLst/>
              <a:gdLst>
                <a:gd name="connsiteX0" fmla="*/ 0 w 10301056"/>
                <a:gd name="connsiteY0" fmla="*/ 0 h 1274275"/>
                <a:gd name="connsiteX1" fmla="*/ 10301056 w 10301056"/>
                <a:gd name="connsiteY1" fmla="*/ 0 h 1274275"/>
                <a:gd name="connsiteX2" fmla="*/ 10301056 w 10301056"/>
                <a:gd name="connsiteY2" fmla="*/ 1274276 h 1274275"/>
                <a:gd name="connsiteX3" fmla="*/ 0 w 10301056"/>
                <a:gd name="connsiteY3" fmla="*/ 1274276 h 1274275"/>
              </a:gdLst>
              <a:ahLst/>
              <a:cxnLst>
                <a:cxn ang="0">
                  <a:pos x="connsiteX0" y="connsiteY0"/>
                </a:cxn>
                <a:cxn ang="0">
                  <a:pos x="connsiteX1" y="connsiteY1"/>
                </a:cxn>
                <a:cxn ang="0">
                  <a:pos x="connsiteX2" y="connsiteY2"/>
                </a:cxn>
                <a:cxn ang="0">
                  <a:pos x="connsiteX3" y="connsiteY3"/>
                </a:cxn>
              </a:cxnLst>
              <a:rect l="l" t="t" r="r" b="b"/>
              <a:pathLst>
                <a:path w="10301056" h="1274275">
                  <a:moveTo>
                    <a:pt x="0" y="0"/>
                  </a:moveTo>
                  <a:lnTo>
                    <a:pt x="10301056" y="0"/>
                  </a:lnTo>
                  <a:lnTo>
                    <a:pt x="10301056" y="1274276"/>
                  </a:lnTo>
                  <a:lnTo>
                    <a:pt x="0" y="1274276"/>
                  </a:lnTo>
                  <a:close/>
                </a:path>
              </a:pathLst>
            </a:custGeom>
            <a:solidFill>
              <a:sysClr val="window" lastClr="FFFFFF"/>
            </a:solidFill>
            <a:ln w="8859" cap="flat">
              <a:noFill/>
              <a:prstDash val="solid"/>
              <a:miter/>
            </a:ln>
          </p:spPr>
          <p:txBody>
            <a:bodyPr rtlCol="0" anchor="ctr"/>
            <a:lstStyle/>
            <a:p>
              <a:pPr defTabSz="1215818">
                <a:defRPr/>
              </a:pPr>
              <a:endParaRPr lang="en-BR" sz="2394" kern="0">
                <a:solidFill>
                  <a:prstClr val="black"/>
                </a:solidFill>
              </a:endParaRPr>
            </a:p>
          </p:txBody>
        </p:sp>
        <p:sp>
          <p:nvSpPr>
            <p:cNvPr id="72" name="Freeform 14">
              <a:extLst>
                <a:ext uri="{FF2B5EF4-FFF2-40B4-BE49-F238E27FC236}">
                  <a16:creationId xmlns:a16="http://schemas.microsoft.com/office/drawing/2014/main" id="{40F89E3F-F429-B25A-702F-848D20705C86}"/>
                </a:ext>
              </a:extLst>
            </p:cNvPr>
            <p:cNvSpPr/>
            <p:nvPr/>
          </p:nvSpPr>
          <p:spPr>
            <a:xfrm>
              <a:off x="1300149" y="5172782"/>
              <a:ext cx="10301056" cy="1273389"/>
            </a:xfrm>
            <a:custGeom>
              <a:avLst/>
              <a:gdLst>
                <a:gd name="connsiteX0" fmla="*/ 10002411 w 10301056"/>
                <a:gd name="connsiteY0" fmla="*/ 1273390 h 1273389"/>
                <a:gd name="connsiteX1" fmla="*/ 0 w 10301056"/>
                <a:gd name="connsiteY1" fmla="*/ 1273390 h 1273389"/>
                <a:gd name="connsiteX2" fmla="*/ 0 w 10301056"/>
                <a:gd name="connsiteY2" fmla="*/ 0 h 1273389"/>
                <a:gd name="connsiteX3" fmla="*/ 10301056 w 10301056"/>
                <a:gd name="connsiteY3" fmla="*/ 0 h 1273389"/>
                <a:gd name="connsiteX4" fmla="*/ 10301056 w 10301056"/>
                <a:gd name="connsiteY4" fmla="*/ 975645 h 1273389"/>
                <a:gd name="connsiteX5" fmla="*/ 10002411 w 10301056"/>
                <a:gd name="connsiteY5" fmla="*/ 1273390 h 127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1056" h="1273389">
                  <a:moveTo>
                    <a:pt x="10002411" y="1273390"/>
                  </a:moveTo>
                  <a:lnTo>
                    <a:pt x="0" y="1273390"/>
                  </a:lnTo>
                  <a:lnTo>
                    <a:pt x="0" y="0"/>
                  </a:lnTo>
                  <a:lnTo>
                    <a:pt x="10301056" y="0"/>
                  </a:lnTo>
                  <a:lnTo>
                    <a:pt x="10301056" y="975645"/>
                  </a:lnTo>
                  <a:cubicBezTo>
                    <a:pt x="10301056" y="1139582"/>
                    <a:pt x="10167242" y="1273390"/>
                    <a:pt x="10002411" y="1273390"/>
                  </a:cubicBezTo>
                  <a:close/>
                </a:path>
              </a:pathLst>
            </a:custGeom>
            <a:solidFill>
              <a:sysClr val="window" lastClr="FFFFFF"/>
            </a:solidFill>
            <a:ln w="8859" cap="flat">
              <a:noFill/>
              <a:prstDash val="solid"/>
              <a:miter/>
            </a:ln>
          </p:spPr>
          <p:txBody>
            <a:bodyPr rtlCol="0" anchor="ctr"/>
            <a:lstStyle/>
            <a:p>
              <a:pPr defTabSz="1215818">
                <a:defRPr/>
              </a:pPr>
              <a:endParaRPr lang="en-BR" sz="2394" kern="0">
                <a:solidFill>
                  <a:prstClr val="black"/>
                </a:solidFill>
              </a:endParaRPr>
            </a:p>
          </p:txBody>
        </p:sp>
      </p:grpSp>
      <p:sp>
        <p:nvSpPr>
          <p:cNvPr id="73" name="Rounded Rectangle 22">
            <a:extLst>
              <a:ext uri="{FF2B5EF4-FFF2-40B4-BE49-F238E27FC236}">
                <a16:creationId xmlns:a16="http://schemas.microsoft.com/office/drawing/2014/main" id="{EAC723ED-B069-0F67-A946-234BEC613EEB}"/>
              </a:ext>
            </a:extLst>
          </p:cNvPr>
          <p:cNvSpPr/>
          <p:nvPr/>
        </p:nvSpPr>
        <p:spPr>
          <a:xfrm>
            <a:off x="1987126" y="1574066"/>
            <a:ext cx="1168523" cy="839184"/>
          </a:xfrm>
          <a:prstGeom prst="roundRect">
            <a:avLst>
              <a:gd name="adj" fmla="val 4307"/>
            </a:avLst>
          </a:prstGeom>
          <a:solidFill>
            <a:srgbClr val="0779B7"/>
          </a:solidFill>
          <a:ln w="25400" cap="flat" cmpd="sng" algn="ctr">
            <a:noFill/>
            <a:prstDash val="solid"/>
          </a:ln>
          <a:effectLst/>
        </p:spPr>
        <p:txBody>
          <a:bodyPr rtlCol="0" anchor="ctr"/>
          <a:lstStyle/>
          <a:p>
            <a:pPr algn="ctr" defTabSz="1215818">
              <a:defRPr/>
            </a:pPr>
            <a:endParaRPr lang="en-BR" sz="1396" kern="0" dirty="0">
              <a:solidFill>
                <a:prstClr val="white"/>
              </a:solidFill>
              <a:latin typeface="Segoe UI" panose="020B0502040204020203" pitchFamily="34" charset="0"/>
              <a:cs typeface="Segoe UI" panose="020B0502040204020203" pitchFamily="34" charset="0"/>
            </a:endParaRPr>
          </a:p>
        </p:txBody>
      </p:sp>
      <p:cxnSp>
        <p:nvCxnSpPr>
          <p:cNvPr id="74" name="Straight Connector 25">
            <a:extLst>
              <a:ext uri="{FF2B5EF4-FFF2-40B4-BE49-F238E27FC236}">
                <a16:creationId xmlns:a16="http://schemas.microsoft.com/office/drawing/2014/main" id="{EB758F6A-4590-A9C4-6E2C-86E9A982488E}"/>
              </a:ext>
            </a:extLst>
          </p:cNvPr>
          <p:cNvCxnSpPr>
            <a:cxnSpLocks/>
          </p:cNvCxnSpPr>
          <p:nvPr/>
        </p:nvCxnSpPr>
        <p:spPr>
          <a:xfrm>
            <a:off x="1358066" y="2620541"/>
            <a:ext cx="9942103" cy="0"/>
          </a:xfrm>
          <a:prstGeom prst="line">
            <a:avLst/>
          </a:prstGeom>
          <a:noFill/>
          <a:ln w="9525" cap="flat" cmpd="sng" algn="ctr">
            <a:solidFill>
              <a:srgbClr val="EEECE1">
                <a:lumMod val="75000"/>
              </a:srgbClr>
            </a:solidFill>
            <a:prstDash val="sysDash"/>
          </a:ln>
          <a:effectLst/>
        </p:spPr>
      </p:cxnSp>
      <p:cxnSp>
        <p:nvCxnSpPr>
          <p:cNvPr id="75" name="Straight Connector 27">
            <a:extLst>
              <a:ext uri="{FF2B5EF4-FFF2-40B4-BE49-F238E27FC236}">
                <a16:creationId xmlns:a16="http://schemas.microsoft.com/office/drawing/2014/main" id="{2741C707-BAA5-9D98-6081-E811C19AA2C0}"/>
              </a:ext>
            </a:extLst>
          </p:cNvPr>
          <p:cNvCxnSpPr>
            <a:cxnSpLocks/>
          </p:cNvCxnSpPr>
          <p:nvPr/>
        </p:nvCxnSpPr>
        <p:spPr>
          <a:xfrm>
            <a:off x="1358066" y="3900090"/>
            <a:ext cx="9942103" cy="0"/>
          </a:xfrm>
          <a:prstGeom prst="line">
            <a:avLst/>
          </a:prstGeom>
          <a:noFill/>
          <a:ln w="9525" cap="flat" cmpd="sng" algn="ctr">
            <a:solidFill>
              <a:srgbClr val="EEECE1">
                <a:lumMod val="75000"/>
              </a:srgbClr>
            </a:solidFill>
            <a:prstDash val="sysDash"/>
          </a:ln>
          <a:effectLst/>
        </p:spPr>
      </p:cxnSp>
      <p:cxnSp>
        <p:nvCxnSpPr>
          <p:cNvPr id="76" name="Straight Connector 28">
            <a:extLst>
              <a:ext uri="{FF2B5EF4-FFF2-40B4-BE49-F238E27FC236}">
                <a16:creationId xmlns:a16="http://schemas.microsoft.com/office/drawing/2014/main" id="{57C299F6-9D63-4D26-3D25-44764CBD42CE}"/>
              </a:ext>
            </a:extLst>
          </p:cNvPr>
          <p:cNvCxnSpPr>
            <a:cxnSpLocks/>
          </p:cNvCxnSpPr>
          <p:nvPr/>
        </p:nvCxnSpPr>
        <p:spPr>
          <a:xfrm>
            <a:off x="1358067" y="5179638"/>
            <a:ext cx="9890166" cy="0"/>
          </a:xfrm>
          <a:prstGeom prst="line">
            <a:avLst/>
          </a:prstGeom>
          <a:noFill/>
          <a:ln w="9525" cap="flat" cmpd="sng" algn="ctr">
            <a:solidFill>
              <a:srgbClr val="EEECE1">
                <a:lumMod val="75000"/>
              </a:srgbClr>
            </a:solidFill>
            <a:prstDash val="sysDash"/>
          </a:ln>
          <a:effectLst/>
        </p:spPr>
      </p:cxnSp>
      <p:sp>
        <p:nvSpPr>
          <p:cNvPr id="77" name="Rounded Rectangle 29">
            <a:extLst>
              <a:ext uri="{FF2B5EF4-FFF2-40B4-BE49-F238E27FC236}">
                <a16:creationId xmlns:a16="http://schemas.microsoft.com/office/drawing/2014/main" id="{178A8213-13F7-13BA-8F44-4CD88FBD11D9}"/>
              </a:ext>
            </a:extLst>
          </p:cNvPr>
          <p:cNvSpPr/>
          <p:nvPr/>
        </p:nvSpPr>
        <p:spPr>
          <a:xfrm>
            <a:off x="3610383" y="1574066"/>
            <a:ext cx="1168523" cy="839184"/>
          </a:xfrm>
          <a:prstGeom prst="roundRect">
            <a:avLst>
              <a:gd name="adj" fmla="val 4307"/>
            </a:avLst>
          </a:prstGeom>
          <a:solidFill>
            <a:srgbClr val="0779B7"/>
          </a:solidFill>
          <a:ln w="25400" cap="flat" cmpd="sng" algn="ctr">
            <a:noFill/>
            <a:prstDash val="solid"/>
          </a:ln>
          <a:effectLst/>
        </p:spPr>
        <p:txBody>
          <a:bodyPr rtlCol="0" anchor="ctr"/>
          <a:lstStyle/>
          <a:p>
            <a:pPr algn="ctr" defTabSz="1215818">
              <a:defRPr/>
            </a:pPr>
            <a:endParaRPr lang="en-BR" sz="1396" kern="0" dirty="0">
              <a:solidFill>
                <a:prstClr val="white"/>
              </a:solidFill>
              <a:latin typeface="Segoe UI" panose="020B0502040204020203" pitchFamily="34" charset="0"/>
              <a:cs typeface="Segoe UI" panose="020B0502040204020203" pitchFamily="34" charset="0"/>
            </a:endParaRPr>
          </a:p>
        </p:txBody>
      </p:sp>
      <p:sp>
        <p:nvSpPr>
          <p:cNvPr id="78" name="Rounded Rectangle 30">
            <a:extLst>
              <a:ext uri="{FF2B5EF4-FFF2-40B4-BE49-F238E27FC236}">
                <a16:creationId xmlns:a16="http://schemas.microsoft.com/office/drawing/2014/main" id="{4AC28242-D888-B110-AEE6-58405E4A4BAD}"/>
              </a:ext>
            </a:extLst>
          </p:cNvPr>
          <p:cNvSpPr/>
          <p:nvPr/>
        </p:nvSpPr>
        <p:spPr>
          <a:xfrm>
            <a:off x="5233640" y="1574066"/>
            <a:ext cx="1168523" cy="839184"/>
          </a:xfrm>
          <a:prstGeom prst="roundRect">
            <a:avLst>
              <a:gd name="adj" fmla="val 4307"/>
            </a:avLst>
          </a:prstGeom>
          <a:solidFill>
            <a:srgbClr val="0779B7"/>
          </a:solidFill>
          <a:ln w="25400" cap="flat" cmpd="sng" algn="ctr">
            <a:noFill/>
            <a:prstDash val="solid"/>
          </a:ln>
          <a:effectLst/>
        </p:spPr>
        <p:txBody>
          <a:bodyPr rtlCol="0" anchor="ctr"/>
          <a:lstStyle/>
          <a:p>
            <a:pPr algn="ctr" defTabSz="1215818">
              <a:defRPr/>
            </a:pPr>
            <a:endParaRPr lang="en-BR" sz="1396" kern="0" dirty="0">
              <a:solidFill>
                <a:prstClr val="white"/>
              </a:solidFill>
              <a:latin typeface="Segoe UI" panose="020B0502040204020203" pitchFamily="34" charset="0"/>
              <a:cs typeface="Segoe UI" panose="020B0502040204020203" pitchFamily="34" charset="0"/>
            </a:endParaRPr>
          </a:p>
        </p:txBody>
      </p:sp>
      <p:sp>
        <p:nvSpPr>
          <p:cNvPr id="79" name="Rounded Rectangle 33">
            <a:extLst>
              <a:ext uri="{FF2B5EF4-FFF2-40B4-BE49-F238E27FC236}">
                <a16:creationId xmlns:a16="http://schemas.microsoft.com/office/drawing/2014/main" id="{581B12C5-414A-1D7F-4384-8000056225D3}"/>
              </a:ext>
            </a:extLst>
          </p:cNvPr>
          <p:cNvSpPr/>
          <p:nvPr/>
        </p:nvSpPr>
        <p:spPr>
          <a:xfrm>
            <a:off x="1987126" y="2853615"/>
            <a:ext cx="1168523" cy="839184"/>
          </a:xfrm>
          <a:prstGeom prst="roundRect">
            <a:avLst>
              <a:gd name="adj" fmla="val 4307"/>
            </a:avLst>
          </a:prstGeom>
          <a:solidFill>
            <a:srgbClr val="019ADD"/>
          </a:solidFill>
          <a:ln w="25400" cap="flat" cmpd="sng" algn="ctr">
            <a:noFill/>
            <a:prstDash val="solid"/>
          </a:ln>
          <a:effectLst/>
        </p:spPr>
        <p:txBody>
          <a:bodyPr rtlCol="0" anchor="ctr"/>
          <a:lstStyle/>
          <a:p>
            <a:pPr algn="ctr" defTabSz="1215818">
              <a:defRPr/>
            </a:pPr>
            <a:endParaRPr lang="en-BR" sz="1396" kern="0" dirty="0">
              <a:solidFill>
                <a:prstClr val="white"/>
              </a:solidFill>
              <a:latin typeface="Segoe UI" panose="020B0502040204020203" pitchFamily="34" charset="0"/>
              <a:cs typeface="Segoe UI" panose="020B0502040204020203" pitchFamily="34" charset="0"/>
            </a:endParaRPr>
          </a:p>
        </p:txBody>
      </p:sp>
      <p:sp>
        <p:nvSpPr>
          <p:cNvPr id="80" name="Rounded Rectangle 34">
            <a:extLst>
              <a:ext uri="{FF2B5EF4-FFF2-40B4-BE49-F238E27FC236}">
                <a16:creationId xmlns:a16="http://schemas.microsoft.com/office/drawing/2014/main" id="{FF65DE5F-5F26-26C2-B5A0-558C51D7FA48}"/>
              </a:ext>
            </a:extLst>
          </p:cNvPr>
          <p:cNvSpPr/>
          <p:nvPr/>
        </p:nvSpPr>
        <p:spPr>
          <a:xfrm>
            <a:off x="3610383" y="2853615"/>
            <a:ext cx="1168523" cy="839184"/>
          </a:xfrm>
          <a:prstGeom prst="roundRect">
            <a:avLst>
              <a:gd name="adj" fmla="val 4307"/>
            </a:avLst>
          </a:prstGeom>
          <a:solidFill>
            <a:srgbClr val="019ADD"/>
          </a:solidFill>
          <a:ln w="25400" cap="flat" cmpd="sng" algn="ctr">
            <a:noFill/>
            <a:prstDash val="solid"/>
          </a:ln>
          <a:effectLst/>
        </p:spPr>
        <p:txBody>
          <a:bodyPr rtlCol="0" anchor="ctr"/>
          <a:lstStyle/>
          <a:p>
            <a:pPr algn="ctr" defTabSz="1215818">
              <a:defRPr/>
            </a:pPr>
            <a:endParaRPr lang="en-BR" sz="1396" kern="0" dirty="0">
              <a:solidFill>
                <a:prstClr val="white"/>
              </a:solidFill>
              <a:latin typeface="Segoe UI" panose="020B0502040204020203" pitchFamily="34" charset="0"/>
              <a:cs typeface="Segoe UI" panose="020B0502040204020203" pitchFamily="34" charset="0"/>
            </a:endParaRPr>
          </a:p>
        </p:txBody>
      </p:sp>
      <p:sp>
        <p:nvSpPr>
          <p:cNvPr id="81" name="Rounded Rectangle 35">
            <a:extLst>
              <a:ext uri="{FF2B5EF4-FFF2-40B4-BE49-F238E27FC236}">
                <a16:creationId xmlns:a16="http://schemas.microsoft.com/office/drawing/2014/main" id="{C75C148E-4B12-96F7-32E1-0061C5F2754F}"/>
              </a:ext>
            </a:extLst>
          </p:cNvPr>
          <p:cNvSpPr/>
          <p:nvPr/>
        </p:nvSpPr>
        <p:spPr>
          <a:xfrm>
            <a:off x="5233640" y="2853615"/>
            <a:ext cx="1168523" cy="839184"/>
          </a:xfrm>
          <a:prstGeom prst="roundRect">
            <a:avLst>
              <a:gd name="adj" fmla="val 4307"/>
            </a:avLst>
          </a:prstGeom>
          <a:solidFill>
            <a:srgbClr val="019ADD"/>
          </a:solidFill>
          <a:ln w="25400" cap="flat" cmpd="sng" algn="ctr">
            <a:noFill/>
            <a:prstDash val="solid"/>
          </a:ln>
          <a:effectLst/>
        </p:spPr>
        <p:txBody>
          <a:bodyPr rtlCol="0" anchor="ctr"/>
          <a:lstStyle/>
          <a:p>
            <a:pPr algn="ctr" defTabSz="1215818">
              <a:defRPr/>
            </a:pPr>
            <a:endParaRPr lang="en-BR" sz="1396" kern="0" dirty="0">
              <a:solidFill>
                <a:prstClr val="white"/>
              </a:solidFill>
              <a:latin typeface="Segoe UI" panose="020B0502040204020203" pitchFamily="34" charset="0"/>
              <a:cs typeface="Segoe UI" panose="020B0502040204020203" pitchFamily="34" charset="0"/>
            </a:endParaRPr>
          </a:p>
        </p:txBody>
      </p:sp>
      <p:sp>
        <p:nvSpPr>
          <p:cNvPr id="82" name="Rounded Rectangle 36">
            <a:extLst>
              <a:ext uri="{FF2B5EF4-FFF2-40B4-BE49-F238E27FC236}">
                <a16:creationId xmlns:a16="http://schemas.microsoft.com/office/drawing/2014/main" id="{DE9A65EE-9FCC-6DA5-1375-6DF6F936206A}"/>
              </a:ext>
            </a:extLst>
          </p:cNvPr>
          <p:cNvSpPr/>
          <p:nvPr/>
        </p:nvSpPr>
        <p:spPr>
          <a:xfrm>
            <a:off x="6856897" y="2853615"/>
            <a:ext cx="1168523" cy="839184"/>
          </a:xfrm>
          <a:prstGeom prst="roundRect">
            <a:avLst>
              <a:gd name="adj" fmla="val 4307"/>
            </a:avLst>
          </a:prstGeom>
          <a:solidFill>
            <a:srgbClr val="019ADD"/>
          </a:solidFill>
          <a:ln w="25400" cap="flat" cmpd="sng" algn="ctr">
            <a:noFill/>
            <a:prstDash val="solid"/>
          </a:ln>
          <a:effectLst/>
        </p:spPr>
        <p:txBody>
          <a:bodyPr rtlCol="0" anchor="ctr"/>
          <a:lstStyle/>
          <a:p>
            <a:pPr algn="ctr" defTabSz="1215818">
              <a:defRPr/>
            </a:pPr>
            <a:endParaRPr lang="en-BR" sz="1396" kern="0" dirty="0">
              <a:solidFill>
                <a:prstClr val="white"/>
              </a:solidFill>
              <a:latin typeface="Segoe UI" panose="020B0502040204020203" pitchFamily="34" charset="0"/>
              <a:cs typeface="Segoe UI" panose="020B0502040204020203" pitchFamily="34" charset="0"/>
            </a:endParaRPr>
          </a:p>
        </p:txBody>
      </p:sp>
      <p:sp>
        <p:nvSpPr>
          <p:cNvPr id="83" name="Rounded Rectangle 37">
            <a:extLst>
              <a:ext uri="{FF2B5EF4-FFF2-40B4-BE49-F238E27FC236}">
                <a16:creationId xmlns:a16="http://schemas.microsoft.com/office/drawing/2014/main" id="{D14557AE-7A22-5D34-6D06-29906D5871AD}"/>
              </a:ext>
            </a:extLst>
          </p:cNvPr>
          <p:cNvSpPr/>
          <p:nvPr/>
        </p:nvSpPr>
        <p:spPr>
          <a:xfrm>
            <a:off x="8480155" y="2853615"/>
            <a:ext cx="1168523" cy="839184"/>
          </a:xfrm>
          <a:prstGeom prst="roundRect">
            <a:avLst>
              <a:gd name="adj" fmla="val 4307"/>
            </a:avLst>
          </a:prstGeom>
          <a:solidFill>
            <a:srgbClr val="019ADD"/>
          </a:solidFill>
          <a:ln w="25400" cap="flat" cmpd="sng" algn="ctr">
            <a:noFill/>
            <a:prstDash val="solid"/>
          </a:ln>
          <a:effectLst/>
        </p:spPr>
        <p:txBody>
          <a:bodyPr rtlCol="0" anchor="ctr"/>
          <a:lstStyle/>
          <a:p>
            <a:pPr algn="ctr" defTabSz="1215818">
              <a:defRPr/>
            </a:pPr>
            <a:endParaRPr lang="en-BR" sz="1396" kern="0" dirty="0">
              <a:solidFill>
                <a:prstClr val="white"/>
              </a:solidFill>
              <a:latin typeface="Segoe UI" panose="020B0502040204020203" pitchFamily="34" charset="0"/>
              <a:cs typeface="Segoe UI" panose="020B0502040204020203" pitchFamily="34" charset="0"/>
            </a:endParaRPr>
          </a:p>
        </p:txBody>
      </p:sp>
      <p:sp>
        <p:nvSpPr>
          <p:cNvPr id="84" name="Rounded Rectangle 39">
            <a:extLst>
              <a:ext uri="{FF2B5EF4-FFF2-40B4-BE49-F238E27FC236}">
                <a16:creationId xmlns:a16="http://schemas.microsoft.com/office/drawing/2014/main" id="{B22EEDFF-7787-A38C-7538-DDE486E7C559}"/>
              </a:ext>
            </a:extLst>
          </p:cNvPr>
          <p:cNvSpPr/>
          <p:nvPr/>
        </p:nvSpPr>
        <p:spPr>
          <a:xfrm>
            <a:off x="3610383" y="4119552"/>
            <a:ext cx="1168523" cy="839184"/>
          </a:xfrm>
          <a:prstGeom prst="roundRect">
            <a:avLst>
              <a:gd name="adj" fmla="val 4307"/>
            </a:avLst>
          </a:prstGeom>
          <a:solidFill>
            <a:srgbClr val="6BC2ED"/>
          </a:solidFill>
          <a:ln w="25400" cap="flat" cmpd="sng" algn="ctr">
            <a:noFill/>
            <a:prstDash val="solid"/>
          </a:ln>
          <a:effectLst/>
        </p:spPr>
        <p:txBody>
          <a:bodyPr rtlCol="0" anchor="ctr"/>
          <a:lstStyle/>
          <a:p>
            <a:pPr algn="ctr" defTabSz="1215818">
              <a:defRPr/>
            </a:pPr>
            <a:endParaRPr lang="en-BR" sz="1396" kern="0" dirty="0">
              <a:solidFill>
                <a:prstClr val="white"/>
              </a:solidFill>
              <a:latin typeface="Segoe UI" panose="020B0502040204020203" pitchFamily="34" charset="0"/>
              <a:cs typeface="Segoe UI" panose="020B0502040204020203" pitchFamily="34" charset="0"/>
            </a:endParaRPr>
          </a:p>
        </p:txBody>
      </p:sp>
      <p:sp>
        <p:nvSpPr>
          <p:cNvPr id="85" name="Rounded Rectangle 40">
            <a:extLst>
              <a:ext uri="{FF2B5EF4-FFF2-40B4-BE49-F238E27FC236}">
                <a16:creationId xmlns:a16="http://schemas.microsoft.com/office/drawing/2014/main" id="{4F843134-B257-68B1-1DB4-B991943DD187}"/>
              </a:ext>
            </a:extLst>
          </p:cNvPr>
          <p:cNvSpPr/>
          <p:nvPr/>
        </p:nvSpPr>
        <p:spPr>
          <a:xfrm>
            <a:off x="5233640" y="4119552"/>
            <a:ext cx="1168523" cy="839184"/>
          </a:xfrm>
          <a:prstGeom prst="roundRect">
            <a:avLst>
              <a:gd name="adj" fmla="val 4307"/>
            </a:avLst>
          </a:prstGeom>
          <a:solidFill>
            <a:srgbClr val="6BC2ED"/>
          </a:solidFill>
          <a:ln w="25400" cap="flat" cmpd="sng" algn="ctr">
            <a:noFill/>
            <a:prstDash val="solid"/>
          </a:ln>
          <a:effectLst/>
        </p:spPr>
        <p:txBody>
          <a:bodyPr rtlCol="0" anchor="ctr"/>
          <a:lstStyle/>
          <a:p>
            <a:pPr algn="ctr" defTabSz="1215818">
              <a:defRPr/>
            </a:pPr>
            <a:endParaRPr lang="en-BR" sz="1396" kern="0" dirty="0">
              <a:solidFill>
                <a:prstClr val="white"/>
              </a:solidFill>
              <a:latin typeface="Segoe UI" panose="020B0502040204020203" pitchFamily="34" charset="0"/>
              <a:cs typeface="Segoe UI" panose="020B0502040204020203" pitchFamily="34" charset="0"/>
            </a:endParaRPr>
          </a:p>
        </p:txBody>
      </p:sp>
      <p:sp>
        <p:nvSpPr>
          <p:cNvPr id="86" name="Rounded Rectangle 42">
            <a:extLst>
              <a:ext uri="{FF2B5EF4-FFF2-40B4-BE49-F238E27FC236}">
                <a16:creationId xmlns:a16="http://schemas.microsoft.com/office/drawing/2014/main" id="{B487553B-AE43-C23D-699B-1F67B997B69D}"/>
              </a:ext>
            </a:extLst>
          </p:cNvPr>
          <p:cNvSpPr/>
          <p:nvPr/>
        </p:nvSpPr>
        <p:spPr>
          <a:xfrm>
            <a:off x="8480155" y="4119552"/>
            <a:ext cx="1168523" cy="839184"/>
          </a:xfrm>
          <a:prstGeom prst="roundRect">
            <a:avLst>
              <a:gd name="adj" fmla="val 4307"/>
            </a:avLst>
          </a:prstGeom>
          <a:solidFill>
            <a:srgbClr val="6BC2ED"/>
          </a:solidFill>
          <a:ln w="25400" cap="flat" cmpd="sng" algn="ctr">
            <a:noFill/>
            <a:prstDash val="solid"/>
          </a:ln>
          <a:effectLst/>
        </p:spPr>
        <p:txBody>
          <a:bodyPr rtlCol="0" anchor="ctr"/>
          <a:lstStyle/>
          <a:p>
            <a:pPr algn="ctr" defTabSz="1215818">
              <a:defRPr/>
            </a:pPr>
            <a:endParaRPr lang="en-BR" sz="1396" kern="0" dirty="0">
              <a:solidFill>
                <a:prstClr val="white"/>
              </a:solidFill>
              <a:latin typeface="Segoe UI" panose="020B0502040204020203" pitchFamily="34" charset="0"/>
              <a:cs typeface="Segoe UI" panose="020B0502040204020203" pitchFamily="34" charset="0"/>
            </a:endParaRPr>
          </a:p>
        </p:txBody>
      </p:sp>
      <p:sp>
        <p:nvSpPr>
          <p:cNvPr id="87" name="Rounded Rectangle 43">
            <a:extLst>
              <a:ext uri="{FF2B5EF4-FFF2-40B4-BE49-F238E27FC236}">
                <a16:creationId xmlns:a16="http://schemas.microsoft.com/office/drawing/2014/main" id="{CF32844C-2C6F-978A-B227-1CEE76381FFD}"/>
              </a:ext>
            </a:extLst>
          </p:cNvPr>
          <p:cNvSpPr/>
          <p:nvPr/>
        </p:nvSpPr>
        <p:spPr>
          <a:xfrm>
            <a:off x="1987126" y="5399100"/>
            <a:ext cx="1168523" cy="839184"/>
          </a:xfrm>
          <a:prstGeom prst="roundRect">
            <a:avLst>
              <a:gd name="adj" fmla="val 4307"/>
            </a:avLst>
          </a:prstGeom>
          <a:solidFill>
            <a:srgbClr val="A7CCDF"/>
          </a:solidFill>
          <a:ln w="25400" cap="flat" cmpd="sng" algn="ctr">
            <a:noFill/>
            <a:prstDash val="solid"/>
          </a:ln>
          <a:effectLst/>
        </p:spPr>
        <p:txBody>
          <a:bodyPr rtlCol="0" anchor="ctr"/>
          <a:lstStyle/>
          <a:p>
            <a:pPr algn="ctr" defTabSz="1215818">
              <a:defRPr/>
            </a:pPr>
            <a:endParaRPr lang="en-BR" sz="1396" kern="0" dirty="0">
              <a:solidFill>
                <a:prstClr val="white"/>
              </a:solidFill>
              <a:latin typeface="Segoe UI" panose="020B0502040204020203" pitchFamily="34" charset="0"/>
              <a:cs typeface="Segoe UI" panose="020B0502040204020203" pitchFamily="34" charset="0"/>
            </a:endParaRPr>
          </a:p>
        </p:txBody>
      </p:sp>
      <p:sp>
        <p:nvSpPr>
          <p:cNvPr id="88" name="Rounded Rectangle 44">
            <a:extLst>
              <a:ext uri="{FF2B5EF4-FFF2-40B4-BE49-F238E27FC236}">
                <a16:creationId xmlns:a16="http://schemas.microsoft.com/office/drawing/2014/main" id="{3036B688-9D00-746D-D1ED-8C619CCAD64E}"/>
              </a:ext>
            </a:extLst>
          </p:cNvPr>
          <p:cNvSpPr/>
          <p:nvPr/>
        </p:nvSpPr>
        <p:spPr>
          <a:xfrm>
            <a:off x="3610383" y="5399100"/>
            <a:ext cx="1168523" cy="839184"/>
          </a:xfrm>
          <a:prstGeom prst="roundRect">
            <a:avLst>
              <a:gd name="adj" fmla="val 4307"/>
            </a:avLst>
          </a:prstGeom>
          <a:solidFill>
            <a:srgbClr val="A7CCDF"/>
          </a:solidFill>
          <a:ln w="25400" cap="flat" cmpd="sng" algn="ctr">
            <a:noFill/>
            <a:prstDash val="solid"/>
          </a:ln>
          <a:effectLst/>
        </p:spPr>
        <p:txBody>
          <a:bodyPr rtlCol="0" anchor="ctr"/>
          <a:lstStyle/>
          <a:p>
            <a:pPr algn="ctr" defTabSz="1215818">
              <a:defRPr/>
            </a:pPr>
            <a:endParaRPr lang="en-BR" sz="1396" kern="0" dirty="0">
              <a:solidFill>
                <a:prstClr val="white"/>
              </a:solidFill>
              <a:latin typeface="Segoe UI" panose="020B0502040204020203" pitchFamily="34" charset="0"/>
              <a:cs typeface="Segoe UI" panose="020B0502040204020203" pitchFamily="34" charset="0"/>
            </a:endParaRPr>
          </a:p>
        </p:txBody>
      </p:sp>
      <p:sp>
        <p:nvSpPr>
          <p:cNvPr id="89" name="Rounded Rectangle 47">
            <a:extLst>
              <a:ext uri="{FF2B5EF4-FFF2-40B4-BE49-F238E27FC236}">
                <a16:creationId xmlns:a16="http://schemas.microsoft.com/office/drawing/2014/main" id="{09C77B8C-CE33-332A-F3D7-FBD4284F4D5F}"/>
              </a:ext>
            </a:extLst>
          </p:cNvPr>
          <p:cNvSpPr/>
          <p:nvPr/>
        </p:nvSpPr>
        <p:spPr>
          <a:xfrm>
            <a:off x="8480155" y="5399100"/>
            <a:ext cx="1168523" cy="839184"/>
          </a:xfrm>
          <a:prstGeom prst="roundRect">
            <a:avLst>
              <a:gd name="adj" fmla="val 4307"/>
            </a:avLst>
          </a:prstGeom>
          <a:solidFill>
            <a:srgbClr val="A7CCDF"/>
          </a:solidFill>
          <a:ln w="25400" cap="flat" cmpd="sng" algn="ctr">
            <a:noFill/>
            <a:prstDash val="solid"/>
          </a:ln>
          <a:effectLst/>
        </p:spPr>
        <p:txBody>
          <a:bodyPr rtlCol="0" anchor="ctr"/>
          <a:lstStyle/>
          <a:p>
            <a:pPr algn="ctr" defTabSz="1215818">
              <a:defRPr/>
            </a:pPr>
            <a:endParaRPr lang="en-BR" sz="1396" kern="0" dirty="0">
              <a:solidFill>
                <a:prstClr val="white"/>
              </a:solidFill>
              <a:latin typeface="Segoe UI" panose="020B0502040204020203" pitchFamily="34" charset="0"/>
              <a:cs typeface="Segoe UI" panose="020B0502040204020203" pitchFamily="34" charset="0"/>
            </a:endParaRPr>
          </a:p>
        </p:txBody>
      </p:sp>
      <p:cxnSp>
        <p:nvCxnSpPr>
          <p:cNvPr id="90" name="Straight Arrow Connector 57">
            <a:extLst>
              <a:ext uri="{FF2B5EF4-FFF2-40B4-BE49-F238E27FC236}">
                <a16:creationId xmlns:a16="http://schemas.microsoft.com/office/drawing/2014/main" id="{15B01AC6-D379-8D1D-3DC8-98CEC5A78A70}"/>
              </a:ext>
            </a:extLst>
          </p:cNvPr>
          <p:cNvCxnSpPr>
            <a:endCxn id="87" idx="0"/>
          </p:cNvCxnSpPr>
          <p:nvPr/>
        </p:nvCxnSpPr>
        <p:spPr>
          <a:xfrm>
            <a:off x="2571387" y="3692797"/>
            <a:ext cx="0" cy="1706301"/>
          </a:xfrm>
          <a:prstGeom prst="straightConnector1">
            <a:avLst/>
          </a:prstGeom>
          <a:noFill/>
          <a:ln w="9525" cap="flat" cmpd="sng" algn="ctr">
            <a:solidFill>
              <a:srgbClr val="1F497D">
                <a:lumMod val="50000"/>
              </a:srgbClr>
            </a:solidFill>
            <a:prstDash val="solid"/>
            <a:tailEnd type="triangle"/>
          </a:ln>
          <a:effectLst/>
        </p:spPr>
      </p:cxnSp>
      <p:cxnSp>
        <p:nvCxnSpPr>
          <p:cNvPr id="91" name="Straight Arrow Connector 59">
            <a:extLst>
              <a:ext uri="{FF2B5EF4-FFF2-40B4-BE49-F238E27FC236}">
                <a16:creationId xmlns:a16="http://schemas.microsoft.com/office/drawing/2014/main" id="{B77DA5FE-8731-9072-F79A-FE86C55B8F43}"/>
              </a:ext>
            </a:extLst>
          </p:cNvPr>
          <p:cNvCxnSpPr>
            <a:stCxn id="80" idx="2"/>
            <a:endCxn id="84" idx="0"/>
          </p:cNvCxnSpPr>
          <p:nvPr/>
        </p:nvCxnSpPr>
        <p:spPr>
          <a:xfrm>
            <a:off x="4194645" y="3692799"/>
            <a:ext cx="0" cy="426753"/>
          </a:xfrm>
          <a:prstGeom prst="straightConnector1">
            <a:avLst/>
          </a:prstGeom>
          <a:noFill/>
          <a:ln w="9525" cap="flat" cmpd="sng" algn="ctr">
            <a:solidFill>
              <a:srgbClr val="1F497D">
                <a:lumMod val="50000"/>
              </a:srgbClr>
            </a:solidFill>
            <a:prstDash val="solid"/>
            <a:tailEnd type="triangle"/>
          </a:ln>
          <a:effectLst/>
        </p:spPr>
      </p:cxnSp>
      <p:cxnSp>
        <p:nvCxnSpPr>
          <p:cNvPr id="92" name="Elbow Connector 63">
            <a:extLst>
              <a:ext uri="{FF2B5EF4-FFF2-40B4-BE49-F238E27FC236}">
                <a16:creationId xmlns:a16="http://schemas.microsoft.com/office/drawing/2014/main" id="{D729F258-DCD9-0ECB-0E41-17E4F005A175}"/>
              </a:ext>
            </a:extLst>
          </p:cNvPr>
          <p:cNvCxnSpPr>
            <a:cxnSpLocks/>
            <a:stCxn id="82" idx="2"/>
            <a:endCxn id="89" idx="1"/>
          </p:cNvCxnSpPr>
          <p:nvPr/>
        </p:nvCxnSpPr>
        <p:spPr>
          <a:xfrm rot="16200000" flipH="1">
            <a:off x="6897709" y="4236247"/>
            <a:ext cx="2125893" cy="1038996"/>
          </a:xfrm>
          <a:prstGeom prst="bentConnector2">
            <a:avLst/>
          </a:prstGeom>
          <a:noFill/>
          <a:ln w="9525" cap="flat" cmpd="sng" algn="ctr">
            <a:solidFill>
              <a:srgbClr val="1F497D">
                <a:lumMod val="50000"/>
              </a:srgbClr>
            </a:solidFill>
            <a:prstDash val="solid"/>
            <a:tailEnd type="triangle"/>
          </a:ln>
          <a:effectLst/>
        </p:spPr>
      </p:cxnSp>
      <p:cxnSp>
        <p:nvCxnSpPr>
          <p:cNvPr id="93" name="Straight Arrow Connector 66">
            <a:extLst>
              <a:ext uri="{FF2B5EF4-FFF2-40B4-BE49-F238E27FC236}">
                <a16:creationId xmlns:a16="http://schemas.microsoft.com/office/drawing/2014/main" id="{8E81CEE3-BBD7-447F-AC05-38C813C14FFE}"/>
              </a:ext>
            </a:extLst>
          </p:cNvPr>
          <p:cNvCxnSpPr/>
          <p:nvPr/>
        </p:nvCxnSpPr>
        <p:spPr>
          <a:xfrm>
            <a:off x="5833429" y="3692799"/>
            <a:ext cx="0" cy="426753"/>
          </a:xfrm>
          <a:prstGeom prst="straightConnector1">
            <a:avLst/>
          </a:prstGeom>
          <a:noFill/>
          <a:ln w="9525" cap="flat" cmpd="sng" algn="ctr">
            <a:solidFill>
              <a:srgbClr val="1F497D">
                <a:lumMod val="50000"/>
              </a:srgbClr>
            </a:solidFill>
            <a:prstDash val="solid"/>
            <a:headEnd type="triangle"/>
            <a:tailEnd type="triangle"/>
          </a:ln>
          <a:effectLst/>
        </p:spPr>
      </p:cxnSp>
      <p:cxnSp>
        <p:nvCxnSpPr>
          <p:cNvPr id="94" name="Elbow Connector 68">
            <a:extLst>
              <a:ext uri="{FF2B5EF4-FFF2-40B4-BE49-F238E27FC236}">
                <a16:creationId xmlns:a16="http://schemas.microsoft.com/office/drawing/2014/main" id="{EC29B0F9-0EF2-4A96-86FC-19E813B0D2A1}"/>
              </a:ext>
            </a:extLst>
          </p:cNvPr>
          <p:cNvCxnSpPr>
            <a:cxnSpLocks/>
            <a:stCxn id="88" idx="3"/>
            <a:endCxn id="85" idx="2"/>
          </p:cNvCxnSpPr>
          <p:nvPr/>
        </p:nvCxnSpPr>
        <p:spPr>
          <a:xfrm flipV="1">
            <a:off x="4778907" y="4958734"/>
            <a:ext cx="1038995" cy="859957"/>
          </a:xfrm>
          <a:prstGeom prst="bentConnector2">
            <a:avLst/>
          </a:prstGeom>
          <a:noFill/>
          <a:ln w="9525" cap="flat" cmpd="sng" algn="ctr">
            <a:solidFill>
              <a:srgbClr val="1F497D">
                <a:lumMod val="50000"/>
              </a:srgbClr>
            </a:solidFill>
            <a:prstDash val="solid"/>
            <a:tailEnd type="triangle"/>
          </a:ln>
          <a:effectLst/>
        </p:spPr>
      </p:cxnSp>
      <p:cxnSp>
        <p:nvCxnSpPr>
          <p:cNvPr id="95" name="Straight Arrow Connector 75">
            <a:extLst>
              <a:ext uri="{FF2B5EF4-FFF2-40B4-BE49-F238E27FC236}">
                <a16:creationId xmlns:a16="http://schemas.microsoft.com/office/drawing/2014/main" id="{073CA059-7EA7-8094-7C44-65E2DEA0AEE5}"/>
              </a:ext>
            </a:extLst>
          </p:cNvPr>
          <p:cNvCxnSpPr>
            <a:cxnSpLocks/>
            <a:stCxn id="84" idx="3"/>
            <a:endCxn id="85" idx="1"/>
          </p:cNvCxnSpPr>
          <p:nvPr/>
        </p:nvCxnSpPr>
        <p:spPr>
          <a:xfrm>
            <a:off x="4778908" y="4539143"/>
            <a:ext cx="454734" cy="0"/>
          </a:xfrm>
          <a:prstGeom prst="straightConnector1">
            <a:avLst/>
          </a:prstGeom>
          <a:noFill/>
          <a:ln w="9525" cap="flat" cmpd="sng" algn="ctr">
            <a:solidFill>
              <a:srgbClr val="1F497D">
                <a:lumMod val="50000"/>
              </a:srgbClr>
            </a:solidFill>
            <a:prstDash val="solid"/>
            <a:tailEnd type="triangle"/>
          </a:ln>
          <a:effectLst/>
        </p:spPr>
      </p:cxnSp>
      <p:pic>
        <p:nvPicPr>
          <p:cNvPr id="96" name="Graphic 79" descr="Star with solid fill">
            <a:extLst>
              <a:ext uri="{FF2B5EF4-FFF2-40B4-BE49-F238E27FC236}">
                <a16:creationId xmlns:a16="http://schemas.microsoft.com/office/drawing/2014/main" id="{09F1FB6D-D0E8-8D90-F07F-A9551FAA85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925" y="2959757"/>
            <a:ext cx="585850" cy="585850"/>
          </a:xfrm>
          <a:prstGeom prst="rect">
            <a:avLst/>
          </a:prstGeom>
        </p:spPr>
      </p:pic>
      <p:pic>
        <p:nvPicPr>
          <p:cNvPr id="97" name="Graphic 81" descr="Marketing with solid fill">
            <a:extLst>
              <a:ext uri="{FF2B5EF4-FFF2-40B4-BE49-F238E27FC236}">
                <a16:creationId xmlns:a16="http://schemas.microsoft.com/office/drawing/2014/main" id="{D4E57D50-0713-4CFD-CDCC-A026238469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2925" y="1710392"/>
            <a:ext cx="585850" cy="585850"/>
          </a:xfrm>
          <a:prstGeom prst="rect">
            <a:avLst/>
          </a:prstGeom>
        </p:spPr>
      </p:pic>
      <p:pic>
        <p:nvPicPr>
          <p:cNvPr id="98" name="Graphic 83" descr="Target Audience with solid fill">
            <a:extLst>
              <a:ext uri="{FF2B5EF4-FFF2-40B4-BE49-F238E27FC236}">
                <a16:creationId xmlns:a16="http://schemas.microsoft.com/office/drawing/2014/main" id="{644FA1FD-EC98-EAF8-7E02-334BE8E083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2925" y="4209122"/>
            <a:ext cx="585850" cy="585850"/>
          </a:xfrm>
          <a:prstGeom prst="rect">
            <a:avLst/>
          </a:prstGeom>
        </p:spPr>
      </p:pic>
      <p:grpSp>
        <p:nvGrpSpPr>
          <p:cNvPr id="99" name="Group 89">
            <a:extLst>
              <a:ext uri="{FF2B5EF4-FFF2-40B4-BE49-F238E27FC236}">
                <a16:creationId xmlns:a16="http://schemas.microsoft.com/office/drawing/2014/main" id="{B8A19639-63A0-A757-08B3-DCB1CC989B85}"/>
              </a:ext>
            </a:extLst>
          </p:cNvPr>
          <p:cNvGrpSpPr/>
          <p:nvPr/>
        </p:nvGrpSpPr>
        <p:grpSpPr>
          <a:xfrm>
            <a:off x="656225" y="5458489"/>
            <a:ext cx="439251" cy="473926"/>
            <a:chOff x="841935" y="5618200"/>
            <a:chExt cx="723900" cy="781050"/>
          </a:xfrm>
          <a:solidFill>
            <a:sysClr val="window" lastClr="FFFFFF"/>
          </a:solidFill>
        </p:grpSpPr>
        <p:sp>
          <p:nvSpPr>
            <p:cNvPr id="100" name="Freeform: Shape 61">
              <a:extLst>
                <a:ext uri="{FF2B5EF4-FFF2-40B4-BE49-F238E27FC236}">
                  <a16:creationId xmlns:a16="http://schemas.microsoft.com/office/drawing/2014/main" id="{47B88BA1-BCF1-990F-C8D3-4808E98E03DB}"/>
                </a:ext>
              </a:extLst>
            </p:cNvPr>
            <p:cNvSpPr/>
            <p:nvPr/>
          </p:nvSpPr>
          <p:spPr>
            <a:xfrm>
              <a:off x="1299135" y="6265900"/>
              <a:ext cx="266700" cy="133350"/>
            </a:xfrm>
            <a:custGeom>
              <a:avLst/>
              <a:gdLst>
                <a:gd name="connsiteX0" fmla="*/ 0 w 266700"/>
                <a:gd name="connsiteY0" fmla="*/ 0 h 133350"/>
                <a:gd name="connsiteX1" fmla="*/ 266700 w 266700"/>
                <a:gd name="connsiteY1" fmla="*/ 0 h 133350"/>
                <a:gd name="connsiteX2" fmla="*/ 266700 w 266700"/>
                <a:gd name="connsiteY2" fmla="*/ 133350 h 133350"/>
                <a:gd name="connsiteX3" fmla="*/ 0 w 26670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266700" h="133350">
                  <a:moveTo>
                    <a:pt x="0" y="0"/>
                  </a:moveTo>
                  <a:lnTo>
                    <a:pt x="266700" y="0"/>
                  </a:lnTo>
                  <a:lnTo>
                    <a:pt x="266700" y="133350"/>
                  </a:lnTo>
                  <a:lnTo>
                    <a:pt x="0" y="133350"/>
                  </a:lnTo>
                  <a:close/>
                </a:path>
              </a:pathLst>
            </a:custGeom>
            <a:grpFill/>
            <a:ln w="9525" cap="flat">
              <a:noFill/>
              <a:prstDash val="solid"/>
              <a:miter/>
            </a:ln>
          </p:spPr>
          <p:txBody>
            <a:bodyPr rtlCol="0" anchor="ctr"/>
            <a:lstStyle/>
            <a:p>
              <a:pPr defTabSz="1215818">
                <a:defRPr/>
              </a:pPr>
              <a:endParaRPr lang="en-IN" sz="2394" kern="0">
                <a:solidFill>
                  <a:prstClr val="black"/>
                </a:solidFill>
              </a:endParaRPr>
            </a:p>
          </p:txBody>
        </p:sp>
        <p:sp>
          <p:nvSpPr>
            <p:cNvPr id="101" name="Freeform: Shape 62">
              <a:extLst>
                <a:ext uri="{FF2B5EF4-FFF2-40B4-BE49-F238E27FC236}">
                  <a16:creationId xmlns:a16="http://schemas.microsoft.com/office/drawing/2014/main" id="{7209F3AA-89D7-BA31-284C-1D202C330806}"/>
                </a:ext>
              </a:extLst>
            </p:cNvPr>
            <p:cNvSpPr/>
            <p:nvPr/>
          </p:nvSpPr>
          <p:spPr>
            <a:xfrm>
              <a:off x="908670" y="5936144"/>
              <a:ext cx="590624" cy="316810"/>
            </a:xfrm>
            <a:custGeom>
              <a:avLst/>
              <a:gdLst>
                <a:gd name="connsiteX0" fmla="*/ 504764 w 590624"/>
                <a:gd name="connsiteY0" fmla="*/ 120205 h 316810"/>
                <a:gd name="connsiteX1" fmla="*/ 504764 w 590624"/>
                <a:gd name="connsiteY1" fmla="*/ 257366 h 316810"/>
                <a:gd name="connsiteX2" fmla="*/ 485714 w 590624"/>
                <a:gd name="connsiteY2" fmla="*/ 238316 h 316810"/>
                <a:gd name="connsiteX3" fmla="*/ 462092 w 590624"/>
                <a:gd name="connsiteY3" fmla="*/ 238316 h 316810"/>
                <a:gd name="connsiteX4" fmla="*/ 462092 w 590624"/>
                <a:gd name="connsiteY4" fmla="*/ 261937 h 316810"/>
                <a:gd name="connsiteX5" fmla="*/ 512098 w 590624"/>
                <a:gd name="connsiteY5" fmla="*/ 311944 h 316810"/>
                <a:gd name="connsiteX6" fmla="*/ 535720 w 590624"/>
                <a:gd name="connsiteY6" fmla="*/ 311944 h 316810"/>
                <a:gd name="connsiteX7" fmla="*/ 585727 w 590624"/>
                <a:gd name="connsiteY7" fmla="*/ 261937 h 316810"/>
                <a:gd name="connsiteX8" fmla="*/ 585679 w 590624"/>
                <a:gd name="connsiteY8" fmla="*/ 238173 h 316810"/>
                <a:gd name="connsiteX9" fmla="*/ 561914 w 590624"/>
                <a:gd name="connsiteY9" fmla="*/ 238220 h 316810"/>
                <a:gd name="connsiteX10" fmla="*/ 542864 w 590624"/>
                <a:gd name="connsiteY10" fmla="*/ 257270 h 316810"/>
                <a:gd name="connsiteX11" fmla="*/ 542864 w 590624"/>
                <a:gd name="connsiteY11" fmla="*/ 82105 h 316810"/>
                <a:gd name="connsiteX12" fmla="*/ 380939 w 590624"/>
                <a:gd name="connsiteY12" fmla="*/ 82105 h 316810"/>
                <a:gd name="connsiteX13" fmla="*/ 295214 w 590624"/>
                <a:gd name="connsiteY13" fmla="*/ 0 h 316810"/>
                <a:gd name="connsiteX14" fmla="*/ 209489 w 590624"/>
                <a:gd name="connsiteY14" fmla="*/ 82105 h 316810"/>
                <a:gd name="connsiteX15" fmla="*/ 47564 w 590624"/>
                <a:gd name="connsiteY15" fmla="*/ 82105 h 316810"/>
                <a:gd name="connsiteX16" fmla="*/ 47564 w 590624"/>
                <a:gd name="connsiteY16" fmla="*/ 257366 h 316810"/>
                <a:gd name="connsiteX17" fmla="*/ 28514 w 590624"/>
                <a:gd name="connsiteY17" fmla="*/ 238316 h 316810"/>
                <a:gd name="connsiteX18" fmla="*/ 4892 w 590624"/>
                <a:gd name="connsiteY18" fmla="*/ 238316 h 316810"/>
                <a:gd name="connsiteX19" fmla="*/ 4892 w 590624"/>
                <a:gd name="connsiteY19" fmla="*/ 261937 h 316810"/>
                <a:gd name="connsiteX20" fmla="*/ 54898 w 590624"/>
                <a:gd name="connsiteY20" fmla="*/ 311944 h 316810"/>
                <a:gd name="connsiteX21" fmla="*/ 78520 w 590624"/>
                <a:gd name="connsiteY21" fmla="*/ 311944 h 316810"/>
                <a:gd name="connsiteX22" fmla="*/ 128527 w 590624"/>
                <a:gd name="connsiteY22" fmla="*/ 261937 h 316810"/>
                <a:gd name="connsiteX23" fmla="*/ 128479 w 590624"/>
                <a:gd name="connsiteY23" fmla="*/ 238173 h 316810"/>
                <a:gd name="connsiteX24" fmla="*/ 104714 w 590624"/>
                <a:gd name="connsiteY24" fmla="*/ 238220 h 316810"/>
                <a:gd name="connsiteX25" fmla="*/ 85664 w 590624"/>
                <a:gd name="connsiteY25" fmla="*/ 257270 h 316810"/>
                <a:gd name="connsiteX26" fmla="*/ 85664 w 590624"/>
                <a:gd name="connsiteY26" fmla="*/ 120205 h 316810"/>
                <a:gd name="connsiteX27" fmla="*/ 209489 w 590624"/>
                <a:gd name="connsiteY27" fmla="*/ 120205 h 316810"/>
                <a:gd name="connsiteX28" fmla="*/ 295214 w 590624"/>
                <a:gd name="connsiteY28" fmla="*/ 205930 h 316810"/>
                <a:gd name="connsiteX29" fmla="*/ 380939 w 590624"/>
                <a:gd name="connsiteY29" fmla="*/ 120205 h 316810"/>
                <a:gd name="connsiteX30" fmla="*/ 504764 w 590624"/>
                <a:gd name="connsiteY30" fmla="*/ 120205 h 3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0624" h="316810">
                  <a:moveTo>
                    <a:pt x="504764" y="120205"/>
                  </a:moveTo>
                  <a:lnTo>
                    <a:pt x="504764" y="257366"/>
                  </a:lnTo>
                  <a:lnTo>
                    <a:pt x="485714" y="238316"/>
                  </a:lnTo>
                  <a:cubicBezTo>
                    <a:pt x="479191" y="231793"/>
                    <a:pt x="468615" y="231793"/>
                    <a:pt x="462092" y="238316"/>
                  </a:cubicBezTo>
                  <a:cubicBezTo>
                    <a:pt x="455569" y="244838"/>
                    <a:pt x="455569" y="255415"/>
                    <a:pt x="462092" y="261937"/>
                  </a:cubicBezTo>
                  <a:lnTo>
                    <a:pt x="512098" y="311944"/>
                  </a:lnTo>
                  <a:cubicBezTo>
                    <a:pt x="518635" y="318433"/>
                    <a:pt x="529183" y="318433"/>
                    <a:pt x="535720" y="311944"/>
                  </a:cubicBezTo>
                  <a:lnTo>
                    <a:pt x="585727" y="261937"/>
                  </a:lnTo>
                  <a:cubicBezTo>
                    <a:pt x="592276" y="255361"/>
                    <a:pt x="592255" y="244722"/>
                    <a:pt x="585679" y="238173"/>
                  </a:cubicBezTo>
                  <a:cubicBezTo>
                    <a:pt x="579103" y="231623"/>
                    <a:pt x="568463" y="231644"/>
                    <a:pt x="561914" y="238220"/>
                  </a:cubicBezTo>
                  <a:lnTo>
                    <a:pt x="542864" y="257270"/>
                  </a:lnTo>
                  <a:lnTo>
                    <a:pt x="542864" y="82105"/>
                  </a:lnTo>
                  <a:lnTo>
                    <a:pt x="380939" y="82105"/>
                  </a:lnTo>
                  <a:lnTo>
                    <a:pt x="295214" y="0"/>
                  </a:lnTo>
                  <a:lnTo>
                    <a:pt x="209489" y="82105"/>
                  </a:lnTo>
                  <a:lnTo>
                    <a:pt x="47564" y="82105"/>
                  </a:lnTo>
                  <a:lnTo>
                    <a:pt x="47564" y="257366"/>
                  </a:lnTo>
                  <a:lnTo>
                    <a:pt x="28514" y="238316"/>
                  </a:lnTo>
                  <a:cubicBezTo>
                    <a:pt x="21991" y="231793"/>
                    <a:pt x="11415" y="231793"/>
                    <a:pt x="4892" y="238316"/>
                  </a:cubicBezTo>
                  <a:cubicBezTo>
                    <a:pt x="-1631" y="244838"/>
                    <a:pt x="-1631" y="255415"/>
                    <a:pt x="4892" y="261937"/>
                  </a:cubicBezTo>
                  <a:lnTo>
                    <a:pt x="54898" y="311944"/>
                  </a:lnTo>
                  <a:cubicBezTo>
                    <a:pt x="61435" y="318433"/>
                    <a:pt x="71983" y="318433"/>
                    <a:pt x="78520" y="311944"/>
                  </a:cubicBezTo>
                  <a:lnTo>
                    <a:pt x="128527" y="261937"/>
                  </a:lnTo>
                  <a:cubicBezTo>
                    <a:pt x="135076" y="255361"/>
                    <a:pt x="135055" y="244722"/>
                    <a:pt x="128479" y="238173"/>
                  </a:cubicBezTo>
                  <a:cubicBezTo>
                    <a:pt x="121903" y="231623"/>
                    <a:pt x="111263" y="231644"/>
                    <a:pt x="104714" y="238220"/>
                  </a:cubicBezTo>
                  <a:lnTo>
                    <a:pt x="85664" y="257270"/>
                  </a:lnTo>
                  <a:lnTo>
                    <a:pt x="85664" y="120205"/>
                  </a:lnTo>
                  <a:lnTo>
                    <a:pt x="209489" y="120205"/>
                  </a:lnTo>
                  <a:lnTo>
                    <a:pt x="295214" y="205930"/>
                  </a:lnTo>
                  <a:lnTo>
                    <a:pt x="380939" y="120205"/>
                  </a:lnTo>
                  <a:lnTo>
                    <a:pt x="504764" y="120205"/>
                  </a:lnTo>
                  <a:close/>
                </a:path>
              </a:pathLst>
            </a:custGeom>
            <a:grpFill/>
            <a:ln w="9525" cap="flat">
              <a:noFill/>
              <a:prstDash val="solid"/>
              <a:miter/>
            </a:ln>
          </p:spPr>
          <p:txBody>
            <a:bodyPr rtlCol="0" anchor="ctr"/>
            <a:lstStyle/>
            <a:p>
              <a:pPr defTabSz="1215818">
                <a:defRPr/>
              </a:pPr>
              <a:endParaRPr lang="en-IN" sz="2394" kern="0">
                <a:solidFill>
                  <a:prstClr val="black"/>
                </a:solidFill>
              </a:endParaRPr>
            </a:p>
          </p:txBody>
        </p:sp>
        <p:sp>
          <p:nvSpPr>
            <p:cNvPr id="102" name="Freeform: Shape 63">
              <a:extLst>
                <a:ext uri="{FF2B5EF4-FFF2-40B4-BE49-F238E27FC236}">
                  <a16:creationId xmlns:a16="http://schemas.microsoft.com/office/drawing/2014/main" id="{9A2F9D13-5B2D-B738-0D46-84B15CD4F8C7}"/>
                </a:ext>
              </a:extLst>
            </p:cNvPr>
            <p:cNvSpPr/>
            <p:nvPr/>
          </p:nvSpPr>
          <p:spPr>
            <a:xfrm>
              <a:off x="841935" y="6265900"/>
              <a:ext cx="266700" cy="133350"/>
            </a:xfrm>
            <a:custGeom>
              <a:avLst/>
              <a:gdLst>
                <a:gd name="connsiteX0" fmla="*/ 0 w 266700"/>
                <a:gd name="connsiteY0" fmla="*/ 0 h 133350"/>
                <a:gd name="connsiteX1" fmla="*/ 266700 w 266700"/>
                <a:gd name="connsiteY1" fmla="*/ 0 h 133350"/>
                <a:gd name="connsiteX2" fmla="*/ 266700 w 266700"/>
                <a:gd name="connsiteY2" fmla="*/ 133350 h 133350"/>
                <a:gd name="connsiteX3" fmla="*/ 0 w 26670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266700" h="133350">
                  <a:moveTo>
                    <a:pt x="0" y="0"/>
                  </a:moveTo>
                  <a:lnTo>
                    <a:pt x="266700" y="0"/>
                  </a:lnTo>
                  <a:lnTo>
                    <a:pt x="266700" y="133350"/>
                  </a:lnTo>
                  <a:lnTo>
                    <a:pt x="0" y="133350"/>
                  </a:lnTo>
                  <a:close/>
                </a:path>
              </a:pathLst>
            </a:custGeom>
            <a:grpFill/>
            <a:ln w="9525" cap="flat">
              <a:noFill/>
              <a:prstDash val="solid"/>
              <a:miter/>
            </a:ln>
          </p:spPr>
          <p:txBody>
            <a:bodyPr rtlCol="0" anchor="ctr"/>
            <a:lstStyle/>
            <a:p>
              <a:pPr defTabSz="1215818">
                <a:defRPr/>
              </a:pPr>
              <a:endParaRPr lang="en-IN" sz="2394" kern="0">
                <a:solidFill>
                  <a:prstClr val="black"/>
                </a:solidFill>
              </a:endParaRPr>
            </a:p>
          </p:txBody>
        </p:sp>
        <p:sp>
          <p:nvSpPr>
            <p:cNvPr id="103" name="Freeform: Shape 64">
              <a:extLst>
                <a:ext uri="{FF2B5EF4-FFF2-40B4-BE49-F238E27FC236}">
                  <a16:creationId xmlns:a16="http://schemas.microsoft.com/office/drawing/2014/main" id="{20FD864D-05E1-AB37-C1CA-1E6B543C9E8B}"/>
                </a:ext>
              </a:extLst>
            </p:cNvPr>
            <p:cNvSpPr/>
            <p:nvPr/>
          </p:nvSpPr>
          <p:spPr>
            <a:xfrm>
              <a:off x="1070535" y="5618200"/>
              <a:ext cx="266700" cy="301285"/>
            </a:xfrm>
            <a:custGeom>
              <a:avLst/>
              <a:gdLst>
                <a:gd name="connsiteX0" fmla="*/ 115348 w 266700"/>
                <a:gd name="connsiteY0" fmla="*/ 242983 h 301285"/>
                <a:gd name="connsiteX1" fmla="*/ 95250 w 266700"/>
                <a:gd name="connsiteY1" fmla="*/ 222790 h 301285"/>
                <a:gd name="connsiteX2" fmla="*/ 71628 w 266700"/>
                <a:gd name="connsiteY2" fmla="*/ 222790 h 301285"/>
                <a:gd name="connsiteX3" fmla="*/ 71628 w 266700"/>
                <a:gd name="connsiteY3" fmla="*/ 246412 h 301285"/>
                <a:gd name="connsiteX4" fmla="*/ 121634 w 266700"/>
                <a:gd name="connsiteY4" fmla="*/ 296418 h 301285"/>
                <a:gd name="connsiteX5" fmla="*/ 145256 w 266700"/>
                <a:gd name="connsiteY5" fmla="*/ 296418 h 301285"/>
                <a:gd name="connsiteX6" fmla="*/ 195263 w 266700"/>
                <a:gd name="connsiteY6" fmla="*/ 246412 h 301285"/>
                <a:gd name="connsiteX7" fmla="*/ 195167 w 266700"/>
                <a:gd name="connsiteY7" fmla="*/ 222694 h 301285"/>
                <a:gd name="connsiteX8" fmla="*/ 171450 w 266700"/>
                <a:gd name="connsiteY8" fmla="*/ 222790 h 301285"/>
                <a:gd name="connsiteX9" fmla="*/ 153352 w 266700"/>
                <a:gd name="connsiteY9" fmla="*/ 240983 h 301285"/>
                <a:gd name="connsiteX10" fmla="*/ 153352 w 266700"/>
                <a:gd name="connsiteY10" fmla="*/ 133350 h 301285"/>
                <a:gd name="connsiteX11" fmla="*/ 266700 w 266700"/>
                <a:gd name="connsiteY11" fmla="*/ 133350 h 301285"/>
                <a:gd name="connsiteX12" fmla="*/ 266700 w 266700"/>
                <a:gd name="connsiteY12" fmla="*/ 0 h 301285"/>
                <a:gd name="connsiteX13" fmla="*/ 0 w 266700"/>
                <a:gd name="connsiteY13" fmla="*/ 0 h 301285"/>
                <a:gd name="connsiteX14" fmla="*/ 0 w 266700"/>
                <a:gd name="connsiteY14" fmla="*/ 133350 h 301285"/>
                <a:gd name="connsiteX15" fmla="*/ 115348 w 266700"/>
                <a:gd name="connsiteY15" fmla="*/ 133350 h 30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700" h="301285">
                  <a:moveTo>
                    <a:pt x="115348" y="242983"/>
                  </a:moveTo>
                  <a:lnTo>
                    <a:pt x="95250" y="222790"/>
                  </a:lnTo>
                  <a:cubicBezTo>
                    <a:pt x="88727" y="216267"/>
                    <a:pt x="78151" y="216267"/>
                    <a:pt x="71628" y="222790"/>
                  </a:cubicBezTo>
                  <a:cubicBezTo>
                    <a:pt x="65105" y="229312"/>
                    <a:pt x="65105" y="239889"/>
                    <a:pt x="71628" y="246412"/>
                  </a:cubicBezTo>
                  <a:lnTo>
                    <a:pt x="121634" y="296418"/>
                  </a:lnTo>
                  <a:cubicBezTo>
                    <a:pt x="128171" y="302907"/>
                    <a:pt x="138719" y="302907"/>
                    <a:pt x="145256" y="296418"/>
                  </a:cubicBezTo>
                  <a:lnTo>
                    <a:pt x="195263" y="246412"/>
                  </a:lnTo>
                  <a:cubicBezTo>
                    <a:pt x="201785" y="239836"/>
                    <a:pt x="201743" y="229217"/>
                    <a:pt x="195167" y="222694"/>
                  </a:cubicBezTo>
                  <a:cubicBezTo>
                    <a:pt x="188591" y="216172"/>
                    <a:pt x="177973" y="216214"/>
                    <a:pt x="171450" y="222790"/>
                  </a:cubicBezTo>
                  <a:lnTo>
                    <a:pt x="153352" y="240983"/>
                  </a:lnTo>
                  <a:lnTo>
                    <a:pt x="153352" y="133350"/>
                  </a:lnTo>
                  <a:lnTo>
                    <a:pt x="266700" y="133350"/>
                  </a:lnTo>
                  <a:lnTo>
                    <a:pt x="266700" y="0"/>
                  </a:lnTo>
                  <a:lnTo>
                    <a:pt x="0" y="0"/>
                  </a:lnTo>
                  <a:lnTo>
                    <a:pt x="0" y="133350"/>
                  </a:lnTo>
                  <a:lnTo>
                    <a:pt x="115348" y="133350"/>
                  </a:lnTo>
                  <a:close/>
                </a:path>
              </a:pathLst>
            </a:custGeom>
            <a:grpFill/>
            <a:ln w="9525" cap="flat">
              <a:noFill/>
              <a:prstDash val="solid"/>
              <a:miter/>
            </a:ln>
          </p:spPr>
          <p:txBody>
            <a:bodyPr rtlCol="0" anchor="ctr"/>
            <a:lstStyle/>
            <a:p>
              <a:pPr defTabSz="1215818">
                <a:defRPr/>
              </a:pPr>
              <a:endParaRPr lang="en-IN" sz="2394" kern="0">
                <a:solidFill>
                  <a:prstClr val="black"/>
                </a:solidFill>
              </a:endParaRPr>
            </a:p>
          </p:txBody>
        </p:sp>
      </p:grpSp>
      <p:sp>
        <p:nvSpPr>
          <p:cNvPr id="104" name="CuadroTexto 103">
            <a:extLst>
              <a:ext uri="{FF2B5EF4-FFF2-40B4-BE49-F238E27FC236}">
                <a16:creationId xmlns:a16="http://schemas.microsoft.com/office/drawing/2014/main" id="{8FE39611-D737-6073-E1DD-90AFFDCA63F9}"/>
              </a:ext>
            </a:extLst>
          </p:cNvPr>
          <p:cNvSpPr txBox="1"/>
          <p:nvPr/>
        </p:nvSpPr>
        <p:spPr>
          <a:xfrm>
            <a:off x="1999832" y="1806413"/>
            <a:ext cx="1123793" cy="460463"/>
          </a:xfrm>
          <a:prstGeom prst="rect">
            <a:avLst/>
          </a:prstGeom>
          <a:noFill/>
        </p:spPr>
        <p:txBody>
          <a:bodyPr wrap="square">
            <a:spAutoFit/>
          </a:bodyPr>
          <a:lstStyle/>
          <a:p>
            <a:pPr algn="ctr">
              <a:defRPr/>
            </a:pPr>
            <a:r>
              <a:rPr lang="es-ES" sz="1197" dirty="0">
                <a:solidFill>
                  <a:prstClr val="white"/>
                </a:solidFill>
                <a:latin typeface="Segoe UI" panose="020B0502040204020203" pitchFamily="34" charset="0"/>
                <a:cs typeface="Segoe UI" panose="020B0502040204020203" pitchFamily="34" charset="0"/>
              </a:rPr>
              <a:t>Identificación Regional</a:t>
            </a:r>
            <a:endParaRPr lang="es-CL" sz="1197" dirty="0">
              <a:solidFill>
                <a:prstClr val="white"/>
              </a:solidFill>
              <a:latin typeface="Segoe UI" panose="020B0502040204020203" pitchFamily="34" charset="0"/>
              <a:cs typeface="Segoe UI" panose="020B0502040204020203" pitchFamily="34" charset="0"/>
            </a:endParaRPr>
          </a:p>
        </p:txBody>
      </p:sp>
      <p:sp>
        <p:nvSpPr>
          <p:cNvPr id="105" name="CuadroTexto 104">
            <a:extLst>
              <a:ext uri="{FF2B5EF4-FFF2-40B4-BE49-F238E27FC236}">
                <a16:creationId xmlns:a16="http://schemas.microsoft.com/office/drawing/2014/main" id="{891B48A8-670C-8909-C6F2-4F7932F8D55D}"/>
              </a:ext>
            </a:extLst>
          </p:cNvPr>
          <p:cNvSpPr txBox="1"/>
          <p:nvPr/>
        </p:nvSpPr>
        <p:spPr>
          <a:xfrm>
            <a:off x="3541554" y="1747000"/>
            <a:ext cx="1298096" cy="460463"/>
          </a:xfrm>
          <a:prstGeom prst="rect">
            <a:avLst/>
          </a:prstGeom>
          <a:noFill/>
        </p:spPr>
        <p:txBody>
          <a:bodyPr wrap="square">
            <a:spAutoFit/>
          </a:bodyPr>
          <a:lstStyle>
            <a:defPPr>
              <a:defRPr lang="es-CL"/>
            </a:defPPr>
            <a:lvl1pPr marR="0" lvl="0" indent="0" algn="ctr" fontAlgn="auto">
              <a:lnSpc>
                <a:spcPct val="100000"/>
              </a:lnSpc>
              <a:spcBef>
                <a:spcPts val="0"/>
              </a:spcBef>
              <a:spcAft>
                <a:spcPts val="0"/>
              </a:spcAft>
              <a:buClrTx/>
              <a:buSzTx/>
              <a:buFontTx/>
              <a:buNone/>
              <a:tabLst/>
              <a:defRPr sz="1400">
                <a:solidFill>
                  <a:prstClr val="white"/>
                </a:solidFill>
                <a:latin typeface="Segoe UI" panose="020B0502040204020203" pitchFamily="34" charset="0"/>
                <a:cs typeface="Segoe UI" panose="020B0502040204020203" pitchFamily="34" charset="0"/>
              </a:defRPr>
            </a:lvl1pPr>
          </a:lstStyle>
          <a:p>
            <a:pPr defTabSz="912023">
              <a:defRPr/>
            </a:pPr>
            <a:r>
              <a:rPr lang="es-ES" sz="1197" kern="0" dirty="0"/>
              <a:t>Identificación Modelos/Reglas </a:t>
            </a:r>
            <a:endParaRPr lang="es-CL" sz="1197" kern="0" dirty="0"/>
          </a:p>
        </p:txBody>
      </p:sp>
      <p:sp>
        <p:nvSpPr>
          <p:cNvPr id="106" name="CuadroTexto 105">
            <a:extLst>
              <a:ext uri="{FF2B5EF4-FFF2-40B4-BE49-F238E27FC236}">
                <a16:creationId xmlns:a16="http://schemas.microsoft.com/office/drawing/2014/main" id="{29BA6DE8-F808-753A-4023-CDFF7DA1CBC3}"/>
              </a:ext>
            </a:extLst>
          </p:cNvPr>
          <p:cNvSpPr txBox="1"/>
          <p:nvPr/>
        </p:nvSpPr>
        <p:spPr>
          <a:xfrm>
            <a:off x="5225555" y="1694675"/>
            <a:ext cx="1168523" cy="644648"/>
          </a:xfrm>
          <a:prstGeom prst="rect">
            <a:avLst/>
          </a:prstGeom>
          <a:noFill/>
        </p:spPr>
        <p:txBody>
          <a:bodyPr wrap="square">
            <a:spAutoFit/>
          </a:bodyPr>
          <a:lstStyle>
            <a:defPPr>
              <a:defRPr lang="es-CL"/>
            </a:defPPr>
            <a:lvl1pPr marR="0" lvl="0" indent="0" algn="ctr" fontAlgn="auto">
              <a:lnSpc>
                <a:spcPct val="100000"/>
              </a:lnSpc>
              <a:spcBef>
                <a:spcPts val="0"/>
              </a:spcBef>
              <a:spcAft>
                <a:spcPts val="0"/>
              </a:spcAft>
              <a:buClrTx/>
              <a:buSzTx/>
              <a:buFontTx/>
              <a:buNone/>
              <a:tabLst/>
              <a:defRPr sz="1200">
                <a:solidFill>
                  <a:prstClr val="white"/>
                </a:solidFill>
                <a:latin typeface="Segoe UI" panose="020B0502040204020203" pitchFamily="34" charset="0"/>
                <a:cs typeface="Segoe UI" panose="020B0502040204020203" pitchFamily="34" charset="0"/>
              </a:defRPr>
            </a:lvl1pPr>
          </a:lstStyle>
          <a:p>
            <a:pPr defTabSz="912023">
              <a:defRPr/>
            </a:pPr>
            <a:r>
              <a:rPr lang="es-ES" sz="1197" kern="0" dirty="0"/>
              <a:t>Identificación en Inicio de Actividad </a:t>
            </a:r>
            <a:endParaRPr lang="es-CL" sz="1197" kern="0" dirty="0"/>
          </a:p>
        </p:txBody>
      </p:sp>
      <p:sp>
        <p:nvSpPr>
          <p:cNvPr id="107" name="CuadroTexto 106">
            <a:extLst>
              <a:ext uri="{FF2B5EF4-FFF2-40B4-BE49-F238E27FC236}">
                <a16:creationId xmlns:a16="http://schemas.microsoft.com/office/drawing/2014/main" id="{267ADFBD-8073-C0CF-E9A8-0E95A3D7BAA6}"/>
              </a:ext>
            </a:extLst>
          </p:cNvPr>
          <p:cNvSpPr txBox="1"/>
          <p:nvPr/>
        </p:nvSpPr>
        <p:spPr>
          <a:xfrm rot="16200000">
            <a:off x="1001014" y="1847571"/>
            <a:ext cx="1155300" cy="199534"/>
          </a:xfrm>
          <a:prstGeom prst="rect">
            <a:avLst/>
          </a:prstGeom>
          <a:noFill/>
        </p:spPr>
        <p:txBody>
          <a:bodyPr wrap="square" lIns="0" tIns="0" rIns="0" bIns="0" rtlCol="0">
            <a:spAutoFit/>
          </a:bodyPr>
          <a:lstStyle>
            <a:defPPr>
              <a:defRPr lang="es-CL"/>
            </a:defPPr>
            <a:lvl1pPr algn="ctr" defTabSz="1218987">
              <a:defRPr sz="1300" b="1">
                <a:solidFill>
                  <a:srgbClr val="0779B7"/>
                </a:solidFill>
                <a:latin typeface="Segoe UI" panose="020B0502040204020203" pitchFamily="34" charset="0"/>
                <a:cs typeface="Segoe UI" panose="020B0502040204020203" pitchFamily="34" charset="0"/>
              </a:defRPr>
            </a:lvl1pPr>
          </a:lstStyle>
          <a:p>
            <a:pPr defTabSz="1215818">
              <a:defRPr/>
            </a:pPr>
            <a:r>
              <a:rPr lang="es-ES" sz="1297" kern="0" dirty="0"/>
              <a:t>DETECTAR</a:t>
            </a:r>
            <a:endParaRPr lang="es-CL" sz="1297" kern="0" dirty="0"/>
          </a:p>
        </p:txBody>
      </p:sp>
      <p:sp>
        <p:nvSpPr>
          <p:cNvPr id="108" name="CuadroTexto 107">
            <a:extLst>
              <a:ext uri="{FF2B5EF4-FFF2-40B4-BE49-F238E27FC236}">
                <a16:creationId xmlns:a16="http://schemas.microsoft.com/office/drawing/2014/main" id="{C8B3B517-3449-EB8C-76BE-0E276928048E}"/>
              </a:ext>
            </a:extLst>
          </p:cNvPr>
          <p:cNvSpPr txBox="1"/>
          <p:nvPr/>
        </p:nvSpPr>
        <p:spPr>
          <a:xfrm>
            <a:off x="3614944" y="3041037"/>
            <a:ext cx="1168523" cy="460463"/>
          </a:xfrm>
          <a:prstGeom prst="rect">
            <a:avLst/>
          </a:prstGeom>
          <a:noFill/>
        </p:spPr>
        <p:txBody>
          <a:bodyPr wrap="square">
            <a:spAutoFit/>
          </a:bodyPr>
          <a:lstStyle>
            <a:defPPr>
              <a:defRPr lang="es-CL"/>
            </a:defPPr>
            <a:lvl1pPr marR="0" lvl="0" indent="0" algn="ctr" fontAlgn="auto">
              <a:lnSpc>
                <a:spcPct val="100000"/>
              </a:lnSpc>
              <a:spcBef>
                <a:spcPts val="0"/>
              </a:spcBef>
              <a:spcAft>
                <a:spcPts val="0"/>
              </a:spcAft>
              <a:buClrTx/>
              <a:buSzTx/>
              <a:buFontTx/>
              <a:buNone/>
              <a:tabLst/>
              <a:defRPr sz="1200">
                <a:solidFill>
                  <a:prstClr val="white"/>
                </a:solidFill>
                <a:latin typeface="Segoe UI" panose="020B0502040204020203" pitchFamily="34" charset="0"/>
                <a:cs typeface="Segoe UI" panose="020B0502040204020203" pitchFamily="34" charset="0"/>
              </a:defRPr>
            </a:lvl1pPr>
          </a:lstStyle>
          <a:p>
            <a:pPr defTabSz="912023">
              <a:defRPr/>
            </a:pPr>
            <a:r>
              <a:rPr lang="es-ES" sz="1197" kern="0" dirty="0"/>
              <a:t>Proceso Pre-Análisis</a:t>
            </a:r>
            <a:endParaRPr lang="es-CL" sz="1197" kern="0" dirty="0"/>
          </a:p>
        </p:txBody>
      </p:sp>
      <p:sp>
        <p:nvSpPr>
          <p:cNvPr id="109" name="CuadroTexto 108">
            <a:extLst>
              <a:ext uri="{FF2B5EF4-FFF2-40B4-BE49-F238E27FC236}">
                <a16:creationId xmlns:a16="http://schemas.microsoft.com/office/drawing/2014/main" id="{CED42F7B-3B86-8421-FF7E-8EAFD883C409}"/>
              </a:ext>
            </a:extLst>
          </p:cNvPr>
          <p:cNvSpPr txBox="1"/>
          <p:nvPr/>
        </p:nvSpPr>
        <p:spPr>
          <a:xfrm>
            <a:off x="5233639" y="2949560"/>
            <a:ext cx="1168520" cy="644648"/>
          </a:xfrm>
          <a:prstGeom prst="rect">
            <a:avLst/>
          </a:prstGeom>
          <a:noFill/>
        </p:spPr>
        <p:txBody>
          <a:bodyPr wrap="square">
            <a:spAutoFit/>
          </a:bodyPr>
          <a:lstStyle>
            <a:defPPr>
              <a:defRPr lang="es-CL"/>
            </a:defPPr>
            <a:lvl1pPr marR="0" lvl="0" indent="0" algn="ctr" fontAlgn="auto">
              <a:lnSpc>
                <a:spcPct val="100000"/>
              </a:lnSpc>
              <a:spcBef>
                <a:spcPts val="0"/>
              </a:spcBef>
              <a:spcAft>
                <a:spcPts val="0"/>
              </a:spcAft>
              <a:buClrTx/>
              <a:buSzTx/>
              <a:buFontTx/>
              <a:buNone/>
              <a:tabLst/>
              <a:defRPr sz="1200">
                <a:solidFill>
                  <a:prstClr val="white"/>
                </a:solidFill>
                <a:latin typeface="Segoe UI" panose="020B0502040204020203" pitchFamily="34" charset="0"/>
                <a:cs typeface="Segoe UI" panose="020B0502040204020203" pitchFamily="34" charset="0"/>
              </a:defRPr>
            </a:lvl1pPr>
          </a:lstStyle>
          <a:p>
            <a:pPr defTabSz="912023">
              <a:defRPr/>
            </a:pPr>
            <a:r>
              <a:rPr lang="es-ES" sz="1197" kern="0" dirty="0"/>
              <a:t>Proceso de despacho de casos</a:t>
            </a:r>
            <a:endParaRPr lang="es-CL" sz="1197" kern="0" dirty="0"/>
          </a:p>
        </p:txBody>
      </p:sp>
      <p:sp>
        <p:nvSpPr>
          <p:cNvPr id="110" name="CuadroTexto 109">
            <a:extLst>
              <a:ext uri="{FF2B5EF4-FFF2-40B4-BE49-F238E27FC236}">
                <a16:creationId xmlns:a16="http://schemas.microsoft.com/office/drawing/2014/main" id="{3C8B6F4E-D533-19C2-661C-F7AE3D36B745}"/>
              </a:ext>
            </a:extLst>
          </p:cNvPr>
          <p:cNvSpPr txBox="1"/>
          <p:nvPr/>
        </p:nvSpPr>
        <p:spPr>
          <a:xfrm>
            <a:off x="6676481" y="3003607"/>
            <a:ext cx="1529352" cy="460463"/>
          </a:xfrm>
          <a:prstGeom prst="rect">
            <a:avLst/>
          </a:prstGeom>
          <a:noFill/>
        </p:spPr>
        <p:txBody>
          <a:bodyPr wrap="square">
            <a:spAutoFit/>
          </a:bodyPr>
          <a:lstStyle>
            <a:defPPr>
              <a:defRPr lang="es-CL"/>
            </a:defPPr>
            <a:lvl1pPr marR="0" lvl="0" indent="0" algn="ctr" fontAlgn="auto">
              <a:lnSpc>
                <a:spcPct val="100000"/>
              </a:lnSpc>
              <a:spcBef>
                <a:spcPts val="0"/>
              </a:spcBef>
              <a:spcAft>
                <a:spcPts val="0"/>
              </a:spcAft>
              <a:buClrTx/>
              <a:buSzTx/>
              <a:buFontTx/>
              <a:buNone/>
              <a:tabLst/>
              <a:defRPr sz="1200">
                <a:solidFill>
                  <a:prstClr val="white"/>
                </a:solidFill>
                <a:latin typeface="Segoe UI" panose="020B0502040204020203" pitchFamily="34" charset="0"/>
                <a:cs typeface="Segoe UI" panose="020B0502040204020203" pitchFamily="34" charset="0"/>
              </a:defRPr>
            </a:lvl1pPr>
          </a:lstStyle>
          <a:p>
            <a:pPr defTabSz="912023">
              <a:defRPr/>
            </a:pPr>
            <a:r>
              <a:rPr lang="es-CL" sz="1197" kern="0" dirty="0"/>
              <a:t>Anotaciones en Sistema</a:t>
            </a:r>
          </a:p>
        </p:txBody>
      </p:sp>
      <p:sp>
        <p:nvSpPr>
          <p:cNvPr id="111" name="CuadroTexto 110">
            <a:extLst>
              <a:ext uri="{FF2B5EF4-FFF2-40B4-BE49-F238E27FC236}">
                <a16:creationId xmlns:a16="http://schemas.microsoft.com/office/drawing/2014/main" id="{03D7CBFA-1E4D-C705-E965-E0199ADEDF2E}"/>
              </a:ext>
            </a:extLst>
          </p:cNvPr>
          <p:cNvSpPr txBox="1"/>
          <p:nvPr/>
        </p:nvSpPr>
        <p:spPr>
          <a:xfrm>
            <a:off x="2082407" y="3139146"/>
            <a:ext cx="958641" cy="276278"/>
          </a:xfrm>
          <a:prstGeom prst="rect">
            <a:avLst/>
          </a:prstGeom>
          <a:noFill/>
        </p:spPr>
        <p:txBody>
          <a:bodyPr wrap="square">
            <a:spAutoFit/>
          </a:bodyPr>
          <a:lstStyle>
            <a:defPPr>
              <a:defRPr lang="es-CL"/>
            </a:defPPr>
            <a:lvl1pPr marR="0" lvl="0" indent="0" algn="ctr" fontAlgn="auto">
              <a:lnSpc>
                <a:spcPct val="100000"/>
              </a:lnSpc>
              <a:spcBef>
                <a:spcPts val="0"/>
              </a:spcBef>
              <a:spcAft>
                <a:spcPts val="0"/>
              </a:spcAft>
              <a:buClrTx/>
              <a:buSzTx/>
              <a:buFontTx/>
              <a:buNone/>
              <a:tabLst/>
              <a:defRPr sz="1200">
                <a:solidFill>
                  <a:prstClr val="white"/>
                </a:solidFill>
                <a:latin typeface="Segoe UI" panose="020B0502040204020203" pitchFamily="34" charset="0"/>
                <a:cs typeface="Segoe UI" panose="020B0502040204020203" pitchFamily="34" charset="0"/>
              </a:defRPr>
            </a:lvl1pPr>
          </a:lstStyle>
          <a:p>
            <a:pPr defTabSz="912023">
              <a:defRPr/>
            </a:pPr>
            <a:r>
              <a:rPr lang="es-ES" sz="1197" kern="0" dirty="0"/>
              <a:t>Revisión</a:t>
            </a:r>
            <a:endParaRPr lang="en-US" sz="1197" kern="0" dirty="0"/>
          </a:p>
        </p:txBody>
      </p:sp>
      <p:sp>
        <p:nvSpPr>
          <p:cNvPr id="112" name="CuadroTexto 111">
            <a:extLst>
              <a:ext uri="{FF2B5EF4-FFF2-40B4-BE49-F238E27FC236}">
                <a16:creationId xmlns:a16="http://schemas.microsoft.com/office/drawing/2014/main" id="{8E452941-A3E7-EBE2-17B4-077657403BE5}"/>
              </a:ext>
            </a:extLst>
          </p:cNvPr>
          <p:cNvSpPr txBox="1"/>
          <p:nvPr/>
        </p:nvSpPr>
        <p:spPr>
          <a:xfrm>
            <a:off x="8498294" y="3044635"/>
            <a:ext cx="1132245" cy="460463"/>
          </a:xfrm>
          <a:prstGeom prst="rect">
            <a:avLst/>
          </a:prstGeom>
          <a:noFill/>
        </p:spPr>
        <p:txBody>
          <a:bodyPr wrap="square">
            <a:spAutoFit/>
          </a:bodyPr>
          <a:lstStyle>
            <a:defPPr>
              <a:defRPr lang="es-CL"/>
            </a:defPPr>
            <a:lvl1pPr marR="0" lvl="0" indent="0" algn="ctr" fontAlgn="auto">
              <a:lnSpc>
                <a:spcPct val="100000"/>
              </a:lnSpc>
              <a:spcBef>
                <a:spcPts val="0"/>
              </a:spcBef>
              <a:spcAft>
                <a:spcPts val="0"/>
              </a:spcAft>
              <a:buClrTx/>
              <a:buSzTx/>
              <a:buFontTx/>
              <a:buNone/>
              <a:tabLst/>
              <a:defRPr sz="1200">
                <a:solidFill>
                  <a:prstClr val="white"/>
                </a:solidFill>
                <a:latin typeface="Segoe UI" panose="020B0502040204020203" pitchFamily="34" charset="0"/>
                <a:cs typeface="Segoe UI" panose="020B0502040204020203" pitchFamily="34" charset="0"/>
              </a:defRPr>
            </a:lvl1pPr>
          </a:lstStyle>
          <a:p>
            <a:pPr defTabSz="912023">
              <a:defRPr/>
            </a:pPr>
            <a:r>
              <a:rPr lang="es-ES" sz="1197" kern="0" dirty="0"/>
              <a:t>Documentos fuera de RCV</a:t>
            </a:r>
            <a:endParaRPr lang="es-CL" sz="1197" kern="0" dirty="0"/>
          </a:p>
        </p:txBody>
      </p:sp>
      <p:sp>
        <p:nvSpPr>
          <p:cNvPr id="113" name="CuadroTexto 112">
            <a:extLst>
              <a:ext uri="{FF2B5EF4-FFF2-40B4-BE49-F238E27FC236}">
                <a16:creationId xmlns:a16="http://schemas.microsoft.com/office/drawing/2014/main" id="{2D952CE6-01AB-9884-5F0D-F0A62524F78E}"/>
              </a:ext>
            </a:extLst>
          </p:cNvPr>
          <p:cNvSpPr txBox="1"/>
          <p:nvPr/>
        </p:nvSpPr>
        <p:spPr>
          <a:xfrm>
            <a:off x="3667288" y="4308912"/>
            <a:ext cx="1023655" cy="460463"/>
          </a:xfrm>
          <a:prstGeom prst="rect">
            <a:avLst/>
          </a:prstGeom>
          <a:noFill/>
        </p:spPr>
        <p:txBody>
          <a:bodyPr wrap="square">
            <a:spAutoFit/>
          </a:bodyPr>
          <a:lstStyle>
            <a:defPPr>
              <a:defRPr lang="es-CL"/>
            </a:defPPr>
            <a:lvl1pPr marR="0" lvl="0" indent="0" algn="ctr" fontAlgn="auto">
              <a:lnSpc>
                <a:spcPct val="100000"/>
              </a:lnSpc>
              <a:spcBef>
                <a:spcPts val="0"/>
              </a:spcBef>
              <a:spcAft>
                <a:spcPts val="0"/>
              </a:spcAft>
              <a:buClrTx/>
              <a:buSzTx/>
              <a:buFontTx/>
              <a:buNone/>
              <a:tabLst/>
              <a:defRPr sz="1200">
                <a:solidFill>
                  <a:prstClr val="white"/>
                </a:solidFill>
                <a:latin typeface="Segoe UI" panose="020B0502040204020203" pitchFamily="34" charset="0"/>
                <a:cs typeface="Segoe UI" panose="020B0502040204020203" pitchFamily="34" charset="0"/>
              </a:defRPr>
            </a:lvl1pPr>
          </a:lstStyle>
          <a:p>
            <a:pPr defTabSz="912023">
              <a:defRPr/>
            </a:pPr>
            <a:r>
              <a:rPr lang="es-ES" sz="1197" kern="0" dirty="0"/>
              <a:t>Receptor Final</a:t>
            </a:r>
            <a:endParaRPr lang="es-CL" sz="1197" kern="0" dirty="0"/>
          </a:p>
        </p:txBody>
      </p:sp>
      <p:sp>
        <p:nvSpPr>
          <p:cNvPr id="114" name="CuadroTexto 113">
            <a:extLst>
              <a:ext uri="{FF2B5EF4-FFF2-40B4-BE49-F238E27FC236}">
                <a16:creationId xmlns:a16="http://schemas.microsoft.com/office/drawing/2014/main" id="{BDF013C2-2633-377B-9501-9938A7210EEE}"/>
              </a:ext>
            </a:extLst>
          </p:cNvPr>
          <p:cNvSpPr txBox="1"/>
          <p:nvPr/>
        </p:nvSpPr>
        <p:spPr>
          <a:xfrm>
            <a:off x="5295228" y="4322269"/>
            <a:ext cx="1076402" cy="460463"/>
          </a:xfrm>
          <a:prstGeom prst="rect">
            <a:avLst/>
          </a:prstGeom>
          <a:noFill/>
        </p:spPr>
        <p:txBody>
          <a:bodyPr wrap="square">
            <a:spAutoFit/>
          </a:bodyPr>
          <a:lstStyle>
            <a:defPPr>
              <a:defRPr lang="es-CL"/>
            </a:defPPr>
            <a:lvl1pPr marR="0" lvl="0" indent="0" algn="ctr" fontAlgn="auto">
              <a:lnSpc>
                <a:spcPct val="100000"/>
              </a:lnSpc>
              <a:spcBef>
                <a:spcPts val="0"/>
              </a:spcBef>
              <a:spcAft>
                <a:spcPts val="0"/>
              </a:spcAft>
              <a:buClrTx/>
              <a:buSzTx/>
              <a:buFontTx/>
              <a:buNone/>
              <a:tabLst/>
              <a:defRPr sz="1200">
                <a:solidFill>
                  <a:prstClr val="white"/>
                </a:solidFill>
                <a:latin typeface="Segoe UI" panose="020B0502040204020203" pitchFamily="34" charset="0"/>
                <a:cs typeface="Segoe UI" panose="020B0502040204020203" pitchFamily="34" charset="0"/>
              </a:defRPr>
            </a:lvl1pPr>
          </a:lstStyle>
          <a:p>
            <a:pPr defTabSz="912023">
              <a:defRPr/>
            </a:pPr>
            <a:r>
              <a:rPr lang="es-ES" sz="1197" kern="0" dirty="0"/>
              <a:t>Construcción Mallas</a:t>
            </a:r>
            <a:endParaRPr lang="es-CL" sz="1197" kern="0" dirty="0"/>
          </a:p>
        </p:txBody>
      </p:sp>
      <p:sp>
        <p:nvSpPr>
          <p:cNvPr id="115" name="CuadroTexto 114">
            <a:extLst>
              <a:ext uri="{FF2B5EF4-FFF2-40B4-BE49-F238E27FC236}">
                <a16:creationId xmlns:a16="http://schemas.microsoft.com/office/drawing/2014/main" id="{76ADA28A-3051-9F0F-6309-9E28A7967BBF}"/>
              </a:ext>
            </a:extLst>
          </p:cNvPr>
          <p:cNvSpPr txBox="1"/>
          <p:nvPr/>
        </p:nvSpPr>
        <p:spPr>
          <a:xfrm>
            <a:off x="2092756" y="5641302"/>
            <a:ext cx="1028221" cy="276278"/>
          </a:xfrm>
          <a:prstGeom prst="rect">
            <a:avLst/>
          </a:prstGeom>
          <a:noFill/>
        </p:spPr>
        <p:txBody>
          <a:bodyPr wrap="square">
            <a:spAutoFit/>
          </a:bodyPr>
          <a:lstStyle>
            <a:defPPr>
              <a:defRPr lang="es-CL"/>
            </a:defPPr>
            <a:lvl1pPr marR="0" lvl="0" indent="0" algn="ctr" fontAlgn="auto">
              <a:lnSpc>
                <a:spcPct val="100000"/>
              </a:lnSpc>
              <a:spcBef>
                <a:spcPts val="0"/>
              </a:spcBef>
              <a:spcAft>
                <a:spcPts val="0"/>
              </a:spcAft>
              <a:buClrTx/>
              <a:buSzTx/>
              <a:buFontTx/>
              <a:buNone/>
              <a:tabLst/>
              <a:defRPr sz="1200">
                <a:solidFill>
                  <a:prstClr val="white"/>
                </a:solidFill>
                <a:latin typeface="Segoe UI" panose="020B0502040204020203" pitchFamily="34" charset="0"/>
                <a:cs typeface="Segoe UI" panose="020B0502040204020203" pitchFamily="34" charset="0"/>
              </a:defRPr>
            </a:lvl1pPr>
          </a:lstStyle>
          <a:p>
            <a:pPr defTabSz="912023">
              <a:defRPr/>
            </a:pPr>
            <a:r>
              <a:rPr lang="es-ES" sz="1197" kern="0" dirty="0"/>
              <a:t>Evaluación</a:t>
            </a:r>
            <a:endParaRPr lang="es-CL" sz="1197" kern="0" dirty="0"/>
          </a:p>
        </p:txBody>
      </p:sp>
      <p:sp>
        <p:nvSpPr>
          <p:cNvPr id="116" name="CuadroTexto 115">
            <a:extLst>
              <a:ext uri="{FF2B5EF4-FFF2-40B4-BE49-F238E27FC236}">
                <a16:creationId xmlns:a16="http://schemas.microsoft.com/office/drawing/2014/main" id="{10035E45-0F3B-C3C5-5C89-677B8A492387}"/>
              </a:ext>
            </a:extLst>
          </p:cNvPr>
          <p:cNvSpPr txBox="1"/>
          <p:nvPr/>
        </p:nvSpPr>
        <p:spPr>
          <a:xfrm>
            <a:off x="3619016" y="5393336"/>
            <a:ext cx="1177706" cy="828833"/>
          </a:xfrm>
          <a:prstGeom prst="rect">
            <a:avLst/>
          </a:prstGeom>
          <a:noFill/>
        </p:spPr>
        <p:txBody>
          <a:bodyPr wrap="square">
            <a:spAutoFit/>
          </a:bodyPr>
          <a:lstStyle>
            <a:defPPr>
              <a:defRPr lang="es-CL"/>
            </a:defPPr>
            <a:lvl1pPr marR="0" lvl="0" indent="0" algn="ctr" fontAlgn="auto">
              <a:lnSpc>
                <a:spcPct val="100000"/>
              </a:lnSpc>
              <a:spcBef>
                <a:spcPts val="0"/>
              </a:spcBef>
              <a:spcAft>
                <a:spcPts val="0"/>
              </a:spcAft>
              <a:buClrTx/>
              <a:buSzTx/>
              <a:buFontTx/>
              <a:buNone/>
              <a:tabLst/>
              <a:defRPr sz="1200">
                <a:solidFill>
                  <a:prstClr val="white"/>
                </a:solidFill>
                <a:latin typeface="Segoe UI" panose="020B0502040204020203" pitchFamily="34" charset="0"/>
                <a:cs typeface="Segoe UI" panose="020B0502040204020203" pitchFamily="34" charset="0"/>
              </a:defRPr>
            </a:lvl1pPr>
          </a:lstStyle>
          <a:p>
            <a:pPr defTabSz="912023">
              <a:defRPr/>
            </a:pPr>
            <a:r>
              <a:rPr lang="es-ES" sz="1197" kern="0" dirty="0"/>
              <a:t>Regla Caso Departamento Delito Tributario</a:t>
            </a:r>
            <a:endParaRPr lang="es-CL" sz="1197" kern="0" dirty="0"/>
          </a:p>
        </p:txBody>
      </p:sp>
      <p:sp>
        <p:nvSpPr>
          <p:cNvPr id="117" name="CuadroTexto 116">
            <a:extLst>
              <a:ext uri="{FF2B5EF4-FFF2-40B4-BE49-F238E27FC236}">
                <a16:creationId xmlns:a16="http://schemas.microsoft.com/office/drawing/2014/main" id="{300E09F2-08B1-F35A-361A-208F60F2844B}"/>
              </a:ext>
            </a:extLst>
          </p:cNvPr>
          <p:cNvSpPr txBox="1"/>
          <p:nvPr/>
        </p:nvSpPr>
        <p:spPr>
          <a:xfrm>
            <a:off x="8526215" y="5577308"/>
            <a:ext cx="1076402" cy="460463"/>
          </a:xfrm>
          <a:prstGeom prst="rect">
            <a:avLst/>
          </a:prstGeom>
          <a:noFill/>
        </p:spPr>
        <p:txBody>
          <a:bodyPr wrap="square">
            <a:spAutoFit/>
          </a:bodyPr>
          <a:lstStyle>
            <a:defPPr>
              <a:defRPr lang="es-CL"/>
            </a:defPPr>
            <a:lvl1pPr marR="0" lvl="0" indent="0" algn="ctr" fontAlgn="auto">
              <a:lnSpc>
                <a:spcPct val="100000"/>
              </a:lnSpc>
              <a:spcBef>
                <a:spcPts val="0"/>
              </a:spcBef>
              <a:spcAft>
                <a:spcPts val="0"/>
              </a:spcAft>
              <a:buClrTx/>
              <a:buSzTx/>
              <a:buFontTx/>
              <a:buNone/>
              <a:tabLst/>
              <a:defRPr sz="1200">
                <a:solidFill>
                  <a:prstClr val="white"/>
                </a:solidFill>
                <a:latin typeface="Segoe UI" panose="020B0502040204020203" pitchFamily="34" charset="0"/>
                <a:cs typeface="Segoe UI" panose="020B0502040204020203" pitchFamily="34" charset="0"/>
              </a:defRPr>
            </a:lvl1pPr>
          </a:lstStyle>
          <a:p>
            <a:pPr defTabSz="912023">
              <a:defRPr/>
            </a:pPr>
            <a:r>
              <a:rPr lang="es-ES" sz="1197" kern="0" dirty="0"/>
              <a:t>Subdirección de Jurídica</a:t>
            </a:r>
            <a:endParaRPr lang="es-CL" sz="1197" kern="0" dirty="0"/>
          </a:p>
        </p:txBody>
      </p:sp>
      <p:sp>
        <p:nvSpPr>
          <p:cNvPr id="118" name="CuadroTexto 117">
            <a:extLst>
              <a:ext uri="{FF2B5EF4-FFF2-40B4-BE49-F238E27FC236}">
                <a16:creationId xmlns:a16="http://schemas.microsoft.com/office/drawing/2014/main" id="{224511A6-8C0D-1112-B972-EA9A2D3FFC8F}"/>
              </a:ext>
            </a:extLst>
          </p:cNvPr>
          <p:cNvSpPr txBox="1"/>
          <p:nvPr/>
        </p:nvSpPr>
        <p:spPr>
          <a:xfrm>
            <a:off x="9851243" y="3871834"/>
            <a:ext cx="1672863" cy="245580"/>
          </a:xfrm>
          <a:prstGeom prst="rect">
            <a:avLst/>
          </a:prstGeom>
          <a:noFill/>
        </p:spPr>
        <p:txBody>
          <a:bodyPr wrap="square" rtlCol="0">
            <a:spAutoFit/>
          </a:bodyPr>
          <a:lstStyle/>
          <a:p>
            <a:r>
              <a:rPr lang="es-ES" sz="997" dirty="0">
                <a:solidFill>
                  <a:prstClr val="black">
                    <a:lumMod val="50000"/>
                    <a:lumOff val="50000"/>
                  </a:prstClr>
                </a:solidFill>
                <a:latin typeface="Bahnschrift SemiBold" panose="020B0502040204020203" pitchFamily="34" charset="0"/>
              </a:rPr>
              <a:t>Receptor Emisor Agresivo</a:t>
            </a:r>
            <a:endParaRPr lang="es-CL" sz="997" dirty="0">
              <a:solidFill>
                <a:prstClr val="black">
                  <a:lumMod val="50000"/>
                  <a:lumOff val="50000"/>
                </a:prstClr>
              </a:solidFill>
              <a:latin typeface="Bahnschrift SemiBold" panose="020B0502040204020203" pitchFamily="34" charset="0"/>
            </a:endParaRPr>
          </a:p>
        </p:txBody>
      </p:sp>
      <p:sp>
        <p:nvSpPr>
          <p:cNvPr id="119" name="CuadroTexto 118">
            <a:extLst>
              <a:ext uri="{FF2B5EF4-FFF2-40B4-BE49-F238E27FC236}">
                <a16:creationId xmlns:a16="http://schemas.microsoft.com/office/drawing/2014/main" id="{C04E5E01-5A02-B54C-FADB-755BCFC1A0B5}"/>
              </a:ext>
            </a:extLst>
          </p:cNvPr>
          <p:cNvSpPr txBox="1"/>
          <p:nvPr/>
        </p:nvSpPr>
        <p:spPr>
          <a:xfrm>
            <a:off x="10085543" y="2289533"/>
            <a:ext cx="1366317" cy="245580"/>
          </a:xfrm>
          <a:prstGeom prst="rect">
            <a:avLst/>
          </a:prstGeom>
          <a:noFill/>
        </p:spPr>
        <p:txBody>
          <a:bodyPr wrap="square" rtlCol="0">
            <a:spAutoFit/>
          </a:bodyPr>
          <a:lstStyle>
            <a:defPPr>
              <a:defRPr lang="es-CL"/>
            </a:defPPr>
            <a:lvl1pPr>
              <a:defRPr sz="1000">
                <a:solidFill>
                  <a:schemeClr val="tx1">
                    <a:lumMod val="50000"/>
                    <a:lumOff val="50000"/>
                  </a:schemeClr>
                </a:solidFill>
                <a:latin typeface="Bahnschrift SemiBold" panose="020B0502040204020203" pitchFamily="34" charset="0"/>
              </a:defRPr>
            </a:lvl1pPr>
          </a:lstStyle>
          <a:p>
            <a:pPr defTabSz="912023">
              <a:defRPr/>
            </a:pPr>
            <a:r>
              <a:rPr lang="es-ES" sz="997" kern="0" dirty="0">
                <a:solidFill>
                  <a:prstClr val="black">
                    <a:lumMod val="50000"/>
                    <a:lumOff val="50000"/>
                  </a:prstClr>
                </a:solidFill>
              </a:rPr>
              <a:t>Emisor Agresivo</a:t>
            </a:r>
            <a:endParaRPr lang="es-CL" sz="997" kern="0" dirty="0">
              <a:solidFill>
                <a:prstClr val="black">
                  <a:lumMod val="50000"/>
                  <a:lumOff val="50000"/>
                </a:prstClr>
              </a:solidFill>
            </a:endParaRPr>
          </a:p>
        </p:txBody>
      </p:sp>
      <p:sp>
        <p:nvSpPr>
          <p:cNvPr id="121" name="Rounded Rectangle 33">
            <a:extLst>
              <a:ext uri="{FF2B5EF4-FFF2-40B4-BE49-F238E27FC236}">
                <a16:creationId xmlns:a16="http://schemas.microsoft.com/office/drawing/2014/main" id="{35ABB741-CE92-B951-C632-7CCB563DA5E0}"/>
              </a:ext>
            </a:extLst>
          </p:cNvPr>
          <p:cNvSpPr/>
          <p:nvPr/>
        </p:nvSpPr>
        <p:spPr>
          <a:xfrm>
            <a:off x="10047868" y="4127163"/>
            <a:ext cx="1168523" cy="839184"/>
          </a:xfrm>
          <a:prstGeom prst="roundRect">
            <a:avLst>
              <a:gd name="adj" fmla="val 4307"/>
            </a:avLst>
          </a:prstGeom>
          <a:solidFill>
            <a:srgbClr val="6BC2ED"/>
          </a:solidFill>
          <a:ln w="25400" cap="flat" cmpd="sng" algn="ctr">
            <a:noFill/>
            <a:prstDash val="solid"/>
          </a:ln>
          <a:effectLst/>
        </p:spPr>
        <p:txBody>
          <a:bodyPr rtlCol="0" anchor="ctr"/>
          <a:lstStyle/>
          <a:p>
            <a:pPr algn="ctr" defTabSz="1215818">
              <a:defRPr/>
            </a:pPr>
            <a:endParaRPr lang="en-BR" sz="1396" kern="0" dirty="0">
              <a:solidFill>
                <a:prstClr val="white"/>
              </a:solidFill>
              <a:latin typeface="Segoe UI" panose="020B0502040204020203" pitchFamily="34" charset="0"/>
              <a:cs typeface="Segoe UI" panose="020B0502040204020203" pitchFamily="34" charset="0"/>
            </a:endParaRPr>
          </a:p>
        </p:txBody>
      </p:sp>
      <p:sp>
        <p:nvSpPr>
          <p:cNvPr id="122" name="CuadroTexto 121">
            <a:extLst>
              <a:ext uri="{FF2B5EF4-FFF2-40B4-BE49-F238E27FC236}">
                <a16:creationId xmlns:a16="http://schemas.microsoft.com/office/drawing/2014/main" id="{A3AE810D-EB53-57E0-6158-D240894D7788}"/>
              </a:ext>
            </a:extLst>
          </p:cNvPr>
          <p:cNvSpPr txBox="1"/>
          <p:nvPr/>
        </p:nvSpPr>
        <p:spPr>
          <a:xfrm>
            <a:off x="10143150" y="4412694"/>
            <a:ext cx="958641" cy="276278"/>
          </a:xfrm>
          <a:prstGeom prst="rect">
            <a:avLst/>
          </a:prstGeom>
          <a:noFill/>
        </p:spPr>
        <p:txBody>
          <a:bodyPr wrap="square">
            <a:spAutoFit/>
          </a:bodyPr>
          <a:lstStyle>
            <a:defPPr>
              <a:defRPr lang="es-CL"/>
            </a:defPPr>
            <a:lvl1pPr marR="0" lvl="0" indent="0" algn="ctr" fontAlgn="auto">
              <a:lnSpc>
                <a:spcPct val="100000"/>
              </a:lnSpc>
              <a:spcBef>
                <a:spcPts val="0"/>
              </a:spcBef>
              <a:spcAft>
                <a:spcPts val="0"/>
              </a:spcAft>
              <a:buClrTx/>
              <a:buSzTx/>
              <a:buFontTx/>
              <a:buNone/>
              <a:tabLst/>
              <a:defRPr sz="1200">
                <a:solidFill>
                  <a:prstClr val="white"/>
                </a:solidFill>
                <a:latin typeface="Segoe UI" panose="020B0502040204020203" pitchFamily="34" charset="0"/>
                <a:cs typeface="Segoe UI" panose="020B0502040204020203" pitchFamily="34" charset="0"/>
              </a:defRPr>
            </a:lvl1pPr>
          </a:lstStyle>
          <a:p>
            <a:pPr defTabSz="912023">
              <a:defRPr/>
            </a:pPr>
            <a:r>
              <a:rPr lang="es-ES" sz="1197" kern="0" dirty="0"/>
              <a:t>Revisión</a:t>
            </a:r>
            <a:endParaRPr lang="en-US" sz="1197" kern="0" dirty="0"/>
          </a:p>
        </p:txBody>
      </p:sp>
      <p:sp>
        <p:nvSpPr>
          <p:cNvPr id="123" name="CuadroTexto 122">
            <a:extLst>
              <a:ext uri="{FF2B5EF4-FFF2-40B4-BE49-F238E27FC236}">
                <a16:creationId xmlns:a16="http://schemas.microsoft.com/office/drawing/2014/main" id="{D5307CDC-78A9-83C4-1079-7FA2DB6485BD}"/>
              </a:ext>
            </a:extLst>
          </p:cNvPr>
          <p:cNvSpPr txBox="1"/>
          <p:nvPr/>
        </p:nvSpPr>
        <p:spPr>
          <a:xfrm rot="16200000">
            <a:off x="933692" y="3057209"/>
            <a:ext cx="1264593" cy="399068"/>
          </a:xfrm>
          <a:prstGeom prst="rect">
            <a:avLst/>
          </a:prstGeom>
          <a:noFill/>
        </p:spPr>
        <p:txBody>
          <a:bodyPr wrap="square" lIns="0" tIns="0" rIns="0" bIns="0" rtlCol="0">
            <a:spAutoFit/>
          </a:bodyPr>
          <a:lstStyle>
            <a:defPPr>
              <a:defRPr lang="es-CL"/>
            </a:defPPr>
            <a:lvl1pPr algn="ctr" defTabSz="1218987">
              <a:defRPr sz="1300" b="1">
                <a:solidFill>
                  <a:srgbClr val="019ADD"/>
                </a:solidFill>
                <a:latin typeface="Segoe UI" panose="020B0502040204020203" pitchFamily="34" charset="0"/>
                <a:cs typeface="Segoe UI" panose="020B0502040204020203" pitchFamily="34" charset="0"/>
              </a:defRPr>
            </a:lvl1pPr>
          </a:lstStyle>
          <a:p>
            <a:pPr defTabSz="1215818">
              <a:defRPr/>
            </a:pPr>
            <a:r>
              <a:rPr lang="es-CL" sz="1297" kern="0" dirty="0"/>
              <a:t>CONDICIONAR Y RECUPERAR</a:t>
            </a:r>
          </a:p>
        </p:txBody>
      </p:sp>
      <p:sp>
        <p:nvSpPr>
          <p:cNvPr id="124" name="CuadroTexto 123">
            <a:extLst>
              <a:ext uri="{FF2B5EF4-FFF2-40B4-BE49-F238E27FC236}">
                <a16:creationId xmlns:a16="http://schemas.microsoft.com/office/drawing/2014/main" id="{434F1D4F-C205-04AD-833F-5F7F59D8D9C1}"/>
              </a:ext>
            </a:extLst>
          </p:cNvPr>
          <p:cNvSpPr txBox="1"/>
          <p:nvPr/>
        </p:nvSpPr>
        <p:spPr>
          <a:xfrm rot="16200000">
            <a:off x="905457" y="5718923"/>
            <a:ext cx="1385745" cy="199534"/>
          </a:xfrm>
          <a:prstGeom prst="rect">
            <a:avLst/>
          </a:prstGeom>
          <a:noFill/>
        </p:spPr>
        <p:txBody>
          <a:bodyPr wrap="square" lIns="0" tIns="0" rIns="0" bIns="0" rtlCol="0">
            <a:spAutoFit/>
          </a:bodyPr>
          <a:lstStyle>
            <a:defPPr>
              <a:defRPr lang="es-CL"/>
            </a:defPPr>
            <a:lvl1pPr algn="ctr" defTabSz="1218987">
              <a:defRPr sz="1300" b="1">
                <a:solidFill>
                  <a:srgbClr val="A7CCDF"/>
                </a:solidFill>
                <a:latin typeface="Segoe UI" panose="020B0502040204020203" pitchFamily="34" charset="0"/>
                <a:cs typeface="Segoe UI" panose="020B0502040204020203" pitchFamily="34" charset="0"/>
              </a:defRPr>
            </a:lvl1pPr>
          </a:lstStyle>
          <a:p>
            <a:pPr defTabSz="1215818">
              <a:defRPr/>
            </a:pPr>
            <a:r>
              <a:rPr lang="es-ES" sz="1297" kern="0" dirty="0"/>
              <a:t>SANCIONAR</a:t>
            </a:r>
            <a:endParaRPr lang="es-CL" sz="1297" kern="0" dirty="0"/>
          </a:p>
        </p:txBody>
      </p:sp>
      <p:sp>
        <p:nvSpPr>
          <p:cNvPr id="125" name="CuadroTexto 124">
            <a:extLst>
              <a:ext uri="{FF2B5EF4-FFF2-40B4-BE49-F238E27FC236}">
                <a16:creationId xmlns:a16="http://schemas.microsoft.com/office/drawing/2014/main" id="{1A978341-EFE8-19E3-C093-638A9E66A27E}"/>
              </a:ext>
            </a:extLst>
          </p:cNvPr>
          <p:cNvSpPr txBox="1"/>
          <p:nvPr/>
        </p:nvSpPr>
        <p:spPr>
          <a:xfrm rot="16200000">
            <a:off x="958891" y="4452732"/>
            <a:ext cx="1270957" cy="199534"/>
          </a:xfrm>
          <a:prstGeom prst="rect">
            <a:avLst/>
          </a:prstGeom>
          <a:noFill/>
        </p:spPr>
        <p:txBody>
          <a:bodyPr wrap="square" lIns="0" tIns="0" rIns="0" bIns="0" rtlCol="0">
            <a:spAutoFit/>
          </a:bodyPr>
          <a:lstStyle>
            <a:defPPr>
              <a:defRPr lang="es-CL"/>
            </a:defPPr>
            <a:lvl1pPr algn="ctr" defTabSz="1218987">
              <a:defRPr sz="1300" b="1">
                <a:solidFill>
                  <a:srgbClr val="6BC2ED"/>
                </a:solidFill>
                <a:latin typeface="Segoe UI" panose="020B0502040204020203" pitchFamily="34" charset="0"/>
                <a:cs typeface="Segoe UI" panose="020B0502040204020203" pitchFamily="34" charset="0"/>
              </a:defRPr>
            </a:lvl1pPr>
          </a:lstStyle>
          <a:p>
            <a:pPr defTabSz="1215818">
              <a:defRPr/>
            </a:pPr>
            <a:r>
              <a:rPr lang="es-ES" sz="1297" kern="0" dirty="0"/>
              <a:t>RELACIONADOS</a:t>
            </a:r>
            <a:endParaRPr lang="es-CL" sz="1297" kern="0" dirty="0"/>
          </a:p>
        </p:txBody>
      </p:sp>
      <p:grpSp>
        <p:nvGrpSpPr>
          <p:cNvPr id="127" name="Grupo 126">
            <a:extLst>
              <a:ext uri="{FF2B5EF4-FFF2-40B4-BE49-F238E27FC236}">
                <a16:creationId xmlns:a16="http://schemas.microsoft.com/office/drawing/2014/main" id="{B4EDA668-6EBD-1A8E-5CA7-079B50438AAA}"/>
              </a:ext>
            </a:extLst>
          </p:cNvPr>
          <p:cNvGrpSpPr/>
          <p:nvPr/>
        </p:nvGrpSpPr>
        <p:grpSpPr>
          <a:xfrm>
            <a:off x="0" y="198"/>
            <a:ext cx="12162650" cy="485166"/>
            <a:chOff x="0" y="-1"/>
            <a:chExt cx="12194406" cy="486433"/>
          </a:xfrm>
        </p:grpSpPr>
        <p:sp>
          <p:nvSpPr>
            <p:cNvPr id="128" name="Rectángulo 127">
              <a:extLst>
                <a:ext uri="{FF2B5EF4-FFF2-40B4-BE49-F238E27FC236}">
                  <a16:creationId xmlns:a16="http://schemas.microsoft.com/office/drawing/2014/main" id="{BA5B9B43-E6D2-FCA3-E81F-688E9CB187A5}"/>
                </a:ext>
              </a:extLst>
            </p:cNvPr>
            <p:cNvSpPr/>
            <p:nvPr/>
          </p:nvSpPr>
          <p:spPr>
            <a:xfrm>
              <a:off x="0" y="-1"/>
              <a:ext cx="3296105" cy="486431"/>
            </a:xfrm>
            <a:prstGeom prst="rect">
              <a:avLst/>
            </a:prstGeom>
            <a:gradFill flip="none" rotWithShape="1">
              <a:gsLst>
                <a:gs pos="0">
                  <a:schemeClr val="bg1"/>
                </a:gs>
                <a:gs pos="38000">
                  <a:schemeClr val="bg1"/>
                </a:gs>
                <a:gs pos="75000">
                  <a:srgbClr val="0070C0"/>
                </a:gs>
                <a:gs pos="10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defRPr/>
              </a:pPr>
              <a:endParaRPr lang="es-CL" sz="1795">
                <a:solidFill>
                  <a:prstClr val="white"/>
                </a:solidFill>
                <a:latin typeface="Calibri" panose="020F0502020204030204"/>
              </a:endParaRPr>
            </a:p>
          </p:txBody>
        </p:sp>
        <p:sp>
          <p:nvSpPr>
            <p:cNvPr id="129" name="Rectángulo 128">
              <a:extLst>
                <a:ext uri="{FF2B5EF4-FFF2-40B4-BE49-F238E27FC236}">
                  <a16:creationId xmlns:a16="http://schemas.microsoft.com/office/drawing/2014/main" id="{EBBD3808-B25F-08A2-235F-8AFDA43AED7D}"/>
                </a:ext>
              </a:extLst>
            </p:cNvPr>
            <p:cNvSpPr/>
            <p:nvPr/>
          </p:nvSpPr>
          <p:spPr>
            <a:xfrm>
              <a:off x="3296105" y="12"/>
              <a:ext cx="8898301" cy="4864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defRPr/>
              </a:pPr>
              <a:endParaRPr lang="es-CL" sz="1347" dirty="0">
                <a:solidFill>
                  <a:prstClr val="white"/>
                </a:solidFill>
                <a:latin typeface="Calibri" panose="020F0502020204030204"/>
              </a:endParaRPr>
            </a:p>
          </p:txBody>
        </p:sp>
        <p:pic>
          <p:nvPicPr>
            <p:cNvPr id="130" name="Imagen 129">
              <a:extLst>
                <a:ext uri="{FF2B5EF4-FFF2-40B4-BE49-F238E27FC236}">
                  <a16:creationId xmlns:a16="http://schemas.microsoft.com/office/drawing/2014/main" id="{BA50B3FD-715F-8DA7-149A-AB5329FA4260}"/>
                </a:ext>
              </a:extLst>
            </p:cNvPr>
            <p:cNvPicPr>
              <a:picLocks noChangeAspect="1"/>
            </p:cNvPicPr>
            <p:nvPr/>
          </p:nvPicPr>
          <p:blipFill>
            <a:blip r:embed="rId8"/>
            <a:stretch>
              <a:fillRect/>
            </a:stretch>
          </p:blipFill>
          <p:spPr>
            <a:xfrm>
              <a:off x="219240" y="66876"/>
              <a:ext cx="890177" cy="325082"/>
            </a:xfrm>
            <a:prstGeom prst="rect">
              <a:avLst/>
            </a:prstGeom>
          </p:spPr>
        </p:pic>
      </p:grpSp>
      <p:sp>
        <p:nvSpPr>
          <p:cNvPr id="131" name="CuadroTexto 130">
            <a:extLst>
              <a:ext uri="{FF2B5EF4-FFF2-40B4-BE49-F238E27FC236}">
                <a16:creationId xmlns:a16="http://schemas.microsoft.com/office/drawing/2014/main" id="{375B61F0-8AC3-EC5A-E97E-38B9CDD3E4DE}"/>
              </a:ext>
            </a:extLst>
          </p:cNvPr>
          <p:cNvSpPr txBox="1"/>
          <p:nvPr/>
        </p:nvSpPr>
        <p:spPr>
          <a:xfrm>
            <a:off x="188494" y="703871"/>
            <a:ext cx="9688760" cy="431876"/>
          </a:xfrm>
          <a:prstGeom prst="rect">
            <a:avLst/>
          </a:prstGeom>
        </p:spPr>
        <p:txBody>
          <a:bodyPr wrap="square">
            <a:spAutoFit/>
          </a:bodyPr>
          <a:lstStyle>
            <a:defPPr>
              <a:defRPr lang="es-CL"/>
            </a:defPPr>
            <a:lvl1pPr>
              <a:defRPr sz="2700" b="1">
                <a:solidFill>
                  <a:schemeClr val="tx2"/>
                </a:solidFill>
              </a:defRPr>
            </a:lvl1pPr>
            <a:lvl2pPr marL="514350" lvl="1" algn="just">
              <a:lnSpc>
                <a:spcPct val="80000"/>
              </a:lnSpc>
              <a:defRPr sz="2400">
                <a:solidFill>
                  <a:schemeClr val="tx2"/>
                </a:solidFill>
              </a:defRPr>
            </a:lvl2pPr>
          </a:lstStyle>
          <a:p>
            <a:pPr lvl="1"/>
            <a:r>
              <a:rPr lang="es-ES" sz="2693" b="1" dirty="0"/>
              <a:t>Descripción General</a:t>
            </a:r>
            <a:endParaRPr lang="es-CL" sz="2693" b="1" dirty="0"/>
          </a:p>
        </p:txBody>
      </p:sp>
      <p:sp>
        <p:nvSpPr>
          <p:cNvPr id="2" name="CuadroTexto 1">
            <a:extLst>
              <a:ext uri="{FF2B5EF4-FFF2-40B4-BE49-F238E27FC236}">
                <a16:creationId xmlns:a16="http://schemas.microsoft.com/office/drawing/2014/main" id="{88FC0E7D-FDD0-438D-616D-7CBCBCE06331}"/>
              </a:ext>
            </a:extLst>
          </p:cNvPr>
          <p:cNvSpPr txBox="1"/>
          <p:nvPr/>
        </p:nvSpPr>
        <p:spPr>
          <a:xfrm>
            <a:off x="8480569" y="4216819"/>
            <a:ext cx="1168520" cy="644648"/>
          </a:xfrm>
          <a:prstGeom prst="rect">
            <a:avLst/>
          </a:prstGeom>
          <a:noFill/>
        </p:spPr>
        <p:txBody>
          <a:bodyPr wrap="square">
            <a:spAutoFit/>
          </a:bodyPr>
          <a:lstStyle>
            <a:defPPr>
              <a:defRPr lang="es-CL"/>
            </a:defPPr>
            <a:lvl1pPr marR="0" lvl="0" indent="0" algn="ctr" fontAlgn="auto">
              <a:lnSpc>
                <a:spcPct val="100000"/>
              </a:lnSpc>
              <a:spcBef>
                <a:spcPts val="0"/>
              </a:spcBef>
              <a:spcAft>
                <a:spcPts val="0"/>
              </a:spcAft>
              <a:buClrTx/>
              <a:buSzTx/>
              <a:buFontTx/>
              <a:buNone/>
              <a:tabLst/>
              <a:defRPr sz="1200">
                <a:solidFill>
                  <a:prstClr val="white"/>
                </a:solidFill>
                <a:latin typeface="Segoe UI" panose="020B0502040204020203" pitchFamily="34" charset="0"/>
                <a:cs typeface="Segoe UI" panose="020B0502040204020203" pitchFamily="34" charset="0"/>
              </a:defRPr>
            </a:lvl1pPr>
          </a:lstStyle>
          <a:p>
            <a:pPr defTabSz="912023">
              <a:defRPr/>
            </a:pPr>
            <a:r>
              <a:rPr lang="es-ES" sz="1197" kern="0" dirty="0"/>
              <a:t>Proceso de despacho de casos</a:t>
            </a:r>
            <a:endParaRPr lang="es-CL" sz="1197" kern="0" dirty="0"/>
          </a:p>
        </p:txBody>
      </p:sp>
    </p:spTree>
    <p:extLst>
      <p:ext uri="{BB962C8B-B14F-4D97-AF65-F5344CB8AC3E}">
        <p14:creationId xmlns:p14="http://schemas.microsoft.com/office/powerpoint/2010/main" val="3480811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2" name="Grupo 261">
            <a:extLst>
              <a:ext uri="{FF2B5EF4-FFF2-40B4-BE49-F238E27FC236}">
                <a16:creationId xmlns:a16="http://schemas.microsoft.com/office/drawing/2014/main" id="{5D02E863-95F8-1DBE-B28A-5E81F374F472}"/>
              </a:ext>
            </a:extLst>
          </p:cNvPr>
          <p:cNvGrpSpPr/>
          <p:nvPr/>
        </p:nvGrpSpPr>
        <p:grpSpPr>
          <a:xfrm>
            <a:off x="0" y="198"/>
            <a:ext cx="12162650" cy="485166"/>
            <a:chOff x="0" y="-1"/>
            <a:chExt cx="12194406" cy="486433"/>
          </a:xfrm>
        </p:grpSpPr>
        <p:sp>
          <p:nvSpPr>
            <p:cNvPr id="263" name="Rectángulo 262">
              <a:extLst>
                <a:ext uri="{FF2B5EF4-FFF2-40B4-BE49-F238E27FC236}">
                  <a16:creationId xmlns:a16="http://schemas.microsoft.com/office/drawing/2014/main" id="{3801113E-9C57-5B95-FD6E-AA3AD3F05DBD}"/>
                </a:ext>
              </a:extLst>
            </p:cNvPr>
            <p:cNvSpPr/>
            <p:nvPr/>
          </p:nvSpPr>
          <p:spPr>
            <a:xfrm>
              <a:off x="0" y="-1"/>
              <a:ext cx="3296105" cy="486431"/>
            </a:xfrm>
            <a:prstGeom prst="rect">
              <a:avLst/>
            </a:prstGeom>
            <a:gradFill flip="none" rotWithShape="1">
              <a:gsLst>
                <a:gs pos="0">
                  <a:schemeClr val="bg1"/>
                </a:gs>
                <a:gs pos="38000">
                  <a:schemeClr val="bg1"/>
                </a:gs>
                <a:gs pos="75000">
                  <a:srgbClr val="0070C0"/>
                </a:gs>
                <a:gs pos="10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defRPr/>
              </a:pPr>
              <a:endParaRPr lang="es-CL" sz="1795">
                <a:solidFill>
                  <a:prstClr val="white"/>
                </a:solidFill>
                <a:latin typeface="Calibri" panose="020F0502020204030204"/>
              </a:endParaRPr>
            </a:p>
          </p:txBody>
        </p:sp>
        <p:sp>
          <p:nvSpPr>
            <p:cNvPr id="264" name="Rectángulo 263">
              <a:extLst>
                <a:ext uri="{FF2B5EF4-FFF2-40B4-BE49-F238E27FC236}">
                  <a16:creationId xmlns:a16="http://schemas.microsoft.com/office/drawing/2014/main" id="{0C5FF03D-C875-95F5-1447-781083B3AFFD}"/>
                </a:ext>
              </a:extLst>
            </p:cNvPr>
            <p:cNvSpPr/>
            <p:nvPr/>
          </p:nvSpPr>
          <p:spPr>
            <a:xfrm>
              <a:off x="3296105" y="12"/>
              <a:ext cx="8898301" cy="4864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defRPr/>
              </a:pPr>
              <a:endParaRPr lang="es-CL" sz="1347" dirty="0">
                <a:solidFill>
                  <a:prstClr val="white"/>
                </a:solidFill>
                <a:latin typeface="Calibri" panose="020F0502020204030204"/>
              </a:endParaRPr>
            </a:p>
          </p:txBody>
        </p:sp>
        <p:pic>
          <p:nvPicPr>
            <p:cNvPr id="265" name="Imagen 264">
              <a:extLst>
                <a:ext uri="{FF2B5EF4-FFF2-40B4-BE49-F238E27FC236}">
                  <a16:creationId xmlns:a16="http://schemas.microsoft.com/office/drawing/2014/main" id="{633E89D7-E53B-62FA-F0D8-A7ED860D65C5}"/>
                </a:ext>
              </a:extLst>
            </p:cNvPr>
            <p:cNvPicPr>
              <a:picLocks noChangeAspect="1"/>
            </p:cNvPicPr>
            <p:nvPr/>
          </p:nvPicPr>
          <p:blipFill>
            <a:blip r:embed="rId2"/>
            <a:stretch>
              <a:fillRect/>
            </a:stretch>
          </p:blipFill>
          <p:spPr>
            <a:xfrm>
              <a:off x="219240" y="66876"/>
              <a:ext cx="890177" cy="325082"/>
            </a:xfrm>
            <a:prstGeom prst="rect">
              <a:avLst/>
            </a:prstGeom>
          </p:spPr>
        </p:pic>
      </p:grpSp>
      <p:grpSp>
        <p:nvGrpSpPr>
          <p:cNvPr id="9" name="Grupo 8">
            <a:extLst>
              <a:ext uri="{FF2B5EF4-FFF2-40B4-BE49-F238E27FC236}">
                <a16:creationId xmlns:a16="http://schemas.microsoft.com/office/drawing/2014/main" id="{75C7FD37-857B-24C0-03AE-A07781107A52}"/>
              </a:ext>
            </a:extLst>
          </p:cNvPr>
          <p:cNvGrpSpPr/>
          <p:nvPr/>
        </p:nvGrpSpPr>
        <p:grpSpPr>
          <a:xfrm>
            <a:off x="645297" y="1531694"/>
            <a:ext cx="10474698" cy="5145162"/>
            <a:chOff x="646981" y="1362974"/>
            <a:chExt cx="10502047" cy="5158596"/>
          </a:xfrm>
        </p:grpSpPr>
        <p:sp>
          <p:nvSpPr>
            <p:cNvPr id="7" name="Rectángulo: esquinas redondeadas 6">
              <a:extLst>
                <a:ext uri="{FF2B5EF4-FFF2-40B4-BE49-F238E27FC236}">
                  <a16:creationId xmlns:a16="http://schemas.microsoft.com/office/drawing/2014/main" id="{1930D48E-6DBA-7DCB-3691-D5FB84DB7C6C}"/>
                </a:ext>
              </a:extLst>
            </p:cNvPr>
            <p:cNvSpPr/>
            <p:nvPr/>
          </p:nvSpPr>
          <p:spPr>
            <a:xfrm>
              <a:off x="646981" y="1362974"/>
              <a:ext cx="10502047" cy="5158596"/>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L" sz="1795"/>
            </a:p>
          </p:txBody>
        </p:sp>
        <p:sp>
          <p:nvSpPr>
            <p:cNvPr id="5" name="Rounded Rectangle 4">
              <a:extLst>
                <a:ext uri="{FF2B5EF4-FFF2-40B4-BE49-F238E27FC236}">
                  <a16:creationId xmlns:a16="http://schemas.microsoft.com/office/drawing/2014/main" id="{3BDD8800-9421-9740-8A16-B109EC8761AB}"/>
                </a:ext>
              </a:extLst>
            </p:cNvPr>
            <p:cNvSpPr/>
            <p:nvPr/>
          </p:nvSpPr>
          <p:spPr>
            <a:xfrm>
              <a:off x="2750868" y="1544608"/>
              <a:ext cx="7755467" cy="1007533"/>
            </a:xfrm>
            <a:prstGeom prst="roundRect">
              <a:avLst>
                <a:gd name="adj" fmla="val 3089"/>
              </a:avLst>
            </a:prstGeom>
            <a:solidFill>
              <a:schemeClr val="bg1"/>
            </a:solidFill>
            <a:ln>
              <a:noFill/>
            </a:ln>
            <a:effectLst>
              <a:outerShdw blurRad="25400" dist="12700" dir="420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6" name="Rounded Rectangle 5">
              <a:extLst>
                <a:ext uri="{FF2B5EF4-FFF2-40B4-BE49-F238E27FC236}">
                  <a16:creationId xmlns:a16="http://schemas.microsoft.com/office/drawing/2014/main" id="{D6CD8260-EA0A-F647-9CB6-60D6FF4F3F98}"/>
                </a:ext>
              </a:extLst>
            </p:cNvPr>
            <p:cNvSpPr/>
            <p:nvPr/>
          </p:nvSpPr>
          <p:spPr>
            <a:xfrm>
              <a:off x="2256731" y="1692986"/>
              <a:ext cx="2603260" cy="705449"/>
            </a:xfrm>
            <a:prstGeom prst="roundRect">
              <a:avLst>
                <a:gd name="adj" fmla="val 23913"/>
              </a:avLst>
            </a:prstGeom>
            <a:solidFill>
              <a:srgbClr val="B4C7E7"/>
            </a:solidFill>
            <a:ln>
              <a:solidFill>
                <a:schemeClr val="accent1">
                  <a:lumMod val="40000"/>
                  <a:lumOff val="60000"/>
                </a:schemeClr>
              </a:solidFill>
            </a:ln>
            <a:effectLst>
              <a:glow rad="101600">
                <a:schemeClr val="accent1">
                  <a:lumMod val="20000"/>
                  <a:lumOff val="80000"/>
                  <a:alpha val="40000"/>
                </a:schemeClr>
              </a:glow>
              <a:outerShdw blurRad="215900" dist="50800" dir="5400000" algn="ctr" rotWithShape="0">
                <a:schemeClr val="accent2">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0" name="Oval 9">
              <a:extLst>
                <a:ext uri="{FF2B5EF4-FFF2-40B4-BE49-F238E27FC236}">
                  <a16:creationId xmlns:a16="http://schemas.microsoft.com/office/drawing/2014/main" id="{6AA70C28-F772-3C4E-A803-A52B2D2C7441}"/>
                </a:ext>
              </a:extLst>
            </p:cNvPr>
            <p:cNvSpPr/>
            <p:nvPr/>
          </p:nvSpPr>
          <p:spPr>
            <a:xfrm>
              <a:off x="911441" y="1575533"/>
              <a:ext cx="951767" cy="951767"/>
            </a:xfrm>
            <a:prstGeom prst="ellipse">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2394" dirty="0"/>
            </a:p>
          </p:txBody>
        </p:sp>
        <p:pic>
          <p:nvPicPr>
            <p:cNvPr id="15" name="Graphic 14">
              <a:extLst>
                <a:ext uri="{FF2B5EF4-FFF2-40B4-BE49-F238E27FC236}">
                  <a16:creationId xmlns:a16="http://schemas.microsoft.com/office/drawing/2014/main" id="{61833F7F-F732-324A-BA42-7B9E20500AE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1450" y="2611967"/>
              <a:ext cx="171748" cy="126700"/>
            </a:xfrm>
            <a:prstGeom prst="rect">
              <a:avLst/>
            </a:prstGeom>
          </p:spPr>
        </p:pic>
        <p:sp>
          <p:nvSpPr>
            <p:cNvPr id="16" name="Rounded Rectangle 15">
              <a:extLst>
                <a:ext uri="{FF2B5EF4-FFF2-40B4-BE49-F238E27FC236}">
                  <a16:creationId xmlns:a16="http://schemas.microsoft.com/office/drawing/2014/main" id="{7037E8A7-34AD-1345-A4C2-08C4E7F8EF7B}"/>
                </a:ext>
              </a:extLst>
            </p:cNvPr>
            <p:cNvSpPr/>
            <p:nvPr/>
          </p:nvSpPr>
          <p:spPr>
            <a:xfrm>
              <a:off x="2750868" y="2790902"/>
              <a:ext cx="7755467" cy="1007533"/>
            </a:xfrm>
            <a:prstGeom prst="roundRect">
              <a:avLst>
                <a:gd name="adj" fmla="val 3089"/>
              </a:avLst>
            </a:prstGeom>
            <a:solidFill>
              <a:schemeClr val="bg1"/>
            </a:solidFill>
            <a:ln>
              <a:noFill/>
            </a:ln>
            <a:effectLst>
              <a:outerShdw blurRad="25400" dist="12700" dir="420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7" name="Rounded Rectangle 16">
              <a:extLst>
                <a:ext uri="{FF2B5EF4-FFF2-40B4-BE49-F238E27FC236}">
                  <a16:creationId xmlns:a16="http://schemas.microsoft.com/office/drawing/2014/main" id="{EE923CBE-7CE7-5C47-820C-C2BD01E6B194}"/>
                </a:ext>
              </a:extLst>
            </p:cNvPr>
            <p:cNvSpPr/>
            <p:nvPr/>
          </p:nvSpPr>
          <p:spPr>
            <a:xfrm>
              <a:off x="2235201" y="2940905"/>
              <a:ext cx="2603260" cy="705449"/>
            </a:xfrm>
            <a:prstGeom prst="roundRect">
              <a:avLst>
                <a:gd name="adj" fmla="val 23913"/>
              </a:avLst>
            </a:prstGeom>
            <a:solidFill>
              <a:schemeClr val="accent5">
                <a:lumMod val="40000"/>
                <a:lumOff val="60000"/>
              </a:schemeClr>
            </a:solidFill>
            <a:ln>
              <a:solidFill>
                <a:schemeClr val="accent1">
                  <a:lumMod val="40000"/>
                  <a:lumOff val="60000"/>
                </a:schemeClr>
              </a:solidFill>
            </a:ln>
            <a:effectLst>
              <a:glow rad="101600">
                <a:schemeClr val="accent1">
                  <a:lumMod val="20000"/>
                  <a:lumOff val="80000"/>
                  <a:alpha val="40000"/>
                </a:schemeClr>
              </a:glow>
              <a:outerShdw blurRad="215900" dist="50800" dir="5400000" algn="ctr" rotWithShape="0">
                <a:schemeClr val="accent2">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20" name="Oval 19">
              <a:extLst>
                <a:ext uri="{FF2B5EF4-FFF2-40B4-BE49-F238E27FC236}">
                  <a16:creationId xmlns:a16="http://schemas.microsoft.com/office/drawing/2014/main" id="{91589DFE-D3A6-F44A-8B58-2590EB904209}"/>
                </a:ext>
              </a:extLst>
            </p:cNvPr>
            <p:cNvSpPr/>
            <p:nvPr/>
          </p:nvSpPr>
          <p:spPr>
            <a:xfrm>
              <a:off x="911441" y="2821826"/>
              <a:ext cx="951767" cy="951767"/>
            </a:xfrm>
            <a:prstGeom prst="ellipse">
              <a:avLst/>
            </a:prstGeom>
            <a:solidFill>
              <a:schemeClr val="accent5">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2394" dirty="0"/>
            </a:p>
          </p:txBody>
        </p:sp>
        <p:pic>
          <p:nvPicPr>
            <p:cNvPr id="21" name="Graphic 20">
              <a:extLst>
                <a:ext uri="{FF2B5EF4-FFF2-40B4-BE49-F238E27FC236}">
                  <a16:creationId xmlns:a16="http://schemas.microsoft.com/office/drawing/2014/main" id="{59F37D3B-E5B3-E146-B0B3-C8E9751618F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1450" y="3858261"/>
              <a:ext cx="171748" cy="126700"/>
            </a:xfrm>
            <a:prstGeom prst="rect">
              <a:avLst/>
            </a:prstGeom>
          </p:spPr>
        </p:pic>
        <p:sp>
          <p:nvSpPr>
            <p:cNvPr id="22" name="Rounded Rectangle 21">
              <a:extLst>
                <a:ext uri="{FF2B5EF4-FFF2-40B4-BE49-F238E27FC236}">
                  <a16:creationId xmlns:a16="http://schemas.microsoft.com/office/drawing/2014/main" id="{E590A579-7B93-1649-8C95-F61F92CC4198}"/>
                </a:ext>
              </a:extLst>
            </p:cNvPr>
            <p:cNvSpPr/>
            <p:nvPr/>
          </p:nvSpPr>
          <p:spPr>
            <a:xfrm>
              <a:off x="2750868" y="4050742"/>
              <a:ext cx="7755467" cy="1007533"/>
            </a:xfrm>
            <a:prstGeom prst="roundRect">
              <a:avLst>
                <a:gd name="adj" fmla="val 3089"/>
              </a:avLst>
            </a:prstGeom>
            <a:solidFill>
              <a:schemeClr val="bg1"/>
            </a:solidFill>
            <a:ln>
              <a:noFill/>
            </a:ln>
            <a:effectLst>
              <a:outerShdw blurRad="25400" dist="12700" dir="420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23" name="Rounded Rectangle 22">
              <a:extLst>
                <a:ext uri="{FF2B5EF4-FFF2-40B4-BE49-F238E27FC236}">
                  <a16:creationId xmlns:a16="http://schemas.microsoft.com/office/drawing/2014/main" id="{1B444C3C-7760-6A44-8E6E-7DCCB446216D}"/>
                </a:ext>
              </a:extLst>
            </p:cNvPr>
            <p:cNvSpPr/>
            <p:nvPr/>
          </p:nvSpPr>
          <p:spPr>
            <a:xfrm>
              <a:off x="2235201" y="4200745"/>
              <a:ext cx="2603260" cy="705449"/>
            </a:xfrm>
            <a:prstGeom prst="roundRect">
              <a:avLst>
                <a:gd name="adj" fmla="val 23913"/>
              </a:avLst>
            </a:prstGeom>
            <a:solidFill>
              <a:schemeClr val="accent3">
                <a:lumMod val="60000"/>
                <a:lumOff val="40000"/>
              </a:schemeClr>
            </a:solidFill>
            <a:ln>
              <a:solidFill>
                <a:schemeClr val="accent1">
                  <a:lumMod val="40000"/>
                  <a:lumOff val="60000"/>
                </a:schemeClr>
              </a:solidFill>
            </a:ln>
            <a:effectLst>
              <a:glow rad="101600">
                <a:schemeClr val="accent1">
                  <a:lumMod val="20000"/>
                  <a:lumOff val="80000"/>
                  <a:alpha val="40000"/>
                </a:schemeClr>
              </a:glow>
              <a:outerShdw blurRad="215900" dist="50800" dir="5400000" algn="ctr" rotWithShape="0">
                <a:schemeClr val="accent2">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26" name="Oval 25">
              <a:extLst>
                <a:ext uri="{FF2B5EF4-FFF2-40B4-BE49-F238E27FC236}">
                  <a16:creationId xmlns:a16="http://schemas.microsoft.com/office/drawing/2014/main" id="{95233CA2-0C1F-D14D-A582-D8523118D248}"/>
                </a:ext>
              </a:extLst>
            </p:cNvPr>
            <p:cNvSpPr/>
            <p:nvPr/>
          </p:nvSpPr>
          <p:spPr>
            <a:xfrm>
              <a:off x="911441" y="4081666"/>
              <a:ext cx="951767" cy="951767"/>
            </a:xfrm>
            <a:prstGeom prst="ellipse">
              <a:avLst/>
            </a:prstGeom>
            <a:solidFill>
              <a:schemeClr val="accent3">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2394" dirty="0"/>
            </a:p>
          </p:txBody>
        </p:sp>
        <p:pic>
          <p:nvPicPr>
            <p:cNvPr id="27" name="Graphic 26">
              <a:extLst>
                <a:ext uri="{FF2B5EF4-FFF2-40B4-BE49-F238E27FC236}">
                  <a16:creationId xmlns:a16="http://schemas.microsoft.com/office/drawing/2014/main" id="{C06F0310-435E-E04A-B838-9F3B6A8C571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01450" y="5118101"/>
              <a:ext cx="171748" cy="126700"/>
            </a:xfrm>
            <a:prstGeom prst="rect">
              <a:avLst/>
            </a:prstGeom>
          </p:spPr>
        </p:pic>
        <p:sp>
          <p:nvSpPr>
            <p:cNvPr id="28" name="Rounded Rectangle 27">
              <a:extLst>
                <a:ext uri="{FF2B5EF4-FFF2-40B4-BE49-F238E27FC236}">
                  <a16:creationId xmlns:a16="http://schemas.microsoft.com/office/drawing/2014/main" id="{65AF59A3-DA5A-E045-B8F4-B5435C35CB9C}"/>
                </a:ext>
              </a:extLst>
            </p:cNvPr>
            <p:cNvSpPr/>
            <p:nvPr/>
          </p:nvSpPr>
          <p:spPr>
            <a:xfrm>
              <a:off x="2750868" y="5297035"/>
              <a:ext cx="7755467" cy="1007533"/>
            </a:xfrm>
            <a:prstGeom prst="roundRect">
              <a:avLst>
                <a:gd name="adj" fmla="val 3089"/>
              </a:avLst>
            </a:prstGeom>
            <a:solidFill>
              <a:schemeClr val="bg1"/>
            </a:solidFill>
            <a:ln>
              <a:noFill/>
            </a:ln>
            <a:effectLst>
              <a:outerShdw blurRad="25400" dist="12700" dir="420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29" name="Rounded Rectangle 28">
              <a:extLst>
                <a:ext uri="{FF2B5EF4-FFF2-40B4-BE49-F238E27FC236}">
                  <a16:creationId xmlns:a16="http://schemas.microsoft.com/office/drawing/2014/main" id="{1709BABA-8E88-4B48-AC0C-3BE896EC96DE}"/>
                </a:ext>
              </a:extLst>
            </p:cNvPr>
            <p:cNvSpPr/>
            <p:nvPr/>
          </p:nvSpPr>
          <p:spPr>
            <a:xfrm>
              <a:off x="2235201" y="5447038"/>
              <a:ext cx="2603260" cy="705449"/>
            </a:xfrm>
            <a:prstGeom prst="roundRect">
              <a:avLst>
                <a:gd name="adj" fmla="val 23913"/>
              </a:avLst>
            </a:prstGeom>
            <a:solidFill>
              <a:schemeClr val="tx2">
                <a:lumMod val="60000"/>
                <a:lumOff val="40000"/>
              </a:schemeClr>
            </a:solidFill>
            <a:ln>
              <a:solidFill>
                <a:schemeClr val="accent1">
                  <a:lumMod val="40000"/>
                  <a:lumOff val="60000"/>
                </a:schemeClr>
              </a:solidFill>
            </a:ln>
            <a:effectLst>
              <a:glow rad="101600">
                <a:schemeClr val="accent1">
                  <a:lumMod val="20000"/>
                  <a:lumOff val="80000"/>
                  <a:alpha val="40000"/>
                </a:schemeClr>
              </a:glow>
              <a:outerShdw blurRad="215900" dist="50800" dir="5400000" algn="ctr" rotWithShape="0">
                <a:schemeClr val="accent2">
                  <a:lumMod val="75000"/>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32" name="Oval 31">
              <a:extLst>
                <a:ext uri="{FF2B5EF4-FFF2-40B4-BE49-F238E27FC236}">
                  <a16:creationId xmlns:a16="http://schemas.microsoft.com/office/drawing/2014/main" id="{8B605A5C-F0DD-C74E-B69C-7527F18F909F}"/>
                </a:ext>
              </a:extLst>
            </p:cNvPr>
            <p:cNvSpPr/>
            <p:nvPr/>
          </p:nvSpPr>
          <p:spPr>
            <a:xfrm>
              <a:off x="911441" y="5327959"/>
              <a:ext cx="951767" cy="951767"/>
            </a:xfrm>
            <a:prstGeom prst="ellipse">
              <a:avLst/>
            </a:prstGeom>
            <a:solidFill>
              <a:schemeClr val="tx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2394" dirty="0"/>
            </a:p>
          </p:txBody>
        </p:sp>
        <p:sp>
          <p:nvSpPr>
            <p:cNvPr id="2" name="Freeform: Shape 1">
              <a:extLst>
                <a:ext uri="{FF2B5EF4-FFF2-40B4-BE49-F238E27FC236}">
                  <a16:creationId xmlns:a16="http://schemas.microsoft.com/office/drawing/2014/main" id="{0235E450-06A5-4A06-1996-59F6608E9451}"/>
                </a:ext>
              </a:extLst>
            </p:cNvPr>
            <p:cNvSpPr/>
            <p:nvPr/>
          </p:nvSpPr>
          <p:spPr>
            <a:xfrm>
              <a:off x="10178574" y="1600861"/>
              <a:ext cx="407919" cy="889700"/>
            </a:xfrm>
            <a:custGeom>
              <a:avLst/>
              <a:gdLst>
                <a:gd name="connsiteX0" fmla="*/ 266119 w 525090"/>
                <a:gd name="connsiteY0" fmla="*/ 237861 h 1145258"/>
                <a:gd name="connsiteX1" fmla="*/ 262628 w 525090"/>
                <a:gd name="connsiteY1" fmla="*/ 237861 h 1145258"/>
                <a:gd name="connsiteX2" fmla="*/ 44048 w 525090"/>
                <a:gd name="connsiteY2" fmla="*/ 341749 h 1145258"/>
                <a:gd name="connsiteX3" fmla="*/ 0 w 525090"/>
                <a:gd name="connsiteY3" fmla="*/ 140955 h 1145258"/>
                <a:gd name="connsiteX4" fmla="*/ 303020 w 525090"/>
                <a:gd name="connsiteY4" fmla="*/ 0 h 1145258"/>
                <a:gd name="connsiteX5" fmla="*/ 525090 w 525090"/>
                <a:gd name="connsiteY5" fmla="*/ 0 h 1145258"/>
                <a:gd name="connsiteX6" fmla="*/ 525090 w 525090"/>
                <a:gd name="connsiteY6" fmla="*/ 1145259 h 1145258"/>
                <a:gd name="connsiteX7" fmla="*/ 266119 w 525090"/>
                <a:gd name="connsiteY7" fmla="*/ 1145259 h 1145258"/>
                <a:gd name="connsiteX8" fmla="*/ 266119 w 525090"/>
                <a:gd name="connsiteY8" fmla="*/ 237861 h 114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090" h="1145258">
                  <a:moveTo>
                    <a:pt x="266119" y="237861"/>
                  </a:moveTo>
                  <a:lnTo>
                    <a:pt x="262628" y="237861"/>
                  </a:lnTo>
                  <a:lnTo>
                    <a:pt x="44048" y="341749"/>
                  </a:lnTo>
                  <a:lnTo>
                    <a:pt x="0" y="140955"/>
                  </a:lnTo>
                  <a:lnTo>
                    <a:pt x="303020" y="0"/>
                  </a:lnTo>
                  <a:lnTo>
                    <a:pt x="525090" y="0"/>
                  </a:lnTo>
                  <a:lnTo>
                    <a:pt x="525090" y="1145259"/>
                  </a:lnTo>
                  <a:lnTo>
                    <a:pt x="266119" y="1145259"/>
                  </a:lnTo>
                  <a:lnTo>
                    <a:pt x="266119" y="237861"/>
                  </a:lnTo>
                  <a:close/>
                </a:path>
              </a:pathLst>
            </a:custGeom>
            <a:solidFill>
              <a:srgbClr val="B4C7E7"/>
            </a:solidFill>
            <a:ln w="63500" cap="flat">
              <a:noFill/>
              <a:prstDash val="solid"/>
              <a:miter/>
            </a:ln>
          </p:spPr>
          <p:txBody>
            <a:bodyPr rtlCol="0" anchor="ctr"/>
            <a:lstStyle/>
            <a:p>
              <a:endParaRPr lang="en-IN" sz="2394"/>
            </a:p>
          </p:txBody>
        </p:sp>
        <p:sp>
          <p:nvSpPr>
            <p:cNvPr id="3" name="Freeform: Shape 2">
              <a:extLst>
                <a:ext uri="{FF2B5EF4-FFF2-40B4-BE49-F238E27FC236}">
                  <a16:creationId xmlns:a16="http://schemas.microsoft.com/office/drawing/2014/main" id="{FFF32C8E-649F-B826-6ECC-8A1ADA1AE4DE}"/>
                </a:ext>
              </a:extLst>
            </p:cNvPr>
            <p:cNvSpPr/>
            <p:nvPr/>
          </p:nvSpPr>
          <p:spPr>
            <a:xfrm>
              <a:off x="10090567" y="4139280"/>
              <a:ext cx="583933" cy="854781"/>
            </a:xfrm>
            <a:custGeom>
              <a:avLst/>
              <a:gdLst>
                <a:gd name="connsiteX0" fmla="*/ 54520 w 808828"/>
                <a:gd name="connsiteY0" fmla="*/ 902078 h 1183988"/>
                <a:gd name="connsiteX1" fmla="*/ 320639 w 808828"/>
                <a:gd name="connsiteY1" fmla="*/ 972556 h 1183988"/>
                <a:gd name="connsiteX2" fmla="*/ 530243 w 808828"/>
                <a:gd name="connsiteY2" fmla="*/ 819301 h 1183988"/>
                <a:gd name="connsiteX3" fmla="*/ 299363 w 808828"/>
                <a:gd name="connsiteY3" fmla="*/ 655407 h 1183988"/>
                <a:gd name="connsiteX4" fmla="*/ 190156 w 808828"/>
                <a:gd name="connsiteY4" fmla="*/ 655407 h 1183988"/>
                <a:gd name="connsiteX5" fmla="*/ 190156 w 808828"/>
                <a:gd name="connsiteY5" fmla="*/ 463423 h 1183988"/>
                <a:gd name="connsiteX6" fmla="*/ 294044 w 808828"/>
                <a:gd name="connsiteY6" fmla="*/ 463423 h 1183988"/>
                <a:gd name="connsiteX7" fmla="*/ 498495 w 808828"/>
                <a:gd name="connsiteY7" fmla="*/ 331277 h 1183988"/>
                <a:gd name="connsiteX8" fmla="*/ 329283 w 808828"/>
                <a:gd name="connsiteY8" fmla="*/ 211432 h 1183988"/>
                <a:gd name="connsiteX9" fmla="*/ 89593 w 808828"/>
                <a:gd name="connsiteY9" fmla="*/ 280081 h 1183988"/>
                <a:gd name="connsiteX10" fmla="*/ 35239 w 808828"/>
                <a:gd name="connsiteY10" fmla="*/ 86268 h 1183988"/>
                <a:gd name="connsiteX11" fmla="*/ 389288 w 808828"/>
                <a:gd name="connsiteY11" fmla="*/ 0 h 1183988"/>
                <a:gd name="connsiteX12" fmla="*/ 769933 w 808828"/>
                <a:gd name="connsiteY12" fmla="*/ 285400 h 1183988"/>
                <a:gd name="connsiteX13" fmla="*/ 560329 w 808828"/>
                <a:gd name="connsiteY13" fmla="*/ 551519 h 1183988"/>
                <a:gd name="connsiteX14" fmla="*/ 560329 w 808828"/>
                <a:gd name="connsiteY14" fmla="*/ 555010 h 1183988"/>
                <a:gd name="connsiteX15" fmla="*/ 808829 w 808828"/>
                <a:gd name="connsiteY15" fmla="*/ 833429 h 1183988"/>
                <a:gd name="connsiteX16" fmla="*/ 340087 w 808828"/>
                <a:gd name="connsiteY16" fmla="*/ 1183988 h 1183988"/>
                <a:gd name="connsiteX17" fmla="*/ 0 w 808828"/>
                <a:gd name="connsiteY17" fmla="*/ 1102873 h 1183988"/>
                <a:gd name="connsiteX18" fmla="*/ 54520 w 808828"/>
                <a:gd name="connsiteY18" fmla="*/ 902078 h 118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8828" h="1183988">
                  <a:moveTo>
                    <a:pt x="54520" y="902078"/>
                  </a:moveTo>
                  <a:cubicBezTo>
                    <a:pt x="102059" y="926679"/>
                    <a:pt x="211266" y="972556"/>
                    <a:pt x="320639" y="972556"/>
                  </a:cubicBezTo>
                  <a:cubicBezTo>
                    <a:pt x="459766" y="972556"/>
                    <a:pt x="530243" y="905569"/>
                    <a:pt x="530243" y="819301"/>
                  </a:cubicBezTo>
                  <a:cubicBezTo>
                    <a:pt x="530243" y="706603"/>
                    <a:pt x="417546" y="655407"/>
                    <a:pt x="299363" y="655407"/>
                  </a:cubicBezTo>
                  <a:lnTo>
                    <a:pt x="190156" y="655407"/>
                  </a:lnTo>
                  <a:lnTo>
                    <a:pt x="190156" y="463423"/>
                  </a:lnTo>
                  <a:lnTo>
                    <a:pt x="294044" y="463423"/>
                  </a:lnTo>
                  <a:cubicBezTo>
                    <a:pt x="383969" y="461594"/>
                    <a:pt x="498495" y="428184"/>
                    <a:pt x="498495" y="331277"/>
                  </a:cubicBezTo>
                  <a:cubicBezTo>
                    <a:pt x="498495" y="262628"/>
                    <a:pt x="442146" y="211432"/>
                    <a:pt x="329283" y="211432"/>
                  </a:cubicBezTo>
                  <a:cubicBezTo>
                    <a:pt x="235867" y="211432"/>
                    <a:pt x="137298" y="251990"/>
                    <a:pt x="89593" y="280081"/>
                  </a:cubicBezTo>
                  <a:lnTo>
                    <a:pt x="35239" y="86268"/>
                  </a:lnTo>
                  <a:cubicBezTo>
                    <a:pt x="103888" y="42220"/>
                    <a:pt x="241352" y="0"/>
                    <a:pt x="389288" y="0"/>
                  </a:cubicBezTo>
                  <a:cubicBezTo>
                    <a:pt x="634297" y="0"/>
                    <a:pt x="769933" y="128655"/>
                    <a:pt x="769933" y="285400"/>
                  </a:cubicBezTo>
                  <a:cubicBezTo>
                    <a:pt x="769933" y="406908"/>
                    <a:pt x="701284" y="502152"/>
                    <a:pt x="560329" y="551519"/>
                  </a:cubicBezTo>
                  <a:lnTo>
                    <a:pt x="560329" y="555010"/>
                  </a:lnTo>
                  <a:cubicBezTo>
                    <a:pt x="697793" y="579611"/>
                    <a:pt x="808829" y="683665"/>
                    <a:pt x="808829" y="833429"/>
                  </a:cubicBezTo>
                  <a:cubicBezTo>
                    <a:pt x="808829" y="1036052"/>
                    <a:pt x="630807" y="1183988"/>
                    <a:pt x="340087" y="1183988"/>
                  </a:cubicBezTo>
                  <a:cubicBezTo>
                    <a:pt x="192151" y="1183988"/>
                    <a:pt x="66987" y="1145259"/>
                    <a:pt x="0" y="1102873"/>
                  </a:cubicBezTo>
                  <a:lnTo>
                    <a:pt x="54520" y="902078"/>
                  </a:lnTo>
                  <a:close/>
                </a:path>
              </a:pathLst>
            </a:custGeom>
            <a:solidFill>
              <a:schemeClr val="accent3">
                <a:lumMod val="60000"/>
                <a:lumOff val="40000"/>
              </a:schemeClr>
            </a:solidFill>
            <a:ln w="63500" cap="flat">
              <a:solidFill>
                <a:schemeClr val="bg1"/>
              </a:solidFill>
              <a:prstDash val="solid"/>
              <a:miter/>
            </a:ln>
          </p:spPr>
          <p:txBody>
            <a:bodyPr rtlCol="0" anchor="ctr"/>
            <a:lstStyle/>
            <a:p>
              <a:endParaRPr lang="en-IN" sz="2394"/>
            </a:p>
          </p:txBody>
        </p:sp>
        <p:sp>
          <p:nvSpPr>
            <p:cNvPr id="4" name="Freeform: Shape 3">
              <a:extLst>
                <a:ext uri="{FF2B5EF4-FFF2-40B4-BE49-F238E27FC236}">
                  <a16:creationId xmlns:a16="http://schemas.microsoft.com/office/drawing/2014/main" id="{052C2D2D-15BD-EC14-F8E6-E34D3E5DE363}"/>
                </a:ext>
              </a:extLst>
            </p:cNvPr>
            <p:cNvSpPr/>
            <p:nvPr/>
          </p:nvSpPr>
          <p:spPr>
            <a:xfrm>
              <a:off x="10013424" y="5385573"/>
              <a:ext cx="695005" cy="885755"/>
            </a:xfrm>
            <a:custGeom>
              <a:avLst/>
              <a:gdLst>
                <a:gd name="connsiteX0" fmla="*/ 507471 w 898753"/>
                <a:gd name="connsiteY0" fmla="*/ 1145425 h 1145424"/>
                <a:gd name="connsiteX1" fmla="*/ 507471 w 898753"/>
                <a:gd name="connsiteY1" fmla="*/ 872325 h 1145424"/>
                <a:gd name="connsiteX2" fmla="*/ 0 w 898753"/>
                <a:gd name="connsiteY2" fmla="*/ 872325 h 1145424"/>
                <a:gd name="connsiteX3" fmla="*/ 0 w 898753"/>
                <a:gd name="connsiteY3" fmla="*/ 697793 h 1145424"/>
                <a:gd name="connsiteX4" fmla="*/ 433503 w 898753"/>
                <a:gd name="connsiteY4" fmla="*/ 0 h 1145424"/>
                <a:gd name="connsiteX5" fmla="*/ 761290 w 898753"/>
                <a:gd name="connsiteY5" fmla="*/ 0 h 1145424"/>
                <a:gd name="connsiteX6" fmla="*/ 761290 w 898753"/>
                <a:gd name="connsiteY6" fmla="*/ 671364 h 1145424"/>
                <a:gd name="connsiteX7" fmla="*/ 898754 w 898753"/>
                <a:gd name="connsiteY7" fmla="*/ 671364 h 1145424"/>
                <a:gd name="connsiteX8" fmla="*/ 898754 w 898753"/>
                <a:gd name="connsiteY8" fmla="*/ 872159 h 1145424"/>
                <a:gd name="connsiteX9" fmla="*/ 761290 w 898753"/>
                <a:gd name="connsiteY9" fmla="*/ 872159 h 1145424"/>
                <a:gd name="connsiteX10" fmla="*/ 761290 w 898753"/>
                <a:gd name="connsiteY10" fmla="*/ 1145259 h 1145424"/>
                <a:gd name="connsiteX11" fmla="*/ 507471 w 898753"/>
                <a:gd name="connsiteY11" fmla="*/ 1145259 h 1145424"/>
                <a:gd name="connsiteX12" fmla="*/ 507471 w 898753"/>
                <a:gd name="connsiteY12" fmla="*/ 671364 h 1145424"/>
                <a:gd name="connsiteX13" fmla="*/ 507471 w 898753"/>
                <a:gd name="connsiteY13" fmla="*/ 417712 h 1145424"/>
                <a:gd name="connsiteX14" fmla="*/ 516281 w 898753"/>
                <a:gd name="connsiteY14" fmla="*/ 204451 h 1145424"/>
                <a:gd name="connsiteX15" fmla="*/ 509299 w 898753"/>
                <a:gd name="connsiteY15" fmla="*/ 204451 h 1145424"/>
                <a:gd name="connsiteX16" fmla="*/ 403583 w 898753"/>
                <a:gd name="connsiteY16" fmla="*/ 417712 h 1145424"/>
                <a:gd name="connsiteX17" fmla="*/ 250328 w 898753"/>
                <a:gd name="connsiteY17" fmla="*/ 667874 h 1145424"/>
                <a:gd name="connsiteX18" fmla="*/ 250328 w 898753"/>
                <a:gd name="connsiteY18" fmla="*/ 671364 h 1145424"/>
                <a:gd name="connsiteX19" fmla="*/ 507471 w 898753"/>
                <a:gd name="connsiteY19" fmla="*/ 671364 h 114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98753" h="1145424">
                  <a:moveTo>
                    <a:pt x="507471" y="1145425"/>
                  </a:moveTo>
                  <a:lnTo>
                    <a:pt x="507471" y="872325"/>
                  </a:lnTo>
                  <a:lnTo>
                    <a:pt x="0" y="872325"/>
                  </a:lnTo>
                  <a:lnTo>
                    <a:pt x="0" y="697793"/>
                  </a:lnTo>
                  <a:lnTo>
                    <a:pt x="433503" y="0"/>
                  </a:lnTo>
                  <a:lnTo>
                    <a:pt x="761290" y="0"/>
                  </a:lnTo>
                  <a:lnTo>
                    <a:pt x="761290" y="671364"/>
                  </a:lnTo>
                  <a:lnTo>
                    <a:pt x="898754" y="671364"/>
                  </a:lnTo>
                  <a:lnTo>
                    <a:pt x="898754" y="872159"/>
                  </a:lnTo>
                  <a:lnTo>
                    <a:pt x="761290" y="872159"/>
                  </a:lnTo>
                  <a:lnTo>
                    <a:pt x="761290" y="1145259"/>
                  </a:lnTo>
                  <a:lnTo>
                    <a:pt x="507471" y="1145259"/>
                  </a:lnTo>
                  <a:close/>
                  <a:moveTo>
                    <a:pt x="507471" y="671364"/>
                  </a:moveTo>
                  <a:lnTo>
                    <a:pt x="507471" y="417712"/>
                  </a:lnTo>
                  <a:cubicBezTo>
                    <a:pt x="507471" y="349063"/>
                    <a:pt x="510961" y="278585"/>
                    <a:pt x="516281" y="204451"/>
                  </a:cubicBezTo>
                  <a:lnTo>
                    <a:pt x="509299" y="204451"/>
                  </a:lnTo>
                  <a:cubicBezTo>
                    <a:pt x="472232" y="278419"/>
                    <a:pt x="442313" y="345406"/>
                    <a:pt x="403583" y="417712"/>
                  </a:cubicBezTo>
                  <a:lnTo>
                    <a:pt x="250328" y="667874"/>
                  </a:lnTo>
                  <a:lnTo>
                    <a:pt x="250328" y="671364"/>
                  </a:lnTo>
                  <a:lnTo>
                    <a:pt x="507471" y="671364"/>
                  </a:lnTo>
                  <a:close/>
                </a:path>
              </a:pathLst>
            </a:custGeom>
            <a:solidFill>
              <a:schemeClr val="tx2">
                <a:lumMod val="60000"/>
                <a:lumOff val="40000"/>
              </a:schemeClr>
            </a:solidFill>
            <a:ln w="63500" cap="flat">
              <a:solidFill>
                <a:schemeClr val="bg1"/>
              </a:solidFill>
              <a:prstDash val="solid"/>
              <a:miter/>
            </a:ln>
          </p:spPr>
          <p:txBody>
            <a:bodyPr rtlCol="0" anchor="ctr"/>
            <a:lstStyle/>
            <a:p>
              <a:endParaRPr lang="en-IN" sz="2394"/>
            </a:p>
          </p:txBody>
        </p:sp>
        <p:sp>
          <p:nvSpPr>
            <p:cNvPr id="8" name="Freeform: Shape 7">
              <a:extLst>
                <a:ext uri="{FF2B5EF4-FFF2-40B4-BE49-F238E27FC236}">
                  <a16:creationId xmlns:a16="http://schemas.microsoft.com/office/drawing/2014/main" id="{C41A4FE8-6DB4-AABB-09D2-90C8C8B6027B}"/>
                </a:ext>
              </a:extLst>
            </p:cNvPr>
            <p:cNvSpPr/>
            <p:nvPr/>
          </p:nvSpPr>
          <p:spPr>
            <a:xfrm>
              <a:off x="10112000" y="2892608"/>
              <a:ext cx="596429" cy="855161"/>
            </a:xfrm>
            <a:custGeom>
              <a:avLst/>
              <a:gdLst>
                <a:gd name="connsiteX0" fmla="*/ 0 w 812319"/>
                <a:gd name="connsiteY0" fmla="*/ 1164707 h 1164706"/>
                <a:gd name="connsiteX1" fmla="*/ 0 w 812319"/>
                <a:gd name="connsiteY1" fmla="*/ 1002642 h 1164706"/>
                <a:gd name="connsiteX2" fmla="*/ 147936 w 812319"/>
                <a:gd name="connsiteY2" fmla="*/ 868668 h 1164706"/>
                <a:gd name="connsiteX3" fmla="*/ 523262 w 812319"/>
                <a:gd name="connsiteY3" fmla="*/ 382307 h 1164706"/>
                <a:gd name="connsiteX4" fmla="*/ 334768 w 812319"/>
                <a:gd name="connsiteY4" fmla="*/ 214923 h 1164706"/>
                <a:gd name="connsiteX5" fmla="*/ 89925 w 812319"/>
                <a:gd name="connsiteY5" fmla="*/ 310001 h 1164706"/>
                <a:gd name="connsiteX6" fmla="*/ 14129 w 812319"/>
                <a:gd name="connsiteY6" fmla="*/ 118017 h 1164706"/>
                <a:gd name="connsiteX7" fmla="*/ 389454 w 812319"/>
                <a:gd name="connsiteY7" fmla="*/ 0 h 1164706"/>
                <a:gd name="connsiteX8" fmla="*/ 791209 w 812319"/>
                <a:gd name="connsiteY8" fmla="*/ 359369 h 1164706"/>
                <a:gd name="connsiteX9" fmla="*/ 486361 w 812319"/>
                <a:gd name="connsiteY9" fmla="*/ 852711 h 1164706"/>
                <a:gd name="connsiteX10" fmla="*/ 380645 w 812319"/>
                <a:gd name="connsiteY10" fmla="*/ 940808 h 1164706"/>
                <a:gd name="connsiteX11" fmla="*/ 380645 w 812319"/>
                <a:gd name="connsiteY11" fmla="*/ 944298 h 1164706"/>
                <a:gd name="connsiteX12" fmla="*/ 812319 w 812319"/>
                <a:gd name="connsiteY12" fmla="*/ 944298 h 1164706"/>
                <a:gd name="connsiteX13" fmla="*/ 812319 w 812319"/>
                <a:gd name="connsiteY13" fmla="*/ 1164540 h 1164706"/>
                <a:gd name="connsiteX14" fmla="*/ 0 w 812319"/>
                <a:gd name="connsiteY14" fmla="*/ 1164540 h 116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2319" h="1164706">
                  <a:moveTo>
                    <a:pt x="0" y="1164707"/>
                  </a:moveTo>
                  <a:lnTo>
                    <a:pt x="0" y="1002642"/>
                  </a:lnTo>
                  <a:lnTo>
                    <a:pt x="147936" y="868668"/>
                  </a:lnTo>
                  <a:cubicBezTo>
                    <a:pt x="398264" y="644935"/>
                    <a:pt x="519771" y="516281"/>
                    <a:pt x="523262" y="382307"/>
                  </a:cubicBezTo>
                  <a:cubicBezTo>
                    <a:pt x="523262" y="288891"/>
                    <a:pt x="466913" y="214923"/>
                    <a:pt x="334768" y="214923"/>
                  </a:cubicBezTo>
                  <a:cubicBezTo>
                    <a:pt x="236033" y="214923"/>
                    <a:pt x="149765" y="264290"/>
                    <a:pt x="89925" y="310001"/>
                  </a:cubicBezTo>
                  <a:lnTo>
                    <a:pt x="14129" y="118017"/>
                  </a:lnTo>
                  <a:cubicBezTo>
                    <a:pt x="100397" y="52858"/>
                    <a:pt x="234371" y="0"/>
                    <a:pt x="389454" y="0"/>
                  </a:cubicBezTo>
                  <a:cubicBezTo>
                    <a:pt x="648426" y="0"/>
                    <a:pt x="791209" y="151593"/>
                    <a:pt x="791209" y="359369"/>
                  </a:cubicBezTo>
                  <a:cubicBezTo>
                    <a:pt x="791209" y="551353"/>
                    <a:pt x="652083" y="704775"/>
                    <a:pt x="486361" y="852711"/>
                  </a:cubicBezTo>
                  <a:lnTo>
                    <a:pt x="380645" y="940808"/>
                  </a:lnTo>
                  <a:lnTo>
                    <a:pt x="380645" y="944298"/>
                  </a:lnTo>
                  <a:lnTo>
                    <a:pt x="812319" y="944298"/>
                  </a:lnTo>
                  <a:lnTo>
                    <a:pt x="812319" y="1164540"/>
                  </a:lnTo>
                  <a:lnTo>
                    <a:pt x="0" y="1164540"/>
                  </a:lnTo>
                  <a:close/>
                </a:path>
              </a:pathLst>
            </a:custGeom>
            <a:solidFill>
              <a:schemeClr val="accent5">
                <a:lumMod val="40000"/>
                <a:lumOff val="60000"/>
              </a:schemeClr>
            </a:solidFill>
            <a:ln w="63500" cap="flat">
              <a:solidFill>
                <a:schemeClr val="bg1"/>
              </a:solidFill>
              <a:prstDash val="solid"/>
              <a:miter/>
            </a:ln>
          </p:spPr>
          <p:txBody>
            <a:bodyPr rtlCol="0" anchor="ctr"/>
            <a:lstStyle/>
            <a:p>
              <a:endParaRPr lang="en-IN" sz="2394"/>
            </a:p>
          </p:txBody>
        </p:sp>
        <p:grpSp>
          <p:nvGrpSpPr>
            <p:cNvPr id="13" name="Group 211">
              <a:extLst>
                <a:ext uri="{FF2B5EF4-FFF2-40B4-BE49-F238E27FC236}">
                  <a16:creationId xmlns:a16="http://schemas.microsoft.com/office/drawing/2014/main" id="{0DA02A89-4DC1-64BA-09EF-75382A7CF21D}"/>
                </a:ext>
              </a:extLst>
            </p:cNvPr>
            <p:cNvGrpSpPr/>
            <p:nvPr/>
          </p:nvGrpSpPr>
          <p:grpSpPr>
            <a:xfrm>
              <a:off x="1076199" y="1769809"/>
              <a:ext cx="648000" cy="576000"/>
              <a:chOff x="1651438" y="2450197"/>
              <a:chExt cx="3110618" cy="3478432"/>
            </a:xfrm>
          </p:grpSpPr>
          <p:sp>
            <p:nvSpPr>
              <p:cNvPr id="14" name="Forma libre 19">
                <a:extLst>
                  <a:ext uri="{FF2B5EF4-FFF2-40B4-BE49-F238E27FC236}">
                    <a16:creationId xmlns:a16="http://schemas.microsoft.com/office/drawing/2014/main" id="{732B192D-8BC0-9BB5-7ED4-44125F94AF2C}"/>
                  </a:ext>
                </a:extLst>
              </p:cNvPr>
              <p:cNvSpPr/>
              <p:nvPr/>
            </p:nvSpPr>
            <p:spPr>
              <a:xfrm flipH="1">
                <a:off x="2420694" y="3659214"/>
                <a:ext cx="2341362" cy="2140888"/>
              </a:xfrm>
              <a:custGeom>
                <a:avLst/>
                <a:gdLst>
                  <a:gd name="connsiteX0" fmla="*/ 1885081 w 2341362"/>
                  <a:gd name="connsiteY0" fmla="*/ 0 h 2140888"/>
                  <a:gd name="connsiteX1" fmla="*/ 0 w 2341362"/>
                  <a:gd name="connsiteY1" fmla="*/ 2140888 h 2140888"/>
                  <a:gd name="connsiteX2" fmla="*/ 1592109 w 2341362"/>
                  <a:gd name="connsiteY2" fmla="*/ 2140888 h 2140888"/>
                  <a:gd name="connsiteX3" fmla="*/ 2341363 w 2341362"/>
                  <a:gd name="connsiteY3" fmla="*/ 354204 h 2140888"/>
                  <a:gd name="connsiteX4" fmla="*/ 1885081 w 2341362"/>
                  <a:gd name="connsiteY4" fmla="*/ 0 h 214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362" h="2140888">
                    <a:moveTo>
                      <a:pt x="1885081" y="0"/>
                    </a:moveTo>
                    <a:lnTo>
                      <a:pt x="0" y="2140888"/>
                    </a:lnTo>
                    <a:lnTo>
                      <a:pt x="1592109" y="2140888"/>
                    </a:lnTo>
                    <a:lnTo>
                      <a:pt x="2341363" y="354204"/>
                    </a:lnTo>
                    <a:lnTo>
                      <a:pt x="1885081" y="0"/>
                    </a:lnTo>
                    <a:close/>
                  </a:path>
                </a:pathLst>
              </a:cu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2023">
                  <a:defRPr/>
                </a:pPr>
                <a:endParaRPr lang="es-CO" sz="1197">
                  <a:solidFill>
                    <a:prstClr val="white"/>
                  </a:solidFill>
                  <a:latin typeface="Segoe UI" panose="020B0502040204020203" pitchFamily="34" charset="0"/>
                </a:endParaRPr>
              </a:p>
            </p:txBody>
          </p:sp>
          <p:sp>
            <p:nvSpPr>
              <p:cNvPr id="33" name="Forma libre 20">
                <a:extLst>
                  <a:ext uri="{FF2B5EF4-FFF2-40B4-BE49-F238E27FC236}">
                    <a16:creationId xmlns:a16="http://schemas.microsoft.com/office/drawing/2014/main" id="{24F9673F-B5A8-DDC4-166D-20B479E53677}"/>
                  </a:ext>
                </a:extLst>
              </p:cNvPr>
              <p:cNvSpPr/>
              <p:nvPr/>
            </p:nvSpPr>
            <p:spPr>
              <a:xfrm flipH="1">
                <a:off x="1662967" y="2455748"/>
                <a:ext cx="1265295" cy="1611709"/>
              </a:xfrm>
              <a:custGeom>
                <a:avLst/>
                <a:gdLst>
                  <a:gd name="connsiteX0" fmla="*/ 1132053 w 1265295"/>
                  <a:gd name="connsiteY0" fmla="*/ 405461 h 1611709"/>
                  <a:gd name="connsiteX1" fmla="*/ 1109441 w 1265295"/>
                  <a:gd name="connsiteY1" fmla="*/ 391629 h 1611709"/>
                  <a:gd name="connsiteX2" fmla="*/ 1053280 w 1265295"/>
                  <a:gd name="connsiteY2" fmla="*/ 474892 h 1611709"/>
                  <a:gd name="connsiteX3" fmla="*/ 1021209 w 1265295"/>
                  <a:gd name="connsiteY3" fmla="*/ 811281 h 1611709"/>
                  <a:gd name="connsiteX4" fmla="*/ 953323 w 1265295"/>
                  <a:gd name="connsiteY4" fmla="*/ 875383 h 1611709"/>
                  <a:gd name="connsiteX5" fmla="*/ 893172 w 1265295"/>
                  <a:gd name="connsiteY5" fmla="*/ 947774 h 1611709"/>
                  <a:gd name="connsiteX6" fmla="*/ 850904 w 1265295"/>
                  <a:gd name="connsiteY6" fmla="*/ 959615 h 1611709"/>
                  <a:gd name="connsiteX7" fmla="*/ 798044 w 1265295"/>
                  <a:gd name="connsiteY7" fmla="*/ 1021242 h 1611709"/>
                  <a:gd name="connsiteX8" fmla="*/ 730553 w 1265295"/>
                  <a:gd name="connsiteY8" fmla="*/ 1025278 h 1611709"/>
                  <a:gd name="connsiteX9" fmla="*/ 730109 w 1265295"/>
                  <a:gd name="connsiteY9" fmla="*/ 1147724 h 1611709"/>
                  <a:gd name="connsiteX10" fmla="*/ 633207 w 1265295"/>
                  <a:gd name="connsiteY10" fmla="*/ 1161449 h 1611709"/>
                  <a:gd name="connsiteX11" fmla="*/ 590200 w 1265295"/>
                  <a:gd name="connsiteY11" fmla="*/ 1120651 h 1611709"/>
                  <a:gd name="connsiteX12" fmla="*/ 512806 w 1265295"/>
                  <a:gd name="connsiteY12" fmla="*/ 1227112 h 1611709"/>
                  <a:gd name="connsiteX13" fmla="*/ 562070 w 1265295"/>
                  <a:gd name="connsiteY13" fmla="*/ 1547569 h 1611709"/>
                  <a:gd name="connsiteX14" fmla="*/ 522659 w 1265295"/>
                  <a:gd name="connsiteY14" fmla="*/ 1611672 h 1611709"/>
                  <a:gd name="connsiteX15" fmla="*/ -30 w 1265295"/>
                  <a:gd name="connsiteY15" fmla="*/ 1202246 h 1611709"/>
                  <a:gd name="connsiteX16" fmla="*/ 32336 w 1265295"/>
                  <a:gd name="connsiteY16" fmla="*/ 1151276 h 1611709"/>
                  <a:gd name="connsiteX17" fmla="*/ 342698 w 1265295"/>
                  <a:gd name="connsiteY17" fmla="*/ 1086313 h 1611709"/>
                  <a:gd name="connsiteX18" fmla="*/ 372946 w 1265295"/>
                  <a:gd name="connsiteY18" fmla="*/ 1035720 h 1611709"/>
                  <a:gd name="connsiteX19" fmla="*/ 353536 w 1265295"/>
                  <a:gd name="connsiteY19" fmla="*/ 990993 h 1611709"/>
                  <a:gd name="connsiteX20" fmla="*/ 387233 w 1265295"/>
                  <a:gd name="connsiteY20" fmla="*/ 949389 h 1611709"/>
                  <a:gd name="connsiteX21" fmla="*/ 326392 w 1265295"/>
                  <a:gd name="connsiteY21" fmla="*/ 906762 h 1611709"/>
                  <a:gd name="connsiteX22" fmla="*/ 453000 w 1265295"/>
                  <a:gd name="connsiteY22" fmla="*/ 744111 h 1611709"/>
                  <a:gd name="connsiteX23" fmla="*/ 526452 w 1265295"/>
                  <a:gd name="connsiteY23" fmla="*/ 578338 h 1611709"/>
                  <a:gd name="connsiteX24" fmla="*/ 606506 w 1265295"/>
                  <a:gd name="connsiteY24" fmla="*/ 397065 h 1611709"/>
                  <a:gd name="connsiteX25" fmla="*/ 750751 w 1265295"/>
                  <a:gd name="connsiteY25" fmla="*/ 250668 h 1611709"/>
                  <a:gd name="connsiteX26" fmla="*/ 744494 w 1265295"/>
                  <a:gd name="connsiteY26" fmla="*/ 237320 h 1611709"/>
                  <a:gd name="connsiteX27" fmla="*/ 763855 w 1265295"/>
                  <a:gd name="connsiteY27" fmla="*/ 187911 h 1611709"/>
                  <a:gd name="connsiteX28" fmla="*/ 749371 w 1265295"/>
                  <a:gd name="connsiteY28" fmla="*/ 181560 h 1611709"/>
                  <a:gd name="connsiteX29" fmla="*/ 811345 w 1265295"/>
                  <a:gd name="connsiteY29" fmla="*/ -36 h 1611709"/>
                  <a:gd name="connsiteX30" fmla="*/ 1265262 w 1265295"/>
                  <a:gd name="connsiteY30" fmla="*/ 165521 h 1611709"/>
                  <a:gd name="connsiteX31" fmla="*/ 1132053 w 1265295"/>
                  <a:gd name="connsiteY31" fmla="*/ 405461 h 161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65295" h="1611709">
                    <a:moveTo>
                      <a:pt x="1132053" y="405461"/>
                    </a:moveTo>
                    <a:lnTo>
                      <a:pt x="1109441" y="391629"/>
                    </a:lnTo>
                    <a:lnTo>
                      <a:pt x="1053280" y="474892"/>
                    </a:lnTo>
                    <a:cubicBezTo>
                      <a:pt x="1053280" y="474892"/>
                      <a:pt x="1043427" y="766770"/>
                      <a:pt x="1021209" y="811281"/>
                    </a:cubicBezTo>
                    <a:cubicBezTo>
                      <a:pt x="998991" y="855792"/>
                      <a:pt x="964260" y="859183"/>
                      <a:pt x="953323" y="875383"/>
                    </a:cubicBezTo>
                    <a:cubicBezTo>
                      <a:pt x="942387" y="891584"/>
                      <a:pt x="915784" y="936794"/>
                      <a:pt x="893172" y="947774"/>
                    </a:cubicBezTo>
                    <a:cubicBezTo>
                      <a:pt x="879806" y="954333"/>
                      <a:pt x="865509" y="958338"/>
                      <a:pt x="850904" y="959615"/>
                    </a:cubicBezTo>
                    <a:cubicBezTo>
                      <a:pt x="850904" y="959615"/>
                      <a:pt x="828932" y="1006494"/>
                      <a:pt x="798044" y="1021242"/>
                    </a:cubicBezTo>
                    <a:cubicBezTo>
                      <a:pt x="767155" y="1035989"/>
                      <a:pt x="730553" y="1025278"/>
                      <a:pt x="730553" y="1025278"/>
                    </a:cubicBezTo>
                    <a:cubicBezTo>
                      <a:pt x="730553" y="1025278"/>
                      <a:pt x="755874" y="1112201"/>
                      <a:pt x="730109" y="1147724"/>
                    </a:cubicBezTo>
                    <a:cubicBezTo>
                      <a:pt x="704344" y="1183247"/>
                      <a:pt x="654785" y="1174635"/>
                      <a:pt x="633207" y="1161449"/>
                    </a:cubicBezTo>
                    <a:cubicBezTo>
                      <a:pt x="611630" y="1148262"/>
                      <a:pt x="590200" y="1120651"/>
                      <a:pt x="590200" y="1120651"/>
                    </a:cubicBezTo>
                    <a:lnTo>
                      <a:pt x="512806" y="1227112"/>
                    </a:lnTo>
                    <a:cubicBezTo>
                      <a:pt x="512806" y="1227112"/>
                      <a:pt x="570100" y="1527009"/>
                      <a:pt x="562070" y="1547569"/>
                    </a:cubicBezTo>
                    <a:cubicBezTo>
                      <a:pt x="554040" y="1568130"/>
                      <a:pt x="529162" y="1610595"/>
                      <a:pt x="522659" y="1611672"/>
                    </a:cubicBezTo>
                    <a:cubicBezTo>
                      <a:pt x="516156" y="1612748"/>
                      <a:pt x="-1410" y="1224151"/>
                      <a:pt x="-30" y="1202246"/>
                    </a:cubicBezTo>
                    <a:cubicBezTo>
                      <a:pt x="1349" y="1180340"/>
                      <a:pt x="32336" y="1151276"/>
                      <a:pt x="32336" y="1151276"/>
                    </a:cubicBezTo>
                    <a:lnTo>
                      <a:pt x="342698" y="1086313"/>
                    </a:lnTo>
                    <a:lnTo>
                      <a:pt x="372946" y="1035720"/>
                    </a:lnTo>
                    <a:cubicBezTo>
                      <a:pt x="372946" y="1035720"/>
                      <a:pt x="348758" y="1003749"/>
                      <a:pt x="353536" y="990993"/>
                    </a:cubicBezTo>
                    <a:cubicBezTo>
                      <a:pt x="358315" y="978238"/>
                      <a:pt x="387233" y="949389"/>
                      <a:pt x="387233" y="949389"/>
                    </a:cubicBezTo>
                    <a:cubicBezTo>
                      <a:pt x="387233" y="949389"/>
                      <a:pt x="329840" y="946967"/>
                      <a:pt x="326392" y="906762"/>
                    </a:cubicBezTo>
                    <a:cubicBezTo>
                      <a:pt x="322943" y="866556"/>
                      <a:pt x="420781" y="780656"/>
                      <a:pt x="453000" y="744111"/>
                    </a:cubicBezTo>
                    <a:cubicBezTo>
                      <a:pt x="485218" y="707565"/>
                      <a:pt x="517043" y="620696"/>
                      <a:pt x="526452" y="578338"/>
                    </a:cubicBezTo>
                    <a:cubicBezTo>
                      <a:pt x="535862" y="535980"/>
                      <a:pt x="561430" y="435763"/>
                      <a:pt x="606506" y="397065"/>
                    </a:cubicBezTo>
                    <a:cubicBezTo>
                      <a:pt x="651582" y="358367"/>
                      <a:pt x="710551" y="324512"/>
                      <a:pt x="750751" y="250668"/>
                    </a:cubicBezTo>
                    <a:cubicBezTo>
                      <a:pt x="746327" y="248074"/>
                      <a:pt x="743835" y="242758"/>
                      <a:pt x="744494" y="237320"/>
                    </a:cubicBezTo>
                    <a:cubicBezTo>
                      <a:pt x="745036" y="230862"/>
                      <a:pt x="756268" y="205027"/>
                      <a:pt x="763855" y="187911"/>
                    </a:cubicBezTo>
                    <a:cubicBezTo>
                      <a:pt x="759162" y="185444"/>
                      <a:pt x="754323" y="183322"/>
                      <a:pt x="749371" y="181560"/>
                    </a:cubicBezTo>
                    <a:cubicBezTo>
                      <a:pt x="737548" y="178223"/>
                      <a:pt x="767500" y="99966"/>
                      <a:pt x="811345" y="-36"/>
                    </a:cubicBezTo>
                    <a:cubicBezTo>
                      <a:pt x="997661" y="46736"/>
                      <a:pt x="1160724" y="103088"/>
                      <a:pt x="1265262" y="165521"/>
                    </a:cubicBezTo>
                    <a:cubicBezTo>
                      <a:pt x="1203239" y="293403"/>
                      <a:pt x="1145452" y="404923"/>
                      <a:pt x="1132053" y="405461"/>
                    </a:cubicBezTo>
                    <a:close/>
                  </a:path>
                </a:pathLst>
              </a:custGeom>
              <a:solidFill>
                <a:srgbClr val="FFFFFF"/>
              </a:solidFill>
              <a:ln w="492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34" name="Forma libre 21">
                <a:extLst>
                  <a:ext uri="{FF2B5EF4-FFF2-40B4-BE49-F238E27FC236}">
                    <a16:creationId xmlns:a16="http://schemas.microsoft.com/office/drawing/2014/main" id="{4568B61D-D978-33AC-7539-2C208CB366F5}"/>
                  </a:ext>
                </a:extLst>
              </p:cNvPr>
              <p:cNvSpPr/>
              <p:nvPr/>
            </p:nvSpPr>
            <p:spPr>
              <a:xfrm flipH="1">
                <a:off x="1870316" y="2929461"/>
                <a:ext cx="330766" cy="562419"/>
              </a:xfrm>
              <a:custGeom>
                <a:avLst/>
                <a:gdLst>
                  <a:gd name="connsiteX0" fmla="*/ 35689 w 330766"/>
                  <a:gd name="connsiteY0" fmla="*/ 562384 h 562419"/>
                  <a:gd name="connsiteX1" fmla="*/ 63474 w 330766"/>
                  <a:gd name="connsiteY1" fmla="*/ 557001 h 562419"/>
                  <a:gd name="connsiteX2" fmla="*/ 126285 w 330766"/>
                  <a:gd name="connsiteY2" fmla="*/ 490369 h 562419"/>
                  <a:gd name="connsiteX3" fmla="*/ 154612 w 330766"/>
                  <a:gd name="connsiteY3" fmla="*/ 483803 h 562419"/>
                  <a:gd name="connsiteX4" fmla="*/ 227670 w 330766"/>
                  <a:gd name="connsiteY4" fmla="*/ 407537 h 562419"/>
                  <a:gd name="connsiteX5" fmla="*/ 251711 w 330766"/>
                  <a:gd name="connsiteY5" fmla="*/ 388107 h 562419"/>
                  <a:gd name="connsiteX6" fmla="*/ 295310 w 330766"/>
                  <a:gd name="connsiteY6" fmla="*/ 345049 h 562419"/>
                  <a:gd name="connsiteX7" fmla="*/ 330730 w 330766"/>
                  <a:gd name="connsiteY7" fmla="*/ 4893 h 562419"/>
                  <a:gd name="connsiteX8" fmla="*/ 326568 w 330766"/>
                  <a:gd name="connsiteY8" fmla="*/ -32 h 562419"/>
                  <a:gd name="connsiteX9" fmla="*/ 322060 w 330766"/>
                  <a:gd name="connsiteY9" fmla="*/ 4516 h 562419"/>
                  <a:gd name="connsiteX10" fmla="*/ 287575 w 330766"/>
                  <a:gd name="connsiteY10" fmla="*/ 340474 h 562419"/>
                  <a:gd name="connsiteX11" fmla="*/ 248164 w 330766"/>
                  <a:gd name="connsiteY11" fmla="*/ 379280 h 562419"/>
                  <a:gd name="connsiteX12" fmla="*/ 220576 w 330766"/>
                  <a:gd name="connsiteY12" fmla="*/ 402155 h 562419"/>
                  <a:gd name="connsiteX13" fmla="*/ 152986 w 330766"/>
                  <a:gd name="connsiteY13" fmla="*/ 474277 h 562419"/>
                  <a:gd name="connsiteX14" fmla="*/ 122541 w 330766"/>
                  <a:gd name="connsiteY14" fmla="*/ 481381 h 562419"/>
                  <a:gd name="connsiteX15" fmla="*/ 119536 w 330766"/>
                  <a:gd name="connsiteY15" fmla="*/ 484018 h 562419"/>
                  <a:gd name="connsiteX16" fmla="*/ 60764 w 330766"/>
                  <a:gd name="connsiteY16" fmla="*/ 547852 h 562419"/>
                  <a:gd name="connsiteX17" fmla="*/ 6279 w 330766"/>
                  <a:gd name="connsiteY17" fmla="*/ 544999 h 562419"/>
                  <a:gd name="connsiteX18" fmla="*/ 441 w 330766"/>
                  <a:gd name="connsiteY18" fmla="*/ 547071 h 562419"/>
                  <a:gd name="connsiteX19" fmla="*/ 2338 w 330766"/>
                  <a:gd name="connsiteY19" fmla="*/ 553449 h 562419"/>
                  <a:gd name="connsiteX20" fmla="*/ 35689 w 330766"/>
                  <a:gd name="connsiteY20" fmla="*/ 562384 h 56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0766" h="562419">
                    <a:moveTo>
                      <a:pt x="35689" y="562384"/>
                    </a:moveTo>
                    <a:cubicBezTo>
                      <a:pt x="45162" y="562311"/>
                      <a:pt x="54556" y="560491"/>
                      <a:pt x="63474" y="557001"/>
                    </a:cubicBezTo>
                    <a:cubicBezTo>
                      <a:pt x="99979" y="543169"/>
                      <a:pt x="121507" y="500649"/>
                      <a:pt x="126285" y="490369"/>
                    </a:cubicBezTo>
                    <a:lnTo>
                      <a:pt x="154612" y="483803"/>
                    </a:lnTo>
                    <a:cubicBezTo>
                      <a:pt x="186781" y="476322"/>
                      <a:pt x="211413" y="434932"/>
                      <a:pt x="227670" y="407537"/>
                    </a:cubicBezTo>
                    <a:cubicBezTo>
                      <a:pt x="233828" y="397257"/>
                      <a:pt x="242105" y="393005"/>
                      <a:pt x="251711" y="388107"/>
                    </a:cubicBezTo>
                    <a:cubicBezTo>
                      <a:pt x="270603" y="380113"/>
                      <a:pt x="286128" y="364780"/>
                      <a:pt x="295310" y="345049"/>
                    </a:cubicBezTo>
                    <a:cubicBezTo>
                      <a:pt x="318365" y="298762"/>
                      <a:pt x="330238" y="16734"/>
                      <a:pt x="330730" y="4893"/>
                    </a:cubicBezTo>
                    <a:cubicBezTo>
                      <a:pt x="330826" y="2277"/>
                      <a:pt x="328962" y="72"/>
                      <a:pt x="326568" y="-32"/>
                    </a:cubicBezTo>
                    <a:cubicBezTo>
                      <a:pt x="324173" y="-136"/>
                      <a:pt x="322155" y="1900"/>
                      <a:pt x="322060" y="4516"/>
                    </a:cubicBezTo>
                    <a:cubicBezTo>
                      <a:pt x="322060" y="7422"/>
                      <a:pt x="309793" y="296125"/>
                      <a:pt x="287575" y="340474"/>
                    </a:cubicBezTo>
                    <a:cubicBezTo>
                      <a:pt x="275111" y="365448"/>
                      <a:pt x="261268" y="372499"/>
                      <a:pt x="248164" y="379280"/>
                    </a:cubicBezTo>
                    <a:cubicBezTo>
                      <a:pt x="237819" y="384663"/>
                      <a:pt x="228015" y="389560"/>
                      <a:pt x="220576" y="402155"/>
                    </a:cubicBezTo>
                    <a:cubicBezTo>
                      <a:pt x="205058" y="428205"/>
                      <a:pt x="181609" y="467656"/>
                      <a:pt x="152986" y="474277"/>
                    </a:cubicBezTo>
                    <a:lnTo>
                      <a:pt x="122541" y="481381"/>
                    </a:lnTo>
                    <a:cubicBezTo>
                      <a:pt x="121203" y="481666"/>
                      <a:pt x="120079" y="482652"/>
                      <a:pt x="119536" y="484018"/>
                    </a:cubicBezTo>
                    <a:cubicBezTo>
                      <a:pt x="119290" y="484503"/>
                      <a:pt x="97959" y="533750"/>
                      <a:pt x="60764" y="547852"/>
                    </a:cubicBezTo>
                    <a:cubicBezTo>
                      <a:pt x="43031" y="555232"/>
                      <a:pt x="23284" y="554198"/>
                      <a:pt x="6279" y="544999"/>
                    </a:cubicBezTo>
                    <a:cubicBezTo>
                      <a:pt x="4143" y="543810"/>
                      <a:pt x="1529" y="544738"/>
                      <a:pt x="441" y="547071"/>
                    </a:cubicBezTo>
                    <a:cubicBezTo>
                      <a:pt x="-647" y="549405"/>
                      <a:pt x="202" y="552260"/>
                      <a:pt x="2338" y="553449"/>
                    </a:cubicBezTo>
                    <a:cubicBezTo>
                      <a:pt x="12652" y="559266"/>
                      <a:pt x="24082" y="562328"/>
                      <a:pt x="35689" y="562384"/>
                    </a:cubicBezTo>
                    <a:close/>
                  </a:path>
                </a:pathLst>
              </a:custGeom>
              <a:solidFill>
                <a:srgbClr val="000000"/>
              </a:solidFill>
              <a:ln w="492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36" name="Forma libre 22">
                <a:extLst>
                  <a:ext uri="{FF2B5EF4-FFF2-40B4-BE49-F238E27FC236}">
                    <a16:creationId xmlns:a16="http://schemas.microsoft.com/office/drawing/2014/main" id="{62EB3696-D3A5-1478-4C2D-9756B899345D}"/>
                  </a:ext>
                </a:extLst>
              </p:cNvPr>
              <p:cNvSpPr/>
              <p:nvPr/>
            </p:nvSpPr>
            <p:spPr>
              <a:xfrm flipH="1">
                <a:off x="2183159" y="3316069"/>
                <a:ext cx="171634" cy="318225"/>
              </a:xfrm>
              <a:custGeom>
                <a:avLst/>
                <a:gdLst>
                  <a:gd name="connsiteX0" fmla="*/ 106735 w 171634"/>
                  <a:gd name="connsiteY0" fmla="*/ 318190 h 318225"/>
                  <a:gd name="connsiteX1" fmla="*/ 108558 w 171634"/>
                  <a:gd name="connsiteY1" fmla="*/ 318190 h 318225"/>
                  <a:gd name="connsiteX2" fmla="*/ 160433 w 171634"/>
                  <a:gd name="connsiteY2" fmla="*/ 289771 h 318225"/>
                  <a:gd name="connsiteX3" fmla="*/ 165704 w 171634"/>
                  <a:gd name="connsiteY3" fmla="*/ 186002 h 318225"/>
                  <a:gd name="connsiteX4" fmla="*/ 118756 w 171634"/>
                  <a:gd name="connsiteY4" fmla="*/ 55322 h 318225"/>
                  <a:gd name="connsiteX5" fmla="*/ 42889 w 171634"/>
                  <a:gd name="connsiteY5" fmla="*/ 1499 h 318225"/>
                  <a:gd name="connsiteX6" fmla="*/ 6533 w 171634"/>
                  <a:gd name="connsiteY6" fmla="*/ 35138 h 318225"/>
                  <a:gd name="connsiteX7" fmla="*/ 18405 w 171634"/>
                  <a:gd name="connsiteY7" fmla="*/ 171901 h 318225"/>
                  <a:gd name="connsiteX8" fmla="*/ 51018 w 171634"/>
                  <a:gd name="connsiteY8" fmla="*/ 254733 h 318225"/>
                  <a:gd name="connsiteX9" fmla="*/ 56930 w 171634"/>
                  <a:gd name="connsiteY9" fmla="*/ 256671 h 318225"/>
                  <a:gd name="connsiteX10" fmla="*/ 58746 w 171634"/>
                  <a:gd name="connsiteY10" fmla="*/ 250353 h 318225"/>
                  <a:gd name="connsiteX11" fmla="*/ 58703 w 171634"/>
                  <a:gd name="connsiteY11" fmla="*/ 250266 h 318225"/>
                  <a:gd name="connsiteX12" fmla="*/ 14366 w 171634"/>
                  <a:gd name="connsiteY12" fmla="*/ 38906 h 318225"/>
                  <a:gd name="connsiteX13" fmla="*/ 45057 w 171634"/>
                  <a:gd name="connsiteY13" fmla="*/ 10703 h 318225"/>
                  <a:gd name="connsiteX14" fmla="*/ 111317 w 171634"/>
                  <a:gd name="connsiteY14" fmla="*/ 60435 h 318225"/>
                  <a:gd name="connsiteX15" fmla="*/ 153487 w 171634"/>
                  <a:gd name="connsiteY15" fmla="*/ 283636 h 318225"/>
                  <a:gd name="connsiteX16" fmla="*/ 108016 w 171634"/>
                  <a:gd name="connsiteY16" fmla="*/ 308717 h 318225"/>
                  <a:gd name="connsiteX17" fmla="*/ 22051 w 171634"/>
                  <a:gd name="connsiteY17" fmla="*/ 259254 h 318225"/>
                  <a:gd name="connsiteX18" fmla="*/ 15990 w 171634"/>
                  <a:gd name="connsiteY18" fmla="*/ 259202 h 318225"/>
                  <a:gd name="connsiteX19" fmla="*/ 15942 w 171634"/>
                  <a:gd name="connsiteY19" fmla="*/ 259254 h 318225"/>
                  <a:gd name="connsiteX20" fmla="*/ 15696 w 171634"/>
                  <a:gd name="connsiteY20" fmla="*/ 265982 h 318225"/>
                  <a:gd name="connsiteX21" fmla="*/ 106735 w 171634"/>
                  <a:gd name="connsiteY21" fmla="*/ 318190 h 31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634" h="318225">
                    <a:moveTo>
                      <a:pt x="106735" y="318190"/>
                    </a:moveTo>
                    <a:lnTo>
                      <a:pt x="108558" y="318190"/>
                    </a:lnTo>
                    <a:cubicBezTo>
                      <a:pt x="128861" y="317630"/>
                      <a:pt x="147878" y="307212"/>
                      <a:pt x="160433" y="289771"/>
                    </a:cubicBezTo>
                    <a:cubicBezTo>
                      <a:pt x="178513" y="266251"/>
                      <a:pt x="170286" y="209415"/>
                      <a:pt x="165704" y="186002"/>
                    </a:cubicBezTo>
                    <a:cubicBezTo>
                      <a:pt x="156980" y="139839"/>
                      <a:pt x="141102" y="95643"/>
                      <a:pt x="118756" y="55322"/>
                    </a:cubicBezTo>
                    <a:cubicBezTo>
                      <a:pt x="94124" y="12856"/>
                      <a:pt x="67768" y="-5767"/>
                      <a:pt x="42889" y="1499"/>
                    </a:cubicBezTo>
                    <a:cubicBezTo>
                      <a:pt x="26559" y="5748"/>
                      <a:pt x="13057" y="18240"/>
                      <a:pt x="6533" y="35138"/>
                    </a:cubicBezTo>
                    <a:cubicBezTo>
                      <a:pt x="-5192" y="64525"/>
                      <a:pt x="-1202" y="110489"/>
                      <a:pt x="18405" y="171901"/>
                    </a:cubicBezTo>
                    <a:cubicBezTo>
                      <a:pt x="27596" y="200266"/>
                      <a:pt x="38490" y="227937"/>
                      <a:pt x="51018" y="254733"/>
                    </a:cubicBezTo>
                    <a:cubicBezTo>
                      <a:pt x="52168" y="257041"/>
                      <a:pt x="54806" y="257906"/>
                      <a:pt x="56930" y="256671"/>
                    </a:cubicBezTo>
                    <a:cubicBezTo>
                      <a:pt x="59028" y="255474"/>
                      <a:pt x="59841" y="252645"/>
                      <a:pt x="58746" y="250353"/>
                    </a:cubicBezTo>
                    <a:cubicBezTo>
                      <a:pt x="58732" y="250324"/>
                      <a:pt x="58718" y="250295"/>
                      <a:pt x="58703" y="250266"/>
                    </a:cubicBezTo>
                    <a:cubicBezTo>
                      <a:pt x="58013" y="248813"/>
                      <a:pt x="-11547" y="104192"/>
                      <a:pt x="14366" y="38906"/>
                    </a:cubicBezTo>
                    <a:cubicBezTo>
                      <a:pt x="19804" y="24623"/>
                      <a:pt x="31245" y="14109"/>
                      <a:pt x="45057" y="10703"/>
                    </a:cubicBezTo>
                    <a:cubicBezTo>
                      <a:pt x="56979" y="7204"/>
                      <a:pt x="81414" y="9034"/>
                      <a:pt x="111317" y="60435"/>
                    </a:cubicBezTo>
                    <a:cubicBezTo>
                      <a:pt x="153536" y="132987"/>
                      <a:pt x="176395" y="254195"/>
                      <a:pt x="153487" y="283636"/>
                    </a:cubicBezTo>
                    <a:cubicBezTo>
                      <a:pt x="142500" y="298970"/>
                      <a:pt x="125834" y="308164"/>
                      <a:pt x="108016" y="308717"/>
                    </a:cubicBezTo>
                    <a:cubicBezTo>
                      <a:pt x="81217" y="309363"/>
                      <a:pt x="48900" y="290956"/>
                      <a:pt x="22051" y="259254"/>
                    </a:cubicBezTo>
                    <a:cubicBezTo>
                      <a:pt x="20390" y="257411"/>
                      <a:pt x="17676" y="257388"/>
                      <a:pt x="15990" y="259202"/>
                    </a:cubicBezTo>
                    <a:cubicBezTo>
                      <a:pt x="15974" y="259219"/>
                      <a:pt x="15958" y="259237"/>
                      <a:pt x="15942" y="259254"/>
                    </a:cubicBezTo>
                    <a:cubicBezTo>
                      <a:pt x="14188" y="261045"/>
                      <a:pt x="14078" y="264044"/>
                      <a:pt x="15696" y="265982"/>
                    </a:cubicBezTo>
                    <a:cubicBezTo>
                      <a:pt x="44515" y="299190"/>
                      <a:pt x="77473" y="318190"/>
                      <a:pt x="106735" y="318190"/>
                    </a:cubicBezTo>
                    <a:close/>
                  </a:path>
                </a:pathLst>
              </a:custGeom>
              <a:solidFill>
                <a:srgbClr val="000000"/>
              </a:solidFill>
              <a:ln w="492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37" name="Forma libre 23">
                <a:extLst>
                  <a:ext uri="{FF2B5EF4-FFF2-40B4-BE49-F238E27FC236}">
                    <a16:creationId xmlns:a16="http://schemas.microsoft.com/office/drawing/2014/main" id="{D3F49E14-5A3C-E72F-F4BC-13628DFA9F64}"/>
                  </a:ext>
                </a:extLst>
              </p:cNvPr>
              <p:cNvSpPr/>
              <p:nvPr/>
            </p:nvSpPr>
            <p:spPr>
              <a:xfrm flipH="1">
                <a:off x="2075205" y="3090650"/>
                <a:ext cx="221366" cy="333361"/>
              </a:xfrm>
              <a:custGeom>
                <a:avLst/>
                <a:gdLst>
                  <a:gd name="connsiteX0" fmla="*/ 216799 w 221366"/>
                  <a:gd name="connsiteY0" fmla="*/ 333164 h 333361"/>
                  <a:gd name="connsiteX1" fmla="*/ 221134 w 221366"/>
                  <a:gd name="connsiteY1" fmla="*/ 328750 h 333361"/>
                  <a:gd name="connsiteX2" fmla="*/ 64180 w 221366"/>
                  <a:gd name="connsiteY2" fmla="*/ 435 h 333361"/>
                  <a:gd name="connsiteX3" fmla="*/ 8709 w 221366"/>
                  <a:gd name="connsiteY3" fmla="*/ 22663 h 333361"/>
                  <a:gd name="connsiteX4" fmla="*/ 22847 w 221366"/>
                  <a:gd name="connsiteY4" fmla="*/ 143386 h 333361"/>
                  <a:gd name="connsiteX5" fmla="*/ 65067 w 221366"/>
                  <a:gd name="connsiteY5" fmla="*/ 304853 h 333361"/>
                  <a:gd name="connsiteX6" fmla="*/ 69554 w 221366"/>
                  <a:gd name="connsiteY6" fmla="*/ 309417 h 333361"/>
                  <a:gd name="connsiteX7" fmla="*/ 73731 w 221366"/>
                  <a:gd name="connsiteY7" fmla="*/ 304514 h 333361"/>
                  <a:gd name="connsiteX8" fmla="*/ 73688 w 221366"/>
                  <a:gd name="connsiteY8" fmla="*/ 303992 h 333361"/>
                  <a:gd name="connsiteX9" fmla="*/ 30533 w 221366"/>
                  <a:gd name="connsiteY9" fmla="*/ 138973 h 333361"/>
                  <a:gd name="connsiteX10" fmla="*/ 15753 w 221366"/>
                  <a:gd name="connsiteY10" fmla="*/ 27938 h 333361"/>
                  <a:gd name="connsiteX11" fmla="*/ 63293 w 221366"/>
                  <a:gd name="connsiteY11" fmla="*/ 9961 h 333361"/>
                  <a:gd name="connsiteX12" fmla="*/ 164530 w 221366"/>
                  <a:gd name="connsiteY12" fmla="*/ 140642 h 333361"/>
                  <a:gd name="connsiteX13" fmla="*/ 212316 w 221366"/>
                  <a:gd name="connsiteY13" fmla="*/ 328266 h 333361"/>
                  <a:gd name="connsiteX14" fmla="*/ 216336 w 221366"/>
                  <a:gd name="connsiteY14" fmla="*/ 333324 h 333361"/>
                  <a:gd name="connsiteX15" fmla="*/ 216356 w 221366"/>
                  <a:gd name="connsiteY15" fmla="*/ 333325 h 33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366" h="333361">
                    <a:moveTo>
                      <a:pt x="216799" y="333164"/>
                    </a:moveTo>
                    <a:cubicBezTo>
                      <a:pt x="219083" y="333170"/>
                      <a:pt x="220979" y="331239"/>
                      <a:pt x="221134" y="328750"/>
                    </a:cubicBezTo>
                    <a:cubicBezTo>
                      <a:pt x="226061" y="247640"/>
                      <a:pt x="138667" y="7593"/>
                      <a:pt x="64180" y="435"/>
                    </a:cubicBezTo>
                    <a:cubicBezTo>
                      <a:pt x="31420" y="-2741"/>
                      <a:pt x="15901" y="10768"/>
                      <a:pt x="8709" y="22663"/>
                    </a:cubicBezTo>
                    <a:cubicBezTo>
                      <a:pt x="-6760" y="48121"/>
                      <a:pt x="-1489" y="93224"/>
                      <a:pt x="22847" y="143386"/>
                    </a:cubicBezTo>
                    <a:cubicBezTo>
                      <a:pt x="57332" y="214539"/>
                      <a:pt x="64968" y="303884"/>
                      <a:pt x="65067" y="304853"/>
                    </a:cubicBezTo>
                    <a:cubicBezTo>
                      <a:pt x="65152" y="307467"/>
                      <a:pt x="67161" y="309511"/>
                      <a:pt x="69554" y="309417"/>
                    </a:cubicBezTo>
                    <a:cubicBezTo>
                      <a:pt x="71947" y="309324"/>
                      <a:pt x="73817" y="307129"/>
                      <a:pt x="73731" y="304514"/>
                    </a:cubicBezTo>
                    <a:cubicBezTo>
                      <a:pt x="73726" y="304340"/>
                      <a:pt x="73711" y="304165"/>
                      <a:pt x="73688" y="303992"/>
                    </a:cubicBezTo>
                    <a:cubicBezTo>
                      <a:pt x="73688" y="303077"/>
                      <a:pt x="65904" y="211795"/>
                      <a:pt x="30533" y="138973"/>
                    </a:cubicBezTo>
                    <a:cubicBezTo>
                      <a:pt x="8019" y="92686"/>
                      <a:pt x="2452" y="50112"/>
                      <a:pt x="15753" y="27938"/>
                    </a:cubicBezTo>
                    <a:cubicBezTo>
                      <a:pt x="24375" y="13782"/>
                      <a:pt x="40385" y="7701"/>
                      <a:pt x="63293" y="9961"/>
                    </a:cubicBezTo>
                    <a:cubicBezTo>
                      <a:pt x="92556" y="12814"/>
                      <a:pt x="130390" y="61684"/>
                      <a:pt x="164530" y="140642"/>
                    </a:cubicBezTo>
                    <a:cubicBezTo>
                      <a:pt x="195173" y="211579"/>
                      <a:pt x="214829" y="288760"/>
                      <a:pt x="212316" y="328266"/>
                    </a:cubicBezTo>
                    <a:cubicBezTo>
                      <a:pt x="212148" y="330875"/>
                      <a:pt x="213947" y="333140"/>
                      <a:pt x="216336" y="333324"/>
                    </a:cubicBezTo>
                    <a:cubicBezTo>
                      <a:pt x="216342" y="333324"/>
                      <a:pt x="216349" y="333325"/>
                      <a:pt x="216356" y="333325"/>
                    </a:cubicBezTo>
                    <a:close/>
                  </a:path>
                </a:pathLst>
              </a:custGeom>
              <a:solidFill>
                <a:srgbClr val="000000"/>
              </a:solidFill>
              <a:ln w="492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39" name="Forma libre 24">
                <a:extLst>
                  <a:ext uri="{FF2B5EF4-FFF2-40B4-BE49-F238E27FC236}">
                    <a16:creationId xmlns:a16="http://schemas.microsoft.com/office/drawing/2014/main" id="{4908504B-9E80-0ABC-DC4A-D8080DB63C3C}"/>
                  </a:ext>
                </a:extLst>
              </p:cNvPr>
              <p:cNvSpPr/>
              <p:nvPr/>
            </p:nvSpPr>
            <p:spPr>
              <a:xfrm flipH="1">
                <a:off x="1976060" y="2972062"/>
                <a:ext cx="287703" cy="336122"/>
              </a:xfrm>
              <a:custGeom>
                <a:avLst/>
                <a:gdLst>
                  <a:gd name="connsiteX0" fmla="*/ 283356 w 287703"/>
                  <a:gd name="connsiteY0" fmla="*/ 336087 h 336122"/>
                  <a:gd name="connsiteX1" fmla="*/ 285474 w 287703"/>
                  <a:gd name="connsiteY1" fmla="*/ 335495 h 336122"/>
                  <a:gd name="connsiteX2" fmla="*/ 287149 w 287703"/>
                  <a:gd name="connsiteY2" fmla="*/ 329036 h 336122"/>
                  <a:gd name="connsiteX3" fmla="*/ 183202 w 287703"/>
                  <a:gd name="connsiteY3" fmla="*/ 149916 h 336122"/>
                  <a:gd name="connsiteX4" fmla="*/ 152067 w 287703"/>
                  <a:gd name="connsiteY4" fmla="*/ 102229 h 336122"/>
                  <a:gd name="connsiteX5" fmla="*/ 38761 w 287703"/>
                  <a:gd name="connsiteY5" fmla="*/ 1205 h 336122"/>
                  <a:gd name="connsiteX6" fmla="*/ 5064 w 287703"/>
                  <a:gd name="connsiteY6" fmla="*/ 29892 h 336122"/>
                  <a:gd name="connsiteX7" fmla="*/ 15853 w 287703"/>
                  <a:gd name="connsiteY7" fmla="*/ 122897 h 336122"/>
                  <a:gd name="connsiteX8" fmla="*/ 21814 w 287703"/>
                  <a:gd name="connsiteY8" fmla="*/ 124566 h 336122"/>
                  <a:gd name="connsiteX9" fmla="*/ 23341 w 287703"/>
                  <a:gd name="connsiteY9" fmla="*/ 118053 h 336122"/>
                  <a:gd name="connsiteX10" fmla="*/ 13242 w 287703"/>
                  <a:gd name="connsiteY10" fmla="*/ 33929 h 336122"/>
                  <a:gd name="connsiteX11" fmla="*/ 40781 w 287703"/>
                  <a:gd name="connsiteY11" fmla="*/ 10678 h 336122"/>
                  <a:gd name="connsiteX12" fmla="*/ 144924 w 287703"/>
                  <a:gd name="connsiteY12" fmla="*/ 107827 h 336122"/>
                  <a:gd name="connsiteX13" fmla="*/ 176256 w 287703"/>
                  <a:gd name="connsiteY13" fmla="*/ 155890 h 336122"/>
                  <a:gd name="connsiteX14" fmla="*/ 279710 w 287703"/>
                  <a:gd name="connsiteY14" fmla="*/ 333880 h 336122"/>
                  <a:gd name="connsiteX15" fmla="*/ 283356 w 287703"/>
                  <a:gd name="connsiteY15" fmla="*/ 336087 h 3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7703" h="336122">
                    <a:moveTo>
                      <a:pt x="283356" y="336087"/>
                    </a:moveTo>
                    <a:cubicBezTo>
                      <a:pt x="284094" y="336066"/>
                      <a:pt x="284817" y="335863"/>
                      <a:pt x="285474" y="335495"/>
                    </a:cubicBezTo>
                    <a:cubicBezTo>
                      <a:pt x="287529" y="334182"/>
                      <a:pt x="288268" y="331331"/>
                      <a:pt x="287149" y="329036"/>
                    </a:cubicBezTo>
                    <a:cubicBezTo>
                      <a:pt x="286558" y="327906"/>
                      <a:pt x="230446" y="218432"/>
                      <a:pt x="183202" y="149916"/>
                    </a:cubicBezTo>
                    <a:cubicBezTo>
                      <a:pt x="172315" y="134146"/>
                      <a:pt x="162019" y="117945"/>
                      <a:pt x="152067" y="102229"/>
                    </a:cubicBezTo>
                    <a:cubicBezTo>
                      <a:pt x="114331" y="42702"/>
                      <a:pt x="81768" y="-8752"/>
                      <a:pt x="38761" y="1205"/>
                    </a:cubicBezTo>
                    <a:cubicBezTo>
                      <a:pt x="23805" y="3911"/>
                      <a:pt x="11121" y="14709"/>
                      <a:pt x="5064" y="29892"/>
                    </a:cubicBezTo>
                    <a:cubicBezTo>
                      <a:pt x="-7153" y="60248"/>
                      <a:pt x="5064" y="103037"/>
                      <a:pt x="15853" y="122897"/>
                    </a:cubicBezTo>
                    <a:cubicBezTo>
                      <a:pt x="17077" y="125156"/>
                      <a:pt x="19746" y="125903"/>
                      <a:pt x="21814" y="124566"/>
                    </a:cubicBezTo>
                    <a:cubicBezTo>
                      <a:pt x="23882" y="123228"/>
                      <a:pt x="24566" y="120312"/>
                      <a:pt x="23341" y="118053"/>
                    </a:cubicBezTo>
                    <a:cubicBezTo>
                      <a:pt x="12946" y="98516"/>
                      <a:pt x="3094" y="59387"/>
                      <a:pt x="13242" y="33929"/>
                    </a:cubicBezTo>
                    <a:cubicBezTo>
                      <a:pt x="18216" y="21576"/>
                      <a:pt x="28585" y="12822"/>
                      <a:pt x="40781" y="10678"/>
                    </a:cubicBezTo>
                    <a:cubicBezTo>
                      <a:pt x="77876" y="2066"/>
                      <a:pt x="108962" y="51098"/>
                      <a:pt x="144924" y="107827"/>
                    </a:cubicBezTo>
                    <a:cubicBezTo>
                      <a:pt x="154777" y="123597"/>
                      <a:pt x="165270" y="140120"/>
                      <a:pt x="176256" y="155890"/>
                    </a:cubicBezTo>
                    <a:cubicBezTo>
                      <a:pt x="223155" y="223814"/>
                      <a:pt x="278971" y="332750"/>
                      <a:pt x="279710" y="333880"/>
                    </a:cubicBezTo>
                    <a:cubicBezTo>
                      <a:pt x="280494" y="335255"/>
                      <a:pt x="281873" y="336090"/>
                      <a:pt x="283356" y="336087"/>
                    </a:cubicBezTo>
                    <a:close/>
                  </a:path>
                </a:pathLst>
              </a:custGeom>
              <a:solidFill>
                <a:srgbClr val="000000"/>
              </a:solidFill>
              <a:ln w="492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41" name="Forma libre 25">
                <a:extLst>
                  <a:ext uri="{FF2B5EF4-FFF2-40B4-BE49-F238E27FC236}">
                    <a16:creationId xmlns:a16="http://schemas.microsoft.com/office/drawing/2014/main" id="{16CE4A95-0CBB-A03A-EEBE-0B9CC894FA9E}"/>
                  </a:ext>
                </a:extLst>
              </p:cNvPr>
              <p:cNvSpPr/>
              <p:nvPr/>
            </p:nvSpPr>
            <p:spPr>
              <a:xfrm flipH="1">
                <a:off x="1925544" y="2941886"/>
                <a:ext cx="251917" cy="244607"/>
              </a:xfrm>
              <a:custGeom>
                <a:avLst/>
                <a:gdLst>
                  <a:gd name="connsiteX0" fmla="*/ 247549 w 251917"/>
                  <a:gd name="connsiteY0" fmla="*/ 244571 h 244607"/>
                  <a:gd name="connsiteX1" fmla="*/ 249816 w 251917"/>
                  <a:gd name="connsiteY1" fmla="*/ 243818 h 244607"/>
                  <a:gd name="connsiteX2" fmla="*/ 251244 w 251917"/>
                  <a:gd name="connsiteY2" fmla="*/ 237305 h 244607"/>
                  <a:gd name="connsiteX3" fmla="*/ 66455 w 251917"/>
                  <a:gd name="connsiteY3" fmla="*/ 5600 h 244607"/>
                  <a:gd name="connsiteX4" fmla="*/ 13792 w 251917"/>
                  <a:gd name="connsiteY4" fmla="*/ 8614 h 244607"/>
                  <a:gd name="connsiteX5" fmla="*/ 294 w 251917"/>
                  <a:gd name="connsiteY5" fmla="*/ 53717 h 244607"/>
                  <a:gd name="connsiteX6" fmla="*/ 4870 w 251917"/>
                  <a:gd name="connsiteY6" fmla="*/ 58176 h 244607"/>
                  <a:gd name="connsiteX7" fmla="*/ 8951 w 251917"/>
                  <a:gd name="connsiteY7" fmla="*/ 53177 h 244607"/>
                  <a:gd name="connsiteX8" fmla="*/ 8866 w 251917"/>
                  <a:gd name="connsiteY8" fmla="*/ 52479 h 244607"/>
                  <a:gd name="connsiteX9" fmla="*/ 19359 w 251917"/>
                  <a:gd name="connsiteY9" fmla="*/ 15934 h 244607"/>
                  <a:gd name="connsiteX10" fmla="*/ 63697 w 251917"/>
                  <a:gd name="connsiteY10" fmla="*/ 14589 h 244607"/>
                  <a:gd name="connsiteX11" fmla="*/ 243805 w 251917"/>
                  <a:gd name="connsiteY11" fmla="*/ 242311 h 244607"/>
                  <a:gd name="connsiteX12" fmla="*/ 247549 w 251917"/>
                  <a:gd name="connsiteY12" fmla="*/ 244571 h 24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917" h="244607">
                    <a:moveTo>
                      <a:pt x="247549" y="244571"/>
                    </a:moveTo>
                    <a:cubicBezTo>
                      <a:pt x="248355" y="244560"/>
                      <a:pt x="249141" y="244299"/>
                      <a:pt x="249816" y="243818"/>
                    </a:cubicBezTo>
                    <a:cubicBezTo>
                      <a:pt x="251856" y="242450"/>
                      <a:pt x="252495" y="239534"/>
                      <a:pt x="251244" y="237305"/>
                    </a:cubicBezTo>
                    <a:cubicBezTo>
                      <a:pt x="246318" y="228855"/>
                      <a:pt x="133011" y="29659"/>
                      <a:pt x="66455" y="5600"/>
                    </a:cubicBezTo>
                    <a:cubicBezTo>
                      <a:pt x="43104" y="-2796"/>
                      <a:pt x="25369" y="-1827"/>
                      <a:pt x="13792" y="8614"/>
                    </a:cubicBezTo>
                    <a:cubicBezTo>
                      <a:pt x="-3006" y="23738"/>
                      <a:pt x="146" y="52479"/>
                      <a:pt x="294" y="53717"/>
                    </a:cubicBezTo>
                    <a:cubicBezTo>
                      <a:pt x="431" y="56329"/>
                      <a:pt x="2479" y="58325"/>
                      <a:pt x="4870" y="58176"/>
                    </a:cubicBezTo>
                    <a:cubicBezTo>
                      <a:pt x="7260" y="58027"/>
                      <a:pt x="9087" y="55789"/>
                      <a:pt x="8951" y="53177"/>
                    </a:cubicBezTo>
                    <a:cubicBezTo>
                      <a:pt x="8938" y="52943"/>
                      <a:pt x="8910" y="52709"/>
                      <a:pt x="8866" y="52479"/>
                    </a:cubicBezTo>
                    <a:cubicBezTo>
                      <a:pt x="8866" y="52479"/>
                      <a:pt x="6255" y="27667"/>
                      <a:pt x="19359" y="15934"/>
                    </a:cubicBezTo>
                    <a:cubicBezTo>
                      <a:pt x="28473" y="7699"/>
                      <a:pt x="43400" y="7269"/>
                      <a:pt x="63697" y="14589"/>
                    </a:cubicBezTo>
                    <a:cubicBezTo>
                      <a:pt x="127493" y="37624"/>
                      <a:pt x="242623" y="240265"/>
                      <a:pt x="243805" y="242311"/>
                    </a:cubicBezTo>
                    <a:cubicBezTo>
                      <a:pt x="244602" y="243731"/>
                      <a:pt x="246024" y="244590"/>
                      <a:pt x="247549" y="244571"/>
                    </a:cubicBezTo>
                    <a:close/>
                  </a:path>
                </a:pathLst>
              </a:custGeom>
              <a:solidFill>
                <a:srgbClr val="000000"/>
              </a:solidFill>
              <a:ln w="492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43" name="Forma libre 26">
                <a:extLst>
                  <a:ext uri="{FF2B5EF4-FFF2-40B4-BE49-F238E27FC236}">
                    <a16:creationId xmlns:a16="http://schemas.microsoft.com/office/drawing/2014/main" id="{90E54750-3DD1-0580-B5C1-D98A71B6E6D3}"/>
                  </a:ext>
                </a:extLst>
              </p:cNvPr>
              <p:cNvSpPr/>
              <p:nvPr/>
            </p:nvSpPr>
            <p:spPr>
              <a:xfrm flipH="1">
                <a:off x="2173279" y="2704125"/>
                <a:ext cx="432097" cy="705893"/>
              </a:xfrm>
              <a:custGeom>
                <a:avLst/>
                <a:gdLst>
                  <a:gd name="connsiteX0" fmla="*/ 59273 w 432097"/>
                  <a:gd name="connsiteY0" fmla="*/ 705856 h 705893"/>
                  <a:gd name="connsiteX1" fmla="*/ 62130 w 432097"/>
                  <a:gd name="connsiteY1" fmla="*/ 705856 h 705893"/>
                  <a:gd name="connsiteX2" fmla="*/ 66269 w 432097"/>
                  <a:gd name="connsiteY2" fmla="*/ 700914 h 705893"/>
                  <a:gd name="connsiteX3" fmla="*/ 66268 w 432097"/>
                  <a:gd name="connsiteY3" fmla="*/ 700904 h 705893"/>
                  <a:gd name="connsiteX4" fmla="*/ 61736 w 432097"/>
                  <a:gd name="connsiteY4" fmla="*/ 696383 h 705893"/>
                  <a:gd name="connsiteX5" fmla="*/ 17399 w 432097"/>
                  <a:gd name="connsiteY5" fmla="*/ 677223 h 705893"/>
                  <a:gd name="connsiteX6" fmla="*/ 8679 w 432097"/>
                  <a:gd name="connsiteY6" fmla="*/ 651442 h 705893"/>
                  <a:gd name="connsiteX7" fmla="*/ 65973 w 432097"/>
                  <a:gd name="connsiteY7" fmla="*/ 570708 h 705893"/>
                  <a:gd name="connsiteX8" fmla="*/ 73461 w 432097"/>
                  <a:gd name="connsiteY8" fmla="*/ 563173 h 705893"/>
                  <a:gd name="connsiteX9" fmla="*/ 169180 w 432097"/>
                  <a:gd name="connsiteY9" fmla="*/ 444065 h 705893"/>
                  <a:gd name="connsiteX10" fmla="*/ 209971 w 432097"/>
                  <a:gd name="connsiteY10" fmla="*/ 321834 h 705893"/>
                  <a:gd name="connsiteX11" fmla="*/ 312883 w 432097"/>
                  <a:gd name="connsiteY11" fmla="*/ 132326 h 705893"/>
                  <a:gd name="connsiteX12" fmla="*/ 431116 w 432097"/>
                  <a:gd name="connsiteY12" fmla="*/ 7674 h 705893"/>
                  <a:gd name="connsiteX13" fmla="*/ 430426 w 432097"/>
                  <a:gd name="connsiteY13" fmla="*/ 1000 h 705893"/>
                  <a:gd name="connsiteX14" fmla="*/ 424318 w 432097"/>
                  <a:gd name="connsiteY14" fmla="*/ 1753 h 705893"/>
                  <a:gd name="connsiteX15" fmla="*/ 308548 w 432097"/>
                  <a:gd name="connsiteY15" fmla="*/ 124253 h 705893"/>
                  <a:gd name="connsiteX16" fmla="*/ 201694 w 432097"/>
                  <a:gd name="connsiteY16" fmla="*/ 319412 h 705893"/>
                  <a:gd name="connsiteX17" fmla="*/ 161692 w 432097"/>
                  <a:gd name="connsiteY17" fmla="*/ 439490 h 705893"/>
                  <a:gd name="connsiteX18" fmla="*/ 67746 w 432097"/>
                  <a:gd name="connsiteY18" fmla="*/ 556284 h 705893"/>
                  <a:gd name="connsiteX19" fmla="*/ 60209 w 432097"/>
                  <a:gd name="connsiteY19" fmla="*/ 563819 h 705893"/>
                  <a:gd name="connsiteX20" fmla="*/ 156 w 432097"/>
                  <a:gd name="connsiteY20" fmla="*/ 650312 h 705893"/>
                  <a:gd name="connsiteX21" fmla="*/ 11093 w 432097"/>
                  <a:gd name="connsiteY21" fmla="*/ 683789 h 705893"/>
                  <a:gd name="connsiteX22" fmla="*/ 59273 w 432097"/>
                  <a:gd name="connsiteY22" fmla="*/ 705856 h 7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2097" h="705893">
                    <a:moveTo>
                      <a:pt x="59273" y="705856"/>
                    </a:moveTo>
                    <a:lnTo>
                      <a:pt x="62130" y="705856"/>
                    </a:lnTo>
                    <a:cubicBezTo>
                      <a:pt x="64522" y="705740"/>
                      <a:pt x="66375" y="703527"/>
                      <a:pt x="66269" y="700914"/>
                    </a:cubicBezTo>
                    <a:cubicBezTo>
                      <a:pt x="66269" y="700911"/>
                      <a:pt x="66268" y="700908"/>
                      <a:pt x="66268" y="700904"/>
                    </a:cubicBezTo>
                    <a:cubicBezTo>
                      <a:pt x="66136" y="698301"/>
                      <a:pt x="64121" y="696291"/>
                      <a:pt x="61736" y="696383"/>
                    </a:cubicBezTo>
                    <a:cubicBezTo>
                      <a:pt x="45115" y="697309"/>
                      <a:pt x="28943" y="690320"/>
                      <a:pt x="17399" y="677223"/>
                    </a:cubicBezTo>
                    <a:cubicBezTo>
                      <a:pt x="11123" y="670477"/>
                      <a:pt x="7926" y="661025"/>
                      <a:pt x="8679" y="651442"/>
                    </a:cubicBezTo>
                    <a:cubicBezTo>
                      <a:pt x="12029" y="624531"/>
                      <a:pt x="44494" y="592237"/>
                      <a:pt x="65973" y="570708"/>
                    </a:cubicBezTo>
                    <a:lnTo>
                      <a:pt x="73461" y="563173"/>
                    </a:lnTo>
                    <a:cubicBezTo>
                      <a:pt x="108783" y="527381"/>
                      <a:pt x="145189" y="490459"/>
                      <a:pt x="169180" y="444065"/>
                    </a:cubicBezTo>
                    <a:cubicBezTo>
                      <a:pt x="188886" y="406389"/>
                      <a:pt x="199478" y="363331"/>
                      <a:pt x="209971" y="321834"/>
                    </a:cubicBezTo>
                    <a:cubicBezTo>
                      <a:pt x="229085" y="246053"/>
                      <a:pt x="247165" y="174469"/>
                      <a:pt x="312883" y="132326"/>
                    </a:cubicBezTo>
                    <a:cubicBezTo>
                      <a:pt x="354856" y="105415"/>
                      <a:pt x="400228" y="49655"/>
                      <a:pt x="431116" y="7674"/>
                    </a:cubicBezTo>
                    <a:cubicBezTo>
                      <a:pt x="432613" y="5623"/>
                      <a:pt x="432304" y="2635"/>
                      <a:pt x="430426" y="1000"/>
                    </a:cubicBezTo>
                    <a:cubicBezTo>
                      <a:pt x="428549" y="-635"/>
                      <a:pt x="425814" y="-298"/>
                      <a:pt x="424318" y="1753"/>
                    </a:cubicBezTo>
                    <a:cubicBezTo>
                      <a:pt x="393971" y="42981"/>
                      <a:pt x="349634" y="97772"/>
                      <a:pt x="308548" y="124253"/>
                    </a:cubicBezTo>
                    <a:cubicBezTo>
                      <a:pt x="239825" y="168333"/>
                      <a:pt x="220464" y="245138"/>
                      <a:pt x="201694" y="319412"/>
                    </a:cubicBezTo>
                    <a:cubicBezTo>
                      <a:pt x="191349" y="360425"/>
                      <a:pt x="180659" y="402891"/>
                      <a:pt x="161692" y="439490"/>
                    </a:cubicBezTo>
                    <a:cubicBezTo>
                      <a:pt x="138390" y="484593"/>
                      <a:pt x="102575" y="521030"/>
                      <a:pt x="67746" y="556284"/>
                    </a:cubicBezTo>
                    <a:lnTo>
                      <a:pt x="60209" y="563819"/>
                    </a:lnTo>
                    <a:cubicBezTo>
                      <a:pt x="36464" y="587447"/>
                      <a:pt x="3949" y="619902"/>
                      <a:pt x="156" y="650312"/>
                    </a:cubicBezTo>
                    <a:cubicBezTo>
                      <a:pt x="-979" y="662698"/>
                      <a:pt x="3036" y="674987"/>
                      <a:pt x="11093" y="683789"/>
                    </a:cubicBezTo>
                    <a:cubicBezTo>
                      <a:pt x="23725" y="698017"/>
                      <a:pt x="41130" y="705988"/>
                      <a:pt x="59273" y="705856"/>
                    </a:cubicBezTo>
                    <a:close/>
                  </a:path>
                </a:pathLst>
              </a:custGeom>
              <a:solidFill>
                <a:srgbClr val="000000"/>
              </a:solidFill>
              <a:ln w="492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44" name="Forma libre 27">
                <a:extLst>
                  <a:ext uri="{FF2B5EF4-FFF2-40B4-BE49-F238E27FC236}">
                    <a16:creationId xmlns:a16="http://schemas.microsoft.com/office/drawing/2014/main" id="{30D47141-5179-2AC4-3F1A-EC202FEFE43F}"/>
                  </a:ext>
                </a:extLst>
              </p:cNvPr>
              <p:cNvSpPr/>
              <p:nvPr/>
            </p:nvSpPr>
            <p:spPr>
              <a:xfrm flipH="1">
                <a:off x="1809119" y="2691254"/>
                <a:ext cx="380922" cy="400421"/>
              </a:xfrm>
              <a:custGeom>
                <a:avLst/>
                <a:gdLst>
                  <a:gd name="connsiteX0" fmla="*/ 203181 w 380922"/>
                  <a:gd name="connsiteY0" fmla="*/ 400368 h 400421"/>
                  <a:gd name="connsiteX1" fmla="*/ 206629 w 380922"/>
                  <a:gd name="connsiteY1" fmla="*/ 398539 h 400421"/>
                  <a:gd name="connsiteX2" fmla="*/ 374127 w 380922"/>
                  <a:gd name="connsiteY2" fmla="*/ 160644 h 400421"/>
                  <a:gd name="connsiteX3" fmla="*/ 359347 w 380922"/>
                  <a:gd name="connsiteY3" fmla="*/ 79911 h 400421"/>
                  <a:gd name="connsiteX4" fmla="*/ 222936 w 380922"/>
                  <a:gd name="connsiteY4" fmla="*/ 2353 h 400421"/>
                  <a:gd name="connsiteX5" fmla="*/ 805 w 380922"/>
                  <a:gd name="connsiteY5" fmla="*/ 291109 h 400421"/>
                  <a:gd name="connsiteX6" fmla="*/ 1740 w 380922"/>
                  <a:gd name="connsiteY6" fmla="*/ 297729 h 400421"/>
                  <a:gd name="connsiteX7" fmla="*/ 1741 w 380922"/>
                  <a:gd name="connsiteY7" fmla="*/ 297729 h 400421"/>
                  <a:gd name="connsiteX8" fmla="*/ 7850 w 380922"/>
                  <a:gd name="connsiteY8" fmla="*/ 296653 h 400421"/>
                  <a:gd name="connsiteX9" fmla="*/ 225793 w 380922"/>
                  <a:gd name="connsiteY9" fmla="*/ 11395 h 400421"/>
                  <a:gd name="connsiteX10" fmla="*/ 352500 w 380922"/>
                  <a:gd name="connsiteY10" fmla="*/ 85831 h 400421"/>
                  <a:gd name="connsiteX11" fmla="*/ 366737 w 380922"/>
                  <a:gd name="connsiteY11" fmla="*/ 155800 h 400421"/>
                  <a:gd name="connsiteX12" fmla="*/ 199782 w 380922"/>
                  <a:gd name="connsiteY12" fmla="*/ 393049 h 400421"/>
                  <a:gd name="connsiteX13" fmla="*/ 200570 w 380922"/>
                  <a:gd name="connsiteY13" fmla="*/ 399723 h 400421"/>
                  <a:gd name="connsiteX14" fmla="*/ 203181 w 380922"/>
                  <a:gd name="connsiteY14" fmla="*/ 400368 h 40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922" h="400421">
                    <a:moveTo>
                      <a:pt x="203181" y="400368"/>
                    </a:moveTo>
                    <a:cubicBezTo>
                      <a:pt x="204528" y="400377"/>
                      <a:pt x="205803" y="399701"/>
                      <a:pt x="206629" y="398539"/>
                    </a:cubicBezTo>
                    <a:cubicBezTo>
                      <a:pt x="265155" y="316352"/>
                      <a:pt x="364766" y="176091"/>
                      <a:pt x="374127" y="160644"/>
                    </a:cubicBezTo>
                    <a:cubicBezTo>
                      <a:pt x="386787" y="139115"/>
                      <a:pt x="381565" y="110643"/>
                      <a:pt x="359347" y="79911"/>
                    </a:cubicBezTo>
                    <a:cubicBezTo>
                      <a:pt x="326341" y="33893"/>
                      <a:pt x="258110" y="-10995"/>
                      <a:pt x="222936" y="2353"/>
                    </a:cubicBezTo>
                    <a:cubicBezTo>
                      <a:pt x="182638" y="17638"/>
                      <a:pt x="8195" y="279968"/>
                      <a:pt x="805" y="291109"/>
                    </a:cubicBezTo>
                    <a:cubicBezTo>
                      <a:pt x="-610" y="293219"/>
                      <a:pt x="-191" y="296183"/>
                      <a:pt x="1740" y="297729"/>
                    </a:cubicBezTo>
                    <a:cubicBezTo>
                      <a:pt x="1741" y="297729"/>
                      <a:pt x="1741" y="297729"/>
                      <a:pt x="1741" y="297729"/>
                    </a:cubicBezTo>
                    <a:cubicBezTo>
                      <a:pt x="3701" y="299269"/>
                      <a:pt x="6432" y="298788"/>
                      <a:pt x="7850" y="296653"/>
                    </a:cubicBezTo>
                    <a:cubicBezTo>
                      <a:pt x="57803" y="221302"/>
                      <a:pt x="194461" y="23182"/>
                      <a:pt x="225793" y="11395"/>
                    </a:cubicBezTo>
                    <a:cubicBezTo>
                      <a:pt x="254366" y="630"/>
                      <a:pt x="318311" y="38306"/>
                      <a:pt x="352500" y="85831"/>
                    </a:cubicBezTo>
                    <a:cubicBezTo>
                      <a:pt x="363880" y="101978"/>
                      <a:pt x="380826" y="131849"/>
                      <a:pt x="366737" y="155800"/>
                    </a:cubicBezTo>
                    <a:cubicBezTo>
                      <a:pt x="360037" y="167049"/>
                      <a:pt x="300773" y="251281"/>
                      <a:pt x="199782" y="393049"/>
                    </a:cubicBezTo>
                    <a:cubicBezTo>
                      <a:pt x="198329" y="395134"/>
                      <a:pt x="198680" y="398108"/>
                      <a:pt x="200570" y="399723"/>
                    </a:cubicBezTo>
                    <a:cubicBezTo>
                      <a:pt x="201359" y="400227"/>
                      <a:pt x="202270" y="400452"/>
                      <a:pt x="203181" y="400368"/>
                    </a:cubicBezTo>
                    <a:close/>
                  </a:path>
                </a:pathLst>
              </a:custGeom>
              <a:solidFill>
                <a:srgbClr val="000000"/>
              </a:solidFill>
              <a:ln w="492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45" name="Forma libre 28">
                <a:extLst>
                  <a:ext uri="{FF2B5EF4-FFF2-40B4-BE49-F238E27FC236}">
                    <a16:creationId xmlns:a16="http://schemas.microsoft.com/office/drawing/2014/main" id="{BEA51E85-016A-EF60-F089-7C15A15C1105}"/>
                  </a:ext>
                </a:extLst>
              </p:cNvPr>
              <p:cNvSpPr/>
              <p:nvPr/>
            </p:nvSpPr>
            <p:spPr>
              <a:xfrm flipH="1">
                <a:off x="2249154" y="3069498"/>
                <a:ext cx="340845" cy="617542"/>
              </a:xfrm>
              <a:custGeom>
                <a:avLst/>
                <a:gdLst>
                  <a:gd name="connsiteX0" fmla="*/ 172031 w 340845"/>
                  <a:gd name="connsiteY0" fmla="*/ 616537 h 617542"/>
                  <a:gd name="connsiteX1" fmla="*/ 1775 w 340845"/>
                  <a:gd name="connsiteY1" fmla="*/ 476600 h 617542"/>
                  <a:gd name="connsiteX2" fmla="*/ 100 w 340845"/>
                  <a:gd name="connsiteY2" fmla="*/ 473747 h 617542"/>
                  <a:gd name="connsiteX3" fmla="*/ 119663 w 340845"/>
                  <a:gd name="connsiteY3" fmla="*/ 294519 h 617542"/>
                  <a:gd name="connsiteX4" fmla="*/ 332976 w 340845"/>
                  <a:gd name="connsiteY4" fmla="*/ 1780 h 617542"/>
                  <a:gd name="connsiteX5" fmla="*/ 339062 w 340845"/>
                  <a:gd name="connsiteY5" fmla="*/ 972 h 617542"/>
                  <a:gd name="connsiteX6" fmla="*/ 339183 w 340845"/>
                  <a:gd name="connsiteY6" fmla="*/ 1080 h 617542"/>
                  <a:gd name="connsiteX7" fmla="*/ 339914 w 340845"/>
                  <a:gd name="connsiteY7" fmla="*/ 7577 h 617542"/>
                  <a:gd name="connsiteX8" fmla="*/ 339823 w 340845"/>
                  <a:gd name="connsiteY8" fmla="*/ 7700 h 617542"/>
                  <a:gd name="connsiteX9" fmla="*/ 9510 w 340845"/>
                  <a:gd name="connsiteY9" fmla="*/ 471002 h 617542"/>
                  <a:gd name="connsiteX10" fmla="*/ 174149 w 340845"/>
                  <a:gd name="connsiteY10" fmla="*/ 606311 h 617542"/>
                  <a:gd name="connsiteX11" fmla="*/ 273514 w 340845"/>
                  <a:gd name="connsiteY11" fmla="*/ 469872 h 617542"/>
                  <a:gd name="connsiteX12" fmla="*/ 279387 w 340845"/>
                  <a:gd name="connsiteY12" fmla="*/ 467947 h 617542"/>
                  <a:gd name="connsiteX13" fmla="*/ 281148 w 340845"/>
                  <a:gd name="connsiteY13" fmla="*/ 474363 h 617542"/>
                  <a:gd name="connsiteX14" fmla="*/ 280066 w 340845"/>
                  <a:gd name="connsiteY14" fmla="*/ 475792 h 617542"/>
                  <a:gd name="connsiteX15" fmla="*/ 177204 w 340845"/>
                  <a:gd name="connsiteY15" fmla="*/ 616430 h 617542"/>
                  <a:gd name="connsiteX16" fmla="*/ 174494 w 340845"/>
                  <a:gd name="connsiteY16" fmla="*/ 617506 h 617542"/>
                  <a:gd name="connsiteX17" fmla="*/ 172031 w 340845"/>
                  <a:gd name="connsiteY17" fmla="*/ 616537 h 61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845" h="617542">
                    <a:moveTo>
                      <a:pt x="172031" y="616537"/>
                    </a:moveTo>
                    <a:lnTo>
                      <a:pt x="1775" y="476600"/>
                    </a:lnTo>
                    <a:cubicBezTo>
                      <a:pt x="933" y="475887"/>
                      <a:pt x="342" y="474880"/>
                      <a:pt x="100" y="473747"/>
                    </a:cubicBezTo>
                    <a:cubicBezTo>
                      <a:pt x="-688" y="469603"/>
                      <a:pt x="-1821" y="463844"/>
                      <a:pt x="119663" y="294519"/>
                    </a:cubicBezTo>
                    <a:cubicBezTo>
                      <a:pt x="188633" y="198661"/>
                      <a:pt x="273613" y="82405"/>
                      <a:pt x="332976" y="1780"/>
                    </a:cubicBezTo>
                    <a:cubicBezTo>
                      <a:pt x="334452" y="-280"/>
                      <a:pt x="337177" y="-641"/>
                      <a:pt x="339062" y="972"/>
                    </a:cubicBezTo>
                    <a:cubicBezTo>
                      <a:pt x="339103" y="1007"/>
                      <a:pt x="339143" y="1043"/>
                      <a:pt x="339183" y="1080"/>
                    </a:cubicBezTo>
                    <a:cubicBezTo>
                      <a:pt x="341027" y="2653"/>
                      <a:pt x="341355" y="5562"/>
                      <a:pt x="339914" y="7577"/>
                    </a:cubicBezTo>
                    <a:cubicBezTo>
                      <a:pt x="339885" y="7619"/>
                      <a:pt x="339854" y="7660"/>
                      <a:pt x="339823" y="7700"/>
                    </a:cubicBezTo>
                    <a:cubicBezTo>
                      <a:pt x="140108" y="279072"/>
                      <a:pt x="20742" y="446513"/>
                      <a:pt x="9510" y="471002"/>
                    </a:cubicBezTo>
                    <a:lnTo>
                      <a:pt x="174149" y="606311"/>
                    </a:lnTo>
                    <a:cubicBezTo>
                      <a:pt x="180406" y="598130"/>
                      <a:pt x="201983" y="569012"/>
                      <a:pt x="273514" y="469872"/>
                    </a:cubicBezTo>
                    <a:cubicBezTo>
                      <a:pt x="274650" y="467569"/>
                      <a:pt x="277279" y="466707"/>
                      <a:pt x="279387" y="467947"/>
                    </a:cubicBezTo>
                    <a:cubicBezTo>
                      <a:pt x="281495" y="469188"/>
                      <a:pt x="282283" y="472060"/>
                      <a:pt x="281148" y="474363"/>
                    </a:cubicBezTo>
                    <a:cubicBezTo>
                      <a:pt x="280877" y="474913"/>
                      <a:pt x="280510" y="475398"/>
                      <a:pt x="280066" y="475792"/>
                    </a:cubicBezTo>
                    <a:cubicBezTo>
                      <a:pt x="180997" y="613147"/>
                      <a:pt x="178238" y="615730"/>
                      <a:pt x="177204" y="616430"/>
                    </a:cubicBezTo>
                    <a:cubicBezTo>
                      <a:pt x="176437" y="617112"/>
                      <a:pt x="175482" y="617491"/>
                      <a:pt x="174494" y="617506"/>
                    </a:cubicBezTo>
                    <a:cubicBezTo>
                      <a:pt x="173601" y="617472"/>
                      <a:pt x="172739" y="617133"/>
                      <a:pt x="172031" y="616537"/>
                    </a:cubicBezTo>
                    <a:close/>
                  </a:path>
                </a:pathLst>
              </a:custGeom>
              <a:solidFill>
                <a:srgbClr val="000000"/>
              </a:solidFill>
              <a:ln w="492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47" name="Forma libre 29">
                <a:extLst>
                  <a:ext uri="{FF2B5EF4-FFF2-40B4-BE49-F238E27FC236}">
                    <a16:creationId xmlns:a16="http://schemas.microsoft.com/office/drawing/2014/main" id="{D9AE2BD7-360C-FA7F-51F3-3D9A3B337C4C}"/>
                  </a:ext>
                </a:extLst>
              </p:cNvPr>
              <p:cNvSpPr/>
              <p:nvPr/>
            </p:nvSpPr>
            <p:spPr>
              <a:xfrm flipH="1">
                <a:off x="2362377" y="3537947"/>
                <a:ext cx="569972" cy="534245"/>
              </a:xfrm>
              <a:custGeom>
                <a:avLst/>
                <a:gdLst>
                  <a:gd name="connsiteX0" fmla="*/ 440386 w 569972"/>
                  <a:gd name="connsiteY0" fmla="*/ 474521 h 534245"/>
                  <a:gd name="connsiteX1" fmla="*/ 261756 w 569972"/>
                  <a:gd name="connsiteY1" fmla="*/ 340288 h 534245"/>
                  <a:gd name="connsiteX2" fmla="*/ 84159 w 569972"/>
                  <a:gd name="connsiteY2" fmla="*/ 201427 h 534245"/>
                  <a:gd name="connsiteX3" fmla="*/ 411 w 569972"/>
                  <a:gd name="connsiteY3" fmla="*/ 125645 h 534245"/>
                  <a:gd name="connsiteX4" fmla="*/ 15732 w 569972"/>
                  <a:gd name="connsiteY4" fmla="*/ 86355 h 534245"/>
                  <a:gd name="connsiteX5" fmla="*/ 33910 w 569972"/>
                  <a:gd name="connsiteY5" fmla="*/ 67194 h 534245"/>
                  <a:gd name="connsiteX6" fmla="*/ 35782 w 569972"/>
                  <a:gd name="connsiteY6" fmla="*/ 66279 h 534245"/>
                  <a:gd name="connsiteX7" fmla="*/ 346144 w 569972"/>
                  <a:gd name="connsiteY7" fmla="*/ 24 h 534245"/>
                  <a:gd name="connsiteX8" fmla="*/ 351071 w 569972"/>
                  <a:gd name="connsiteY8" fmla="*/ 3737 h 534245"/>
                  <a:gd name="connsiteX9" fmla="*/ 347672 w 569972"/>
                  <a:gd name="connsiteY9" fmla="*/ 9120 h 534245"/>
                  <a:gd name="connsiteX10" fmla="*/ 38393 w 569972"/>
                  <a:gd name="connsiteY10" fmla="*/ 75159 h 534245"/>
                  <a:gd name="connsiteX11" fmla="*/ 8835 w 569972"/>
                  <a:gd name="connsiteY11" fmla="*/ 123115 h 534245"/>
                  <a:gd name="connsiteX12" fmla="*/ 265401 w 569972"/>
                  <a:gd name="connsiteY12" fmla="*/ 331192 h 534245"/>
                  <a:gd name="connsiteX13" fmla="*/ 528421 w 569972"/>
                  <a:gd name="connsiteY13" fmla="*/ 524629 h 534245"/>
                  <a:gd name="connsiteX14" fmla="*/ 560491 w 569972"/>
                  <a:gd name="connsiteY14" fmla="*/ 467093 h 534245"/>
                  <a:gd name="connsiteX15" fmla="*/ 512903 w 569972"/>
                  <a:gd name="connsiteY15" fmla="*/ 145344 h 534245"/>
                  <a:gd name="connsiteX16" fmla="*/ 516088 w 569972"/>
                  <a:gd name="connsiteY16" fmla="*/ 139620 h 534245"/>
                  <a:gd name="connsiteX17" fmla="*/ 521326 w 569972"/>
                  <a:gd name="connsiteY17" fmla="*/ 143100 h 534245"/>
                  <a:gd name="connsiteX18" fmla="*/ 521376 w 569972"/>
                  <a:gd name="connsiteY18" fmla="*/ 143352 h 534245"/>
                  <a:gd name="connsiteX19" fmla="*/ 568374 w 569972"/>
                  <a:gd name="connsiteY19" fmla="*/ 471130 h 534245"/>
                  <a:gd name="connsiteX20" fmla="*/ 529406 w 569972"/>
                  <a:gd name="connsiteY20" fmla="*/ 534210 h 534245"/>
                  <a:gd name="connsiteX21" fmla="*/ 528470 w 569972"/>
                  <a:gd name="connsiteY21" fmla="*/ 534210 h 534245"/>
                  <a:gd name="connsiteX22" fmla="*/ 440386 w 569972"/>
                  <a:gd name="connsiteY22" fmla="*/ 474521 h 53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9972" h="534245">
                    <a:moveTo>
                      <a:pt x="440386" y="474521"/>
                    </a:moveTo>
                    <a:cubicBezTo>
                      <a:pt x="390630" y="438029"/>
                      <a:pt x="325503" y="389105"/>
                      <a:pt x="261756" y="340288"/>
                    </a:cubicBezTo>
                    <a:cubicBezTo>
                      <a:pt x="192146" y="287058"/>
                      <a:pt x="129039" y="237703"/>
                      <a:pt x="84159" y="201427"/>
                    </a:cubicBezTo>
                    <a:cubicBezTo>
                      <a:pt x="2086" y="135118"/>
                      <a:pt x="854" y="128982"/>
                      <a:pt x="411" y="125645"/>
                    </a:cubicBezTo>
                    <a:cubicBezTo>
                      <a:pt x="-1658" y="114880"/>
                      <a:pt x="3514" y="101694"/>
                      <a:pt x="15732" y="86355"/>
                    </a:cubicBezTo>
                    <a:cubicBezTo>
                      <a:pt x="21324" y="79459"/>
                      <a:pt x="27402" y="73052"/>
                      <a:pt x="33910" y="67194"/>
                    </a:cubicBezTo>
                    <a:cubicBezTo>
                      <a:pt x="34469" y="66749"/>
                      <a:pt x="35106" y="66437"/>
                      <a:pt x="35782" y="66279"/>
                    </a:cubicBezTo>
                    <a:lnTo>
                      <a:pt x="346144" y="24"/>
                    </a:lnTo>
                    <a:cubicBezTo>
                      <a:pt x="348431" y="-374"/>
                      <a:pt x="350600" y="1261"/>
                      <a:pt x="351071" y="3737"/>
                    </a:cubicBezTo>
                    <a:cubicBezTo>
                      <a:pt x="351409" y="6229"/>
                      <a:pt x="349924" y="8581"/>
                      <a:pt x="347672" y="9120"/>
                    </a:cubicBezTo>
                    <a:lnTo>
                      <a:pt x="38393" y="75159"/>
                    </a:lnTo>
                    <a:cubicBezTo>
                      <a:pt x="28541" y="83986"/>
                      <a:pt x="6125" y="107776"/>
                      <a:pt x="8835" y="123115"/>
                    </a:cubicBezTo>
                    <a:cubicBezTo>
                      <a:pt x="13761" y="132857"/>
                      <a:pt x="94899" y="200727"/>
                      <a:pt x="265401" y="331192"/>
                    </a:cubicBezTo>
                    <a:cubicBezTo>
                      <a:pt x="393487" y="429202"/>
                      <a:pt x="514479" y="518171"/>
                      <a:pt x="528421" y="524629"/>
                    </a:cubicBezTo>
                    <a:cubicBezTo>
                      <a:pt x="532362" y="522745"/>
                      <a:pt x="541377" y="512142"/>
                      <a:pt x="560491" y="467093"/>
                    </a:cubicBezTo>
                    <a:cubicBezTo>
                      <a:pt x="567980" y="449440"/>
                      <a:pt x="535268" y="260362"/>
                      <a:pt x="512903" y="145344"/>
                    </a:cubicBezTo>
                    <a:cubicBezTo>
                      <a:pt x="512336" y="142802"/>
                      <a:pt x="513761" y="140240"/>
                      <a:pt x="516088" y="139620"/>
                    </a:cubicBezTo>
                    <a:cubicBezTo>
                      <a:pt x="518414" y="139001"/>
                      <a:pt x="520759" y="140559"/>
                      <a:pt x="521326" y="143100"/>
                    </a:cubicBezTo>
                    <a:cubicBezTo>
                      <a:pt x="521345" y="143184"/>
                      <a:pt x="521362" y="143268"/>
                      <a:pt x="521376" y="143352"/>
                    </a:cubicBezTo>
                    <a:cubicBezTo>
                      <a:pt x="527386" y="174139"/>
                      <a:pt x="579557" y="444757"/>
                      <a:pt x="568374" y="471130"/>
                    </a:cubicBezTo>
                    <a:cubicBezTo>
                      <a:pt x="550294" y="513703"/>
                      <a:pt x="538816" y="531949"/>
                      <a:pt x="529406" y="534210"/>
                    </a:cubicBezTo>
                    <a:lnTo>
                      <a:pt x="528470" y="534210"/>
                    </a:lnTo>
                    <a:cubicBezTo>
                      <a:pt x="525169" y="534264"/>
                      <a:pt x="515317" y="529258"/>
                      <a:pt x="440386" y="474521"/>
                    </a:cubicBezTo>
                    <a:close/>
                  </a:path>
                </a:pathLst>
              </a:custGeom>
              <a:solidFill>
                <a:srgbClr val="000000"/>
              </a:solidFill>
              <a:ln w="492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48" name="Forma libre 30">
                <a:extLst>
                  <a:ext uri="{FF2B5EF4-FFF2-40B4-BE49-F238E27FC236}">
                    <a16:creationId xmlns:a16="http://schemas.microsoft.com/office/drawing/2014/main" id="{B1D9B28B-D4AD-FD9A-0393-F3916A67D7DB}"/>
                  </a:ext>
                </a:extLst>
              </p:cNvPr>
              <p:cNvSpPr/>
              <p:nvPr/>
            </p:nvSpPr>
            <p:spPr>
              <a:xfrm flipH="1">
                <a:off x="2365910" y="3626914"/>
                <a:ext cx="496366" cy="382521"/>
              </a:xfrm>
              <a:custGeom>
                <a:avLst/>
                <a:gdLst>
                  <a:gd name="connsiteX0" fmla="*/ 494212 w 496366"/>
                  <a:gd name="connsiteY0" fmla="*/ 382485 h 382521"/>
                  <a:gd name="connsiteX1" fmla="*/ 496331 w 496366"/>
                  <a:gd name="connsiteY1" fmla="*/ 379961 h 382521"/>
                  <a:gd name="connsiteX2" fmla="*/ 495444 w 496366"/>
                  <a:gd name="connsiteY2" fmla="*/ 378126 h 382521"/>
                  <a:gd name="connsiteX3" fmla="*/ 3397 w 496366"/>
                  <a:gd name="connsiteY3" fmla="*/ 401 h 382521"/>
                  <a:gd name="connsiteX4" fmla="*/ 367 w 496366"/>
                  <a:gd name="connsiteY4" fmla="*/ 966 h 382521"/>
                  <a:gd name="connsiteX5" fmla="*/ 884 w 496366"/>
                  <a:gd name="connsiteY5" fmla="*/ 4276 h 382521"/>
                  <a:gd name="connsiteX6" fmla="*/ 492931 w 496366"/>
                  <a:gd name="connsiteY6" fmla="*/ 382055 h 382521"/>
                  <a:gd name="connsiteX7" fmla="*/ 494212 w 496366"/>
                  <a:gd name="connsiteY7" fmla="*/ 382485 h 38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66" h="382521">
                    <a:moveTo>
                      <a:pt x="494212" y="382485"/>
                    </a:moveTo>
                    <a:cubicBezTo>
                      <a:pt x="495435" y="382428"/>
                      <a:pt x="496384" y="381297"/>
                      <a:pt x="496331" y="379961"/>
                    </a:cubicBezTo>
                    <a:cubicBezTo>
                      <a:pt x="496302" y="379235"/>
                      <a:pt x="495977" y="378561"/>
                      <a:pt x="495444" y="378126"/>
                    </a:cubicBezTo>
                    <a:lnTo>
                      <a:pt x="3397" y="401"/>
                    </a:lnTo>
                    <a:cubicBezTo>
                      <a:pt x="2417" y="-357"/>
                      <a:pt x="1061" y="-104"/>
                      <a:pt x="367" y="966"/>
                    </a:cubicBezTo>
                    <a:cubicBezTo>
                      <a:pt x="-327" y="2036"/>
                      <a:pt x="-95" y="3518"/>
                      <a:pt x="884" y="4276"/>
                    </a:cubicBezTo>
                    <a:lnTo>
                      <a:pt x="492931" y="382055"/>
                    </a:lnTo>
                    <a:cubicBezTo>
                      <a:pt x="493314" y="382325"/>
                      <a:pt x="493757" y="382474"/>
                      <a:pt x="494212" y="382485"/>
                    </a:cubicBezTo>
                    <a:close/>
                  </a:path>
                </a:pathLst>
              </a:custGeom>
              <a:solidFill>
                <a:srgbClr val="000000"/>
              </a:solidFill>
              <a:ln w="492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49" name="Forma libre 31">
                <a:extLst>
                  <a:ext uri="{FF2B5EF4-FFF2-40B4-BE49-F238E27FC236}">
                    <a16:creationId xmlns:a16="http://schemas.microsoft.com/office/drawing/2014/main" id="{CDCCACEA-EAF4-749C-2CE9-7FF641267EFE}"/>
                  </a:ext>
                </a:extLst>
              </p:cNvPr>
              <p:cNvSpPr/>
              <p:nvPr/>
            </p:nvSpPr>
            <p:spPr>
              <a:xfrm flipH="1">
                <a:off x="2425906" y="3312727"/>
                <a:ext cx="155232" cy="179117"/>
              </a:xfrm>
              <a:custGeom>
                <a:avLst/>
                <a:gdLst>
                  <a:gd name="connsiteX0" fmla="*/ 24886 w 155232"/>
                  <a:gd name="connsiteY0" fmla="*/ 179063 h 179117"/>
                  <a:gd name="connsiteX1" fmla="*/ 27842 w 155232"/>
                  <a:gd name="connsiteY1" fmla="*/ 177826 h 179117"/>
                  <a:gd name="connsiteX2" fmla="*/ 28139 w 155232"/>
                  <a:gd name="connsiteY2" fmla="*/ 171211 h 179117"/>
                  <a:gd name="connsiteX3" fmla="*/ 28088 w 155232"/>
                  <a:gd name="connsiteY3" fmla="*/ 171152 h 179117"/>
                  <a:gd name="connsiteX4" fmla="*/ 8826 w 155232"/>
                  <a:gd name="connsiteY4" fmla="*/ 138858 h 179117"/>
                  <a:gd name="connsiteX5" fmla="*/ 153317 w 155232"/>
                  <a:gd name="connsiteY5" fmla="*/ 8608 h 179117"/>
                  <a:gd name="connsiteX6" fmla="*/ 154450 w 155232"/>
                  <a:gd name="connsiteY6" fmla="*/ 2042 h 179117"/>
                  <a:gd name="connsiteX7" fmla="*/ 148504 w 155232"/>
                  <a:gd name="connsiteY7" fmla="*/ 756 h 179117"/>
                  <a:gd name="connsiteX8" fmla="*/ 148440 w 155232"/>
                  <a:gd name="connsiteY8" fmla="*/ 804 h 179117"/>
                  <a:gd name="connsiteX9" fmla="*/ 71736 w 155232"/>
                  <a:gd name="connsiteY9" fmla="*/ 61193 h 179117"/>
                  <a:gd name="connsiteX10" fmla="*/ 1042 w 155232"/>
                  <a:gd name="connsiteY10" fmla="*/ 143003 h 179117"/>
                  <a:gd name="connsiteX11" fmla="*/ 21438 w 155232"/>
                  <a:gd name="connsiteY11" fmla="*/ 177664 h 179117"/>
                  <a:gd name="connsiteX12" fmla="*/ 24886 w 155232"/>
                  <a:gd name="connsiteY12" fmla="*/ 179063 h 17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32" h="179117">
                    <a:moveTo>
                      <a:pt x="24886" y="179063"/>
                    </a:moveTo>
                    <a:cubicBezTo>
                      <a:pt x="25976" y="179052"/>
                      <a:pt x="27025" y="178613"/>
                      <a:pt x="27842" y="177826"/>
                    </a:cubicBezTo>
                    <a:cubicBezTo>
                      <a:pt x="29596" y="176089"/>
                      <a:pt x="29728" y="173127"/>
                      <a:pt x="28139" y="171211"/>
                    </a:cubicBezTo>
                    <a:cubicBezTo>
                      <a:pt x="28122" y="171191"/>
                      <a:pt x="28105" y="171171"/>
                      <a:pt x="28088" y="171152"/>
                    </a:cubicBezTo>
                    <a:cubicBezTo>
                      <a:pt x="20471" y="161298"/>
                      <a:pt x="14001" y="150451"/>
                      <a:pt x="8826" y="138858"/>
                    </a:cubicBezTo>
                    <a:cubicBezTo>
                      <a:pt x="7151" y="129063"/>
                      <a:pt x="61883" y="76424"/>
                      <a:pt x="153317" y="8608"/>
                    </a:cubicBezTo>
                    <a:cubicBezTo>
                      <a:pt x="155285" y="7133"/>
                      <a:pt x="155791" y="4199"/>
                      <a:pt x="154450" y="2042"/>
                    </a:cubicBezTo>
                    <a:cubicBezTo>
                      <a:pt x="153133" y="-107"/>
                      <a:pt x="150471" y="-683"/>
                      <a:pt x="148504" y="756"/>
                    </a:cubicBezTo>
                    <a:cubicBezTo>
                      <a:pt x="148482" y="772"/>
                      <a:pt x="148461" y="788"/>
                      <a:pt x="148440" y="804"/>
                    </a:cubicBezTo>
                    <a:cubicBezTo>
                      <a:pt x="148046" y="804"/>
                      <a:pt x="109029" y="30030"/>
                      <a:pt x="71736" y="61193"/>
                    </a:cubicBezTo>
                    <a:cubicBezTo>
                      <a:pt x="-6396" y="126371"/>
                      <a:pt x="-1371" y="137620"/>
                      <a:pt x="1042" y="143003"/>
                    </a:cubicBezTo>
                    <a:cubicBezTo>
                      <a:pt x="6458" y="155461"/>
                      <a:pt x="13312" y="167109"/>
                      <a:pt x="21438" y="177664"/>
                    </a:cubicBezTo>
                    <a:cubicBezTo>
                      <a:pt x="22336" y="178673"/>
                      <a:pt x="23603" y="179187"/>
                      <a:pt x="24886" y="179063"/>
                    </a:cubicBezTo>
                    <a:close/>
                  </a:path>
                </a:pathLst>
              </a:custGeom>
              <a:solidFill>
                <a:srgbClr val="000000"/>
              </a:solidFill>
              <a:ln w="492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50" name="Forma libre 32">
                <a:extLst>
                  <a:ext uri="{FF2B5EF4-FFF2-40B4-BE49-F238E27FC236}">
                    <a16:creationId xmlns:a16="http://schemas.microsoft.com/office/drawing/2014/main" id="{CD2F3E04-977D-970C-B65D-2BD42E37127C}"/>
                  </a:ext>
                </a:extLst>
              </p:cNvPr>
              <p:cNvSpPr/>
              <p:nvPr/>
            </p:nvSpPr>
            <p:spPr>
              <a:xfrm flipH="1">
                <a:off x="2002628" y="2450197"/>
                <a:ext cx="183279" cy="288333"/>
              </a:xfrm>
              <a:custGeom>
                <a:avLst/>
                <a:gdLst>
                  <a:gd name="connsiteX0" fmla="*/ 178848 w 183279"/>
                  <a:gd name="connsiteY0" fmla="*/ 288297 h 288333"/>
                  <a:gd name="connsiteX1" fmla="*/ 183246 w 183279"/>
                  <a:gd name="connsiteY1" fmla="*/ 283630 h 288333"/>
                  <a:gd name="connsiteX2" fmla="*/ 180917 w 183279"/>
                  <a:gd name="connsiteY2" fmla="*/ 279363 h 288333"/>
                  <a:gd name="connsiteX3" fmla="*/ 8888 w 183279"/>
                  <a:gd name="connsiteY3" fmla="*/ 182913 h 288333"/>
                  <a:gd name="connsiteX4" fmla="*/ 73374 w 183279"/>
                  <a:gd name="connsiteY4" fmla="*/ 6753 h 288333"/>
                  <a:gd name="connsiteX5" fmla="*/ 71330 w 183279"/>
                  <a:gd name="connsiteY5" fmla="*/ 429 h 288333"/>
                  <a:gd name="connsiteX6" fmla="*/ 65542 w 183279"/>
                  <a:gd name="connsiteY6" fmla="*/ 2663 h 288333"/>
                  <a:gd name="connsiteX7" fmla="*/ 1203 w 183279"/>
                  <a:gd name="connsiteY7" fmla="*/ 187381 h 288333"/>
                  <a:gd name="connsiteX8" fmla="*/ 6129 w 183279"/>
                  <a:gd name="connsiteY8" fmla="*/ 191848 h 288333"/>
                  <a:gd name="connsiteX9" fmla="*/ 176927 w 183279"/>
                  <a:gd name="connsiteY9" fmla="*/ 287705 h 288333"/>
                  <a:gd name="connsiteX10" fmla="*/ 178848 w 183279"/>
                  <a:gd name="connsiteY10" fmla="*/ 288297 h 28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279" h="288333">
                    <a:moveTo>
                      <a:pt x="178848" y="288297"/>
                    </a:moveTo>
                    <a:cubicBezTo>
                      <a:pt x="181242" y="288335"/>
                      <a:pt x="183211" y="286246"/>
                      <a:pt x="183246" y="283630"/>
                    </a:cubicBezTo>
                    <a:cubicBezTo>
                      <a:pt x="183269" y="281841"/>
                      <a:pt x="182369" y="280191"/>
                      <a:pt x="180917" y="279363"/>
                    </a:cubicBezTo>
                    <a:cubicBezTo>
                      <a:pt x="81109" y="220158"/>
                      <a:pt x="23273" y="187542"/>
                      <a:pt x="8888" y="182913"/>
                    </a:cubicBezTo>
                    <a:cubicBezTo>
                      <a:pt x="7558" y="178069"/>
                      <a:pt x="9923" y="151427"/>
                      <a:pt x="73374" y="6753"/>
                    </a:cubicBezTo>
                    <a:cubicBezTo>
                      <a:pt x="74408" y="4390"/>
                      <a:pt x="73493" y="1558"/>
                      <a:pt x="71330" y="429"/>
                    </a:cubicBezTo>
                    <a:cubicBezTo>
                      <a:pt x="69167" y="-701"/>
                      <a:pt x="66575" y="299"/>
                      <a:pt x="65542" y="2663"/>
                    </a:cubicBezTo>
                    <a:cubicBezTo>
                      <a:pt x="-7024" y="168274"/>
                      <a:pt x="-1260" y="181622"/>
                      <a:pt x="1203" y="187381"/>
                    </a:cubicBezTo>
                    <a:cubicBezTo>
                      <a:pt x="2114" y="189630"/>
                      <a:pt x="3937" y="191283"/>
                      <a:pt x="6129" y="191848"/>
                    </a:cubicBezTo>
                    <a:cubicBezTo>
                      <a:pt x="14553" y="194270"/>
                      <a:pt x="51058" y="212838"/>
                      <a:pt x="176927" y="287705"/>
                    </a:cubicBezTo>
                    <a:cubicBezTo>
                      <a:pt x="177517" y="288063"/>
                      <a:pt x="178175" y="288266"/>
                      <a:pt x="178848" y="288297"/>
                    </a:cubicBezTo>
                    <a:close/>
                  </a:path>
                </a:pathLst>
              </a:custGeom>
              <a:solidFill>
                <a:srgbClr val="000000"/>
              </a:solidFill>
              <a:ln w="492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51" name="Forma libre 33">
                <a:extLst>
                  <a:ext uri="{FF2B5EF4-FFF2-40B4-BE49-F238E27FC236}">
                    <a16:creationId xmlns:a16="http://schemas.microsoft.com/office/drawing/2014/main" id="{82DDB4B2-CF6D-3585-2033-A0EBA30D85B4}"/>
                  </a:ext>
                </a:extLst>
              </p:cNvPr>
              <p:cNvSpPr/>
              <p:nvPr/>
            </p:nvSpPr>
            <p:spPr>
              <a:xfrm flipH="1">
                <a:off x="1651438" y="2601409"/>
                <a:ext cx="159331" cy="264680"/>
              </a:xfrm>
              <a:custGeom>
                <a:avLst/>
                <a:gdLst>
                  <a:gd name="connsiteX0" fmla="*/ 14560 w 159331"/>
                  <a:gd name="connsiteY0" fmla="*/ 264644 h 264680"/>
                  <a:gd name="connsiteX1" fmla="*/ 14560 w 159331"/>
                  <a:gd name="connsiteY1" fmla="*/ 264644 h 264680"/>
                  <a:gd name="connsiteX2" fmla="*/ 158607 w 159331"/>
                  <a:gd name="connsiteY2" fmla="*/ 7266 h 264680"/>
                  <a:gd name="connsiteX3" fmla="*/ 157310 w 159331"/>
                  <a:gd name="connsiteY3" fmla="*/ 719 h 264680"/>
                  <a:gd name="connsiteX4" fmla="*/ 151318 w 159331"/>
                  <a:gd name="connsiteY4" fmla="*/ 2136 h 264680"/>
                  <a:gd name="connsiteX5" fmla="*/ 150971 w 159331"/>
                  <a:gd name="connsiteY5" fmla="*/ 2853 h 264680"/>
                  <a:gd name="connsiteX6" fmla="*/ 14855 w 159331"/>
                  <a:gd name="connsiteY6" fmla="*/ 254795 h 264680"/>
                  <a:gd name="connsiteX7" fmla="*/ 6431 w 159331"/>
                  <a:gd name="connsiteY7" fmla="*/ 249413 h 264680"/>
                  <a:gd name="connsiteX8" fmla="*/ 519 w 159331"/>
                  <a:gd name="connsiteY8" fmla="*/ 251242 h 264680"/>
                  <a:gd name="connsiteX9" fmla="*/ 2194 w 159331"/>
                  <a:gd name="connsiteY9" fmla="*/ 257701 h 264680"/>
                  <a:gd name="connsiteX10" fmla="*/ 12047 w 159331"/>
                  <a:gd name="connsiteY10" fmla="*/ 263837 h 264680"/>
                  <a:gd name="connsiteX11" fmla="*/ 14560 w 159331"/>
                  <a:gd name="connsiteY11" fmla="*/ 264644 h 26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331" h="264680">
                    <a:moveTo>
                      <a:pt x="14560" y="264644"/>
                    </a:moveTo>
                    <a:lnTo>
                      <a:pt x="14560" y="264644"/>
                    </a:lnTo>
                    <a:cubicBezTo>
                      <a:pt x="24412" y="264160"/>
                      <a:pt x="49537" y="233212"/>
                      <a:pt x="158607" y="7266"/>
                    </a:cubicBezTo>
                    <a:cubicBezTo>
                      <a:pt x="159903" y="5067"/>
                      <a:pt x="159323" y="2136"/>
                      <a:pt x="157310" y="719"/>
                    </a:cubicBezTo>
                    <a:cubicBezTo>
                      <a:pt x="155298" y="-697"/>
                      <a:pt x="152615" y="-63"/>
                      <a:pt x="151318" y="2136"/>
                    </a:cubicBezTo>
                    <a:cubicBezTo>
                      <a:pt x="151184" y="2364"/>
                      <a:pt x="151068" y="2603"/>
                      <a:pt x="150971" y="2853"/>
                    </a:cubicBezTo>
                    <a:cubicBezTo>
                      <a:pt x="48453" y="215128"/>
                      <a:pt x="21752" y="250435"/>
                      <a:pt x="14855" y="254795"/>
                    </a:cubicBezTo>
                    <a:lnTo>
                      <a:pt x="6431" y="249413"/>
                    </a:lnTo>
                    <a:cubicBezTo>
                      <a:pt x="4336" y="248134"/>
                      <a:pt x="1689" y="248954"/>
                      <a:pt x="519" y="251242"/>
                    </a:cubicBezTo>
                    <a:cubicBezTo>
                      <a:pt x="-651" y="253531"/>
                      <a:pt x="99" y="256423"/>
                      <a:pt x="2194" y="257701"/>
                    </a:cubicBezTo>
                    <a:lnTo>
                      <a:pt x="12047" y="263837"/>
                    </a:lnTo>
                    <a:cubicBezTo>
                      <a:pt x="12803" y="264349"/>
                      <a:pt x="13671" y="264628"/>
                      <a:pt x="14560" y="264644"/>
                    </a:cubicBezTo>
                    <a:close/>
                  </a:path>
                </a:pathLst>
              </a:custGeom>
              <a:solidFill>
                <a:srgbClr val="000000"/>
              </a:solidFill>
              <a:ln w="492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52" name="Forma libre 34">
                <a:extLst>
                  <a:ext uri="{FF2B5EF4-FFF2-40B4-BE49-F238E27FC236}">
                    <a16:creationId xmlns:a16="http://schemas.microsoft.com/office/drawing/2014/main" id="{84E18D4E-1AEA-93ED-7BEC-51833467A8A7}"/>
                  </a:ext>
                </a:extLst>
              </p:cNvPr>
              <p:cNvSpPr/>
              <p:nvPr/>
            </p:nvSpPr>
            <p:spPr>
              <a:xfrm flipH="1">
                <a:off x="2054129" y="2642729"/>
                <a:ext cx="133175" cy="139256"/>
              </a:xfrm>
              <a:custGeom>
                <a:avLst/>
                <a:gdLst>
                  <a:gd name="connsiteX0" fmla="*/ 126745 w 133175"/>
                  <a:gd name="connsiteY0" fmla="*/ 138662 h 139256"/>
                  <a:gd name="connsiteX1" fmla="*/ 1713 w 133175"/>
                  <a:gd name="connsiteY1" fmla="*/ 62181 h 139256"/>
                  <a:gd name="connsiteX2" fmla="*/ 17724 w 133175"/>
                  <a:gd name="connsiteY2" fmla="*/ 2653 h 139256"/>
                  <a:gd name="connsiteX3" fmla="*/ 23507 w 133175"/>
                  <a:gd name="connsiteY3" fmla="*/ 431 h 139256"/>
                  <a:gd name="connsiteX4" fmla="*/ 23537 w 133175"/>
                  <a:gd name="connsiteY4" fmla="*/ 447 h 139256"/>
                  <a:gd name="connsiteX5" fmla="*/ 25585 w 133175"/>
                  <a:gd name="connsiteY5" fmla="*/ 6679 h 139256"/>
                  <a:gd name="connsiteX6" fmla="*/ 25557 w 133175"/>
                  <a:gd name="connsiteY6" fmla="*/ 6744 h 139256"/>
                  <a:gd name="connsiteX7" fmla="*/ 8659 w 133175"/>
                  <a:gd name="connsiteY7" fmla="*/ 56368 h 139256"/>
                  <a:gd name="connsiteX8" fmla="*/ 130834 w 133175"/>
                  <a:gd name="connsiteY8" fmla="*/ 130266 h 139256"/>
                  <a:gd name="connsiteX9" fmla="*/ 132632 w 133175"/>
                  <a:gd name="connsiteY9" fmla="*/ 136698 h 139256"/>
                  <a:gd name="connsiteX10" fmla="*/ 126745 w 133175"/>
                  <a:gd name="connsiteY10" fmla="*/ 138662 h 13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175" h="139256">
                    <a:moveTo>
                      <a:pt x="126745" y="138662"/>
                    </a:moveTo>
                    <a:cubicBezTo>
                      <a:pt x="6196" y="68316"/>
                      <a:pt x="3142" y="64172"/>
                      <a:pt x="1713" y="62181"/>
                    </a:cubicBezTo>
                    <a:cubicBezTo>
                      <a:pt x="-1292" y="58036"/>
                      <a:pt x="-2770" y="49694"/>
                      <a:pt x="17724" y="2653"/>
                    </a:cubicBezTo>
                    <a:cubicBezTo>
                      <a:pt x="18759" y="295"/>
                      <a:pt x="21349" y="-700"/>
                      <a:pt x="23507" y="431"/>
                    </a:cubicBezTo>
                    <a:cubicBezTo>
                      <a:pt x="23517" y="436"/>
                      <a:pt x="23527" y="441"/>
                      <a:pt x="23537" y="447"/>
                    </a:cubicBezTo>
                    <a:cubicBezTo>
                      <a:pt x="25678" y="1550"/>
                      <a:pt x="26595" y="4340"/>
                      <a:pt x="25585" y="6679"/>
                    </a:cubicBezTo>
                    <a:cubicBezTo>
                      <a:pt x="25576" y="6701"/>
                      <a:pt x="25566" y="6722"/>
                      <a:pt x="25557" y="6744"/>
                    </a:cubicBezTo>
                    <a:cubicBezTo>
                      <a:pt x="8906" y="44958"/>
                      <a:pt x="8413" y="54323"/>
                      <a:pt x="8659" y="56368"/>
                    </a:cubicBezTo>
                    <a:cubicBezTo>
                      <a:pt x="12206" y="59436"/>
                      <a:pt x="33291" y="73430"/>
                      <a:pt x="130834" y="130266"/>
                    </a:cubicBezTo>
                    <a:cubicBezTo>
                      <a:pt x="132956" y="131499"/>
                      <a:pt x="133761" y="134379"/>
                      <a:pt x="132632" y="136698"/>
                    </a:cubicBezTo>
                    <a:cubicBezTo>
                      <a:pt x="131503" y="139016"/>
                      <a:pt x="128867" y="139896"/>
                      <a:pt x="126745" y="138662"/>
                    </a:cubicBezTo>
                    <a:close/>
                  </a:path>
                </a:pathLst>
              </a:custGeom>
              <a:solidFill>
                <a:srgbClr val="000000"/>
              </a:solidFill>
              <a:ln w="492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53" name="Forma libre 35">
                <a:extLst>
                  <a:ext uri="{FF2B5EF4-FFF2-40B4-BE49-F238E27FC236}">
                    <a16:creationId xmlns:a16="http://schemas.microsoft.com/office/drawing/2014/main" id="{003341A7-7777-3AFB-4CA3-FC06C97EE7F2}"/>
                  </a:ext>
                </a:extLst>
              </p:cNvPr>
              <p:cNvSpPr/>
              <p:nvPr/>
            </p:nvSpPr>
            <p:spPr>
              <a:xfrm flipH="1">
                <a:off x="1857552" y="2759463"/>
                <a:ext cx="170756" cy="125673"/>
              </a:xfrm>
              <a:custGeom>
                <a:avLst/>
                <a:gdLst>
                  <a:gd name="connsiteX0" fmla="*/ 168548 w 170756"/>
                  <a:gd name="connsiteY0" fmla="*/ 125589 h 125673"/>
                  <a:gd name="connsiteX1" fmla="*/ 169385 w 170756"/>
                  <a:gd name="connsiteY1" fmla="*/ 125589 h 125673"/>
                  <a:gd name="connsiteX2" fmla="*/ 170568 w 170756"/>
                  <a:gd name="connsiteY2" fmla="*/ 122522 h 125673"/>
                  <a:gd name="connsiteX3" fmla="*/ 106525 w 170756"/>
                  <a:gd name="connsiteY3" fmla="*/ 45717 h 125673"/>
                  <a:gd name="connsiteX4" fmla="*/ 2135 w 170756"/>
                  <a:gd name="connsiteY4" fmla="*/ 22 h 125673"/>
                  <a:gd name="connsiteX5" fmla="*/ -33 w 170756"/>
                  <a:gd name="connsiteY5" fmla="*/ 2390 h 125673"/>
                  <a:gd name="connsiteX6" fmla="*/ 2135 w 170756"/>
                  <a:gd name="connsiteY6" fmla="*/ 4758 h 125673"/>
                  <a:gd name="connsiteX7" fmla="*/ 103618 w 170756"/>
                  <a:gd name="connsiteY7" fmla="*/ 49485 h 125673"/>
                  <a:gd name="connsiteX8" fmla="*/ 166232 w 170756"/>
                  <a:gd name="connsiteY8" fmla="*/ 124298 h 125673"/>
                  <a:gd name="connsiteX9" fmla="*/ 168548 w 170756"/>
                  <a:gd name="connsiteY9" fmla="*/ 125589 h 12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756" h="125673">
                    <a:moveTo>
                      <a:pt x="168548" y="125589"/>
                    </a:moveTo>
                    <a:cubicBezTo>
                      <a:pt x="168825" y="125641"/>
                      <a:pt x="169108" y="125641"/>
                      <a:pt x="169385" y="125589"/>
                    </a:cubicBezTo>
                    <a:cubicBezTo>
                      <a:pt x="170482" y="125093"/>
                      <a:pt x="171009" y="123725"/>
                      <a:pt x="170568" y="122522"/>
                    </a:cubicBezTo>
                    <a:cubicBezTo>
                      <a:pt x="170075" y="121122"/>
                      <a:pt x="157611" y="88506"/>
                      <a:pt x="106525" y="45717"/>
                    </a:cubicBezTo>
                    <a:cubicBezTo>
                      <a:pt x="49280" y="-2346"/>
                      <a:pt x="4007" y="-139"/>
                      <a:pt x="2135" y="22"/>
                    </a:cubicBezTo>
                    <a:cubicBezTo>
                      <a:pt x="938" y="22"/>
                      <a:pt x="-33" y="1082"/>
                      <a:pt x="-33" y="2390"/>
                    </a:cubicBezTo>
                    <a:cubicBezTo>
                      <a:pt x="-33" y="3698"/>
                      <a:pt x="938" y="4758"/>
                      <a:pt x="2135" y="4758"/>
                    </a:cubicBezTo>
                    <a:cubicBezTo>
                      <a:pt x="2578" y="4758"/>
                      <a:pt x="47802" y="2606"/>
                      <a:pt x="103618" y="49485"/>
                    </a:cubicBezTo>
                    <a:cubicBezTo>
                      <a:pt x="153670" y="91520"/>
                      <a:pt x="166085" y="123975"/>
                      <a:pt x="166232" y="124298"/>
                    </a:cubicBezTo>
                    <a:cubicBezTo>
                      <a:pt x="166629" y="125270"/>
                      <a:pt x="167594" y="125808"/>
                      <a:pt x="168548" y="125589"/>
                    </a:cubicBezTo>
                    <a:close/>
                  </a:path>
                </a:pathLst>
              </a:custGeom>
              <a:solidFill>
                <a:srgbClr val="000000"/>
              </a:solidFill>
              <a:ln w="492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54" name="Forma libre 36">
                <a:extLst>
                  <a:ext uri="{FF2B5EF4-FFF2-40B4-BE49-F238E27FC236}">
                    <a16:creationId xmlns:a16="http://schemas.microsoft.com/office/drawing/2014/main" id="{C8127151-D215-6885-4FA6-FE69CE8CEE83}"/>
                  </a:ext>
                </a:extLst>
              </p:cNvPr>
              <p:cNvSpPr/>
              <p:nvPr/>
            </p:nvSpPr>
            <p:spPr>
              <a:xfrm flipH="1">
                <a:off x="3169948" y="5674158"/>
                <a:ext cx="1592108" cy="254471"/>
              </a:xfrm>
              <a:custGeom>
                <a:avLst/>
                <a:gdLst>
                  <a:gd name="connsiteX0" fmla="*/ 1592109 w 1592108"/>
                  <a:gd name="connsiteY0" fmla="*/ 127236 h 254471"/>
                  <a:gd name="connsiteX1" fmla="*/ 796054 w 1592108"/>
                  <a:gd name="connsiteY1" fmla="*/ 254472 h 254471"/>
                  <a:gd name="connsiteX2" fmla="*/ 0 w 1592108"/>
                  <a:gd name="connsiteY2" fmla="*/ 127236 h 254471"/>
                  <a:gd name="connsiteX3" fmla="*/ 796054 w 1592108"/>
                  <a:gd name="connsiteY3" fmla="*/ 0 h 254471"/>
                  <a:gd name="connsiteX4" fmla="*/ 1592109 w 1592108"/>
                  <a:gd name="connsiteY4" fmla="*/ 127236 h 254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108" h="254471">
                    <a:moveTo>
                      <a:pt x="1592109" y="127236"/>
                    </a:moveTo>
                    <a:cubicBezTo>
                      <a:pt x="1592109" y="197506"/>
                      <a:pt x="1235703" y="254472"/>
                      <a:pt x="796054" y="254472"/>
                    </a:cubicBezTo>
                    <a:cubicBezTo>
                      <a:pt x="356406" y="254472"/>
                      <a:pt x="0" y="197506"/>
                      <a:pt x="0" y="127236"/>
                    </a:cubicBezTo>
                    <a:cubicBezTo>
                      <a:pt x="0" y="56965"/>
                      <a:pt x="356406" y="0"/>
                      <a:pt x="796054" y="0"/>
                    </a:cubicBezTo>
                    <a:cubicBezTo>
                      <a:pt x="1235703" y="0"/>
                      <a:pt x="1592109" y="56965"/>
                      <a:pt x="1592109" y="127236"/>
                    </a:cubicBezTo>
                    <a:close/>
                  </a:path>
                </a:pathLst>
              </a:custGeom>
              <a:ln/>
            </p:spPr>
            <p:style>
              <a:lnRef idx="1">
                <a:schemeClr val="accent3"/>
              </a:lnRef>
              <a:fillRef idx="3">
                <a:schemeClr val="accent3"/>
              </a:fillRef>
              <a:effectRef idx="2">
                <a:schemeClr val="accent3"/>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2023">
                  <a:defRPr/>
                </a:pPr>
                <a:endParaRPr lang="es-CO" sz="1197">
                  <a:solidFill>
                    <a:prstClr val="white"/>
                  </a:solidFill>
                  <a:latin typeface="Segoe UI" panose="020B0502040204020203" pitchFamily="34" charset="0"/>
                </a:endParaRPr>
              </a:p>
            </p:txBody>
          </p:sp>
          <p:sp>
            <p:nvSpPr>
              <p:cNvPr id="55" name="Forma libre 37">
                <a:extLst>
                  <a:ext uri="{FF2B5EF4-FFF2-40B4-BE49-F238E27FC236}">
                    <a16:creationId xmlns:a16="http://schemas.microsoft.com/office/drawing/2014/main" id="{7C3FED73-24A5-1797-608C-28B198E4B724}"/>
                  </a:ext>
                </a:extLst>
              </p:cNvPr>
              <p:cNvSpPr/>
              <p:nvPr/>
            </p:nvSpPr>
            <p:spPr>
              <a:xfrm flipH="1">
                <a:off x="3695741" y="5721477"/>
                <a:ext cx="634082" cy="165854"/>
              </a:xfrm>
              <a:custGeom>
                <a:avLst/>
                <a:gdLst>
                  <a:gd name="connsiteX0" fmla="*/ 634049 w 634082"/>
                  <a:gd name="connsiteY0" fmla="*/ 110506 h 165854"/>
                  <a:gd name="connsiteX1" fmla="*/ 257033 w 634082"/>
                  <a:gd name="connsiteY1" fmla="*/ 115888 h 165854"/>
                  <a:gd name="connsiteX2" fmla="*/ 297824 w 634082"/>
                  <a:gd name="connsiteY2" fmla="*/ 165727 h 165854"/>
                  <a:gd name="connsiteX3" fmla="*/ 73 w 634082"/>
                  <a:gd name="connsiteY3" fmla="*/ 97373 h 165854"/>
                  <a:gd name="connsiteX4" fmla="*/ 175354 w 634082"/>
                  <a:gd name="connsiteY4" fmla="*/ 493 h 165854"/>
                  <a:gd name="connsiteX5" fmla="*/ 218607 w 634082"/>
                  <a:gd name="connsiteY5" fmla="*/ 47749 h 165854"/>
                  <a:gd name="connsiteX6" fmla="*/ 545177 w 634082"/>
                  <a:gd name="connsiteY6" fmla="*/ 45111 h 165854"/>
                  <a:gd name="connsiteX7" fmla="*/ 634049 w 634082"/>
                  <a:gd name="connsiteY7" fmla="*/ 110506 h 16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082" h="165854">
                    <a:moveTo>
                      <a:pt x="634049" y="110506"/>
                    </a:moveTo>
                    <a:cubicBezTo>
                      <a:pt x="634049" y="110506"/>
                      <a:pt x="254718" y="110506"/>
                      <a:pt x="257033" y="115888"/>
                    </a:cubicBezTo>
                    <a:cubicBezTo>
                      <a:pt x="259349" y="121270"/>
                      <a:pt x="312258" y="163144"/>
                      <a:pt x="297824" y="165727"/>
                    </a:cubicBezTo>
                    <a:cubicBezTo>
                      <a:pt x="283389" y="168311"/>
                      <a:pt x="4999" y="115565"/>
                      <a:pt x="73" y="97373"/>
                    </a:cubicBezTo>
                    <a:cubicBezTo>
                      <a:pt x="-4853" y="79181"/>
                      <a:pt x="163383" y="-7580"/>
                      <a:pt x="175354" y="493"/>
                    </a:cubicBezTo>
                    <a:cubicBezTo>
                      <a:pt x="187325" y="8566"/>
                      <a:pt x="199395" y="47749"/>
                      <a:pt x="218607" y="47749"/>
                    </a:cubicBezTo>
                    <a:cubicBezTo>
                      <a:pt x="237820" y="47749"/>
                      <a:pt x="528378" y="36985"/>
                      <a:pt x="545177" y="45111"/>
                    </a:cubicBezTo>
                    <a:cubicBezTo>
                      <a:pt x="561976" y="53239"/>
                      <a:pt x="634049" y="110506"/>
                      <a:pt x="634049" y="110506"/>
                    </a:cubicBezTo>
                    <a:close/>
                  </a:path>
                </a:pathLst>
              </a:custGeom>
              <a:solidFill>
                <a:srgbClr val="FFFFFF"/>
              </a:solidFill>
              <a:ln w="492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56" name="Forma libre 38">
                <a:extLst>
                  <a:ext uri="{FF2B5EF4-FFF2-40B4-BE49-F238E27FC236}">
                    <a16:creationId xmlns:a16="http://schemas.microsoft.com/office/drawing/2014/main" id="{227149A8-7943-E126-B78D-B93501A7FF6A}"/>
                  </a:ext>
                </a:extLst>
              </p:cNvPr>
              <p:cNvSpPr/>
              <p:nvPr/>
            </p:nvSpPr>
            <p:spPr>
              <a:xfrm flipH="1">
                <a:off x="2948064" y="5729164"/>
                <a:ext cx="20740" cy="111304"/>
              </a:xfrm>
              <a:custGeom>
                <a:avLst/>
                <a:gdLst>
                  <a:gd name="connsiteX0" fmla="*/ 15666 w 20740"/>
                  <a:gd name="connsiteY0" fmla="*/ 111304 h 111304"/>
                  <a:gd name="connsiteX1" fmla="*/ 20740 w 20740"/>
                  <a:gd name="connsiteY1" fmla="*/ 0 h 111304"/>
                  <a:gd name="connsiteX2" fmla="*/ 0 w 20740"/>
                  <a:gd name="connsiteY2" fmla="*/ 2260 h 111304"/>
                  <a:gd name="connsiteX3" fmla="*/ 3202 w 20740"/>
                  <a:gd name="connsiteY3" fmla="*/ 109044 h 111304"/>
                  <a:gd name="connsiteX4" fmla="*/ 15666 w 20740"/>
                  <a:gd name="connsiteY4" fmla="*/ 111304 h 111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0" h="111304">
                    <a:moveTo>
                      <a:pt x="15666" y="111304"/>
                    </a:moveTo>
                    <a:lnTo>
                      <a:pt x="20740" y="0"/>
                    </a:lnTo>
                    <a:lnTo>
                      <a:pt x="0" y="2260"/>
                    </a:lnTo>
                    <a:lnTo>
                      <a:pt x="3202" y="109044"/>
                    </a:lnTo>
                    <a:lnTo>
                      <a:pt x="15666" y="111304"/>
                    </a:lnTo>
                    <a:close/>
                  </a:path>
                </a:pathLst>
              </a:custGeom>
              <a:solidFill>
                <a:srgbClr val="FFFFFF"/>
              </a:solidFill>
              <a:ln w="4924" cap="flat">
                <a:solidFill>
                  <a:srgbClr val="000000"/>
                </a:solidFill>
                <a:prstDash val="solid"/>
                <a:round/>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57" name="Forma libre 39">
                <a:extLst>
                  <a:ext uri="{FF2B5EF4-FFF2-40B4-BE49-F238E27FC236}">
                    <a16:creationId xmlns:a16="http://schemas.microsoft.com/office/drawing/2014/main" id="{62DA4A2E-9325-3C2D-BDBE-E6E87A7B56E8}"/>
                  </a:ext>
                </a:extLst>
              </p:cNvPr>
              <p:cNvSpPr/>
              <p:nvPr/>
            </p:nvSpPr>
            <p:spPr>
              <a:xfrm flipH="1">
                <a:off x="2946982" y="5813412"/>
                <a:ext cx="97901" cy="37228"/>
              </a:xfrm>
              <a:custGeom>
                <a:avLst/>
                <a:gdLst>
                  <a:gd name="connsiteX0" fmla="*/ 92599 w 97901"/>
                  <a:gd name="connsiteY0" fmla="*/ 36763 h 37228"/>
                  <a:gd name="connsiteX1" fmla="*/ 97869 w 97901"/>
                  <a:gd name="connsiteY1" fmla="*/ 31002 h 37228"/>
                  <a:gd name="connsiteX2" fmla="*/ 97525 w 97901"/>
                  <a:gd name="connsiteY2" fmla="*/ 28958 h 37228"/>
                  <a:gd name="connsiteX3" fmla="*/ 77130 w 97901"/>
                  <a:gd name="connsiteY3" fmla="*/ 11412 h 37228"/>
                  <a:gd name="connsiteX4" fmla="*/ 7668 w 97901"/>
                  <a:gd name="connsiteY4" fmla="*/ 3393 h 37228"/>
                  <a:gd name="connsiteX5" fmla="*/ 229 w 97901"/>
                  <a:gd name="connsiteY5" fmla="*/ 23253 h 37228"/>
                  <a:gd name="connsiteX6" fmla="*/ 8098 w 97901"/>
                  <a:gd name="connsiteY6" fmla="*/ 36909 h 37228"/>
                  <a:gd name="connsiteX7" fmla="*/ 10427 w 97901"/>
                  <a:gd name="connsiteY7" fmla="*/ 37193 h 3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01" h="37228">
                    <a:moveTo>
                      <a:pt x="92599" y="36763"/>
                    </a:moveTo>
                    <a:cubicBezTo>
                      <a:pt x="95510" y="36762"/>
                      <a:pt x="97869" y="34183"/>
                      <a:pt x="97869" y="31002"/>
                    </a:cubicBezTo>
                    <a:cubicBezTo>
                      <a:pt x="97869" y="30304"/>
                      <a:pt x="97752" y="29612"/>
                      <a:pt x="97525" y="28958"/>
                    </a:cubicBezTo>
                    <a:cubicBezTo>
                      <a:pt x="95506" y="23576"/>
                      <a:pt x="90333" y="16041"/>
                      <a:pt x="77130" y="11412"/>
                    </a:cubicBezTo>
                    <a:cubicBezTo>
                      <a:pt x="53434" y="3070"/>
                      <a:pt x="13777" y="-4734"/>
                      <a:pt x="7668" y="3393"/>
                    </a:cubicBezTo>
                    <a:cubicBezTo>
                      <a:pt x="3960" y="9381"/>
                      <a:pt x="1427" y="16143"/>
                      <a:pt x="229" y="23253"/>
                    </a:cubicBezTo>
                    <a:cubicBezTo>
                      <a:pt x="-1050" y="29398"/>
                      <a:pt x="2473" y="35512"/>
                      <a:pt x="8098" y="36909"/>
                    </a:cubicBezTo>
                    <a:cubicBezTo>
                      <a:pt x="8862" y="37099"/>
                      <a:pt x="9643" y="37194"/>
                      <a:pt x="10427" y="37193"/>
                    </a:cubicBezTo>
                    <a:close/>
                  </a:path>
                </a:pathLst>
              </a:custGeom>
              <a:solidFill>
                <a:srgbClr val="FFFFFF"/>
              </a:solidFill>
              <a:ln w="4924" cap="flat">
                <a:solidFill>
                  <a:srgbClr val="000000"/>
                </a:solidFill>
                <a:prstDash val="solid"/>
                <a:round/>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58" name="Forma libre 40">
                <a:extLst>
                  <a:ext uri="{FF2B5EF4-FFF2-40B4-BE49-F238E27FC236}">
                    <a16:creationId xmlns:a16="http://schemas.microsoft.com/office/drawing/2014/main" id="{030D06CB-15CE-DB7C-9547-5BB0364A16FB}"/>
                  </a:ext>
                </a:extLst>
              </p:cNvPr>
              <p:cNvSpPr/>
              <p:nvPr/>
            </p:nvSpPr>
            <p:spPr>
              <a:xfrm flipH="1">
                <a:off x="2796923" y="5679379"/>
                <a:ext cx="84388" cy="91659"/>
              </a:xfrm>
              <a:custGeom>
                <a:avLst/>
                <a:gdLst>
                  <a:gd name="connsiteX0" fmla="*/ 84389 w 84388"/>
                  <a:gd name="connsiteY0" fmla="*/ 80895 h 91659"/>
                  <a:gd name="connsiteX1" fmla="*/ 8326 w 84388"/>
                  <a:gd name="connsiteY1" fmla="*/ 0 h 91659"/>
                  <a:gd name="connsiteX2" fmla="*/ 0 w 84388"/>
                  <a:gd name="connsiteY2" fmla="*/ 20883 h 91659"/>
                  <a:gd name="connsiteX3" fmla="*/ 76507 w 84388"/>
                  <a:gd name="connsiteY3" fmla="*/ 91659 h 91659"/>
                  <a:gd name="connsiteX4" fmla="*/ 84389 w 84388"/>
                  <a:gd name="connsiteY4" fmla="*/ 80895 h 9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88" h="91659">
                    <a:moveTo>
                      <a:pt x="84389" y="80895"/>
                    </a:moveTo>
                    <a:lnTo>
                      <a:pt x="8326" y="0"/>
                    </a:lnTo>
                    <a:lnTo>
                      <a:pt x="0" y="20883"/>
                    </a:lnTo>
                    <a:lnTo>
                      <a:pt x="76507" y="91659"/>
                    </a:lnTo>
                    <a:lnTo>
                      <a:pt x="84389" y="80895"/>
                    </a:lnTo>
                    <a:close/>
                  </a:path>
                </a:pathLst>
              </a:custGeom>
              <a:solidFill>
                <a:srgbClr val="FFFFFF"/>
              </a:solidFill>
              <a:ln w="4924" cap="flat">
                <a:solidFill>
                  <a:srgbClr val="000000"/>
                </a:solidFill>
                <a:prstDash val="solid"/>
                <a:round/>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59" name="Forma libre 41">
                <a:extLst>
                  <a:ext uri="{FF2B5EF4-FFF2-40B4-BE49-F238E27FC236}">
                    <a16:creationId xmlns:a16="http://schemas.microsoft.com/office/drawing/2014/main" id="{8431AF5C-B206-92D2-B313-F5786613FF41}"/>
                  </a:ext>
                </a:extLst>
              </p:cNvPr>
              <p:cNvSpPr/>
              <p:nvPr/>
            </p:nvSpPr>
            <p:spPr>
              <a:xfrm flipH="1">
                <a:off x="2788027" y="5755453"/>
                <a:ext cx="69091" cy="92989"/>
              </a:xfrm>
              <a:custGeom>
                <a:avLst/>
                <a:gdLst>
                  <a:gd name="connsiteX0" fmla="*/ 68390 w 69091"/>
                  <a:gd name="connsiteY0" fmla="*/ 8660 h 92989"/>
                  <a:gd name="connsiteX1" fmla="*/ 66354 w 69091"/>
                  <a:gd name="connsiteY1" fmla="*/ 826 h 92989"/>
                  <a:gd name="connsiteX2" fmla="*/ 64548 w 69091"/>
                  <a:gd name="connsiteY2" fmla="*/ 156 h 92989"/>
                  <a:gd name="connsiteX3" fmla="*/ 40556 w 69091"/>
                  <a:gd name="connsiteY3" fmla="*/ 10921 h 92989"/>
                  <a:gd name="connsiteX4" fmla="*/ 307 w 69091"/>
                  <a:gd name="connsiteY4" fmla="*/ 73247 h 92989"/>
                  <a:gd name="connsiteX5" fmla="*/ 12525 w 69091"/>
                  <a:gd name="connsiteY5" fmla="*/ 89986 h 92989"/>
                  <a:gd name="connsiteX6" fmla="*/ 27278 w 69091"/>
                  <a:gd name="connsiteY6" fmla="*/ 89220 h 92989"/>
                  <a:gd name="connsiteX7" fmla="*/ 28683 w 69091"/>
                  <a:gd name="connsiteY7" fmla="*/ 87079 h 9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91" h="92989">
                    <a:moveTo>
                      <a:pt x="68390" y="8660"/>
                    </a:moveTo>
                    <a:cubicBezTo>
                      <a:pt x="69808" y="5883"/>
                      <a:pt x="68897" y="2375"/>
                      <a:pt x="66354" y="826"/>
                    </a:cubicBezTo>
                    <a:cubicBezTo>
                      <a:pt x="65794" y="484"/>
                      <a:pt x="65182" y="258"/>
                      <a:pt x="64548" y="156"/>
                    </a:cubicBezTo>
                    <a:cubicBezTo>
                      <a:pt x="59128" y="-651"/>
                      <a:pt x="50704" y="748"/>
                      <a:pt x="40556" y="10921"/>
                    </a:cubicBezTo>
                    <a:cubicBezTo>
                      <a:pt x="22378" y="29436"/>
                      <a:pt x="-3289" y="63398"/>
                      <a:pt x="307" y="73247"/>
                    </a:cubicBezTo>
                    <a:cubicBezTo>
                      <a:pt x="3287" y="79682"/>
                      <a:pt x="7446" y="85379"/>
                      <a:pt x="12525" y="89986"/>
                    </a:cubicBezTo>
                    <a:cubicBezTo>
                      <a:pt x="16793" y="94225"/>
                      <a:pt x="23398" y="93882"/>
                      <a:pt x="27278" y="89220"/>
                    </a:cubicBezTo>
                    <a:cubicBezTo>
                      <a:pt x="27821" y="88568"/>
                      <a:pt x="28292" y="87849"/>
                      <a:pt x="28683" y="87079"/>
                    </a:cubicBezTo>
                    <a:close/>
                  </a:path>
                </a:pathLst>
              </a:custGeom>
              <a:solidFill>
                <a:srgbClr val="FFFFFF"/>
              </a:solidFill>
              <a:ln w="4924" cap="flat">
                <a:solidFill>
                  <a:srgbClr val="000000"/>
                </a:solidFill>
                <a:prstDash val="solid"/>
                <a:round/>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60" name="Forma libre 42">
                <a:extLst>
                  <a:ext uri="{FF2B5EF4-FFF2-40B4-BE49-F238E27FC236}">
                    <a16:creationId xmlns:a16="http://schemas.microsoft.com/office/drawing/2014/main" id="{67DB6F79-71BB-970D-204C-7A95F6578046}"/>
                  </a:ext>
                </a:extLst>
              </p:cNvPr>
              <p:cNvSpPr/>
              <p:nvPr/>
            </p:nvSpPr>
            <p:spPr>
              <a:xfrm flipH="1">
                <a:off x="2882346" y="4945459"/>
                <a:ext cx="126558" cy="831464"/>
              </a:xfrm>
              <a:custGeom>
                <a:avLst/>
                <a:gdLst>
                  <a:gd name="connsiteX0" fmla="*/ -33 w 126558"/>
                  <a:gd name="connsiteY0" fmla="*/ -36 h 831464"/>
                  <a:gd name="connsiteX1" fmla="*/ 33910 w 126558"/>
                  <a:gd name="connsiteY1" fmla="*/ 827912 h 831464"/>
                  <a:gd name="connsiteX2" fmla="*/ 67853 w 126558"/>
                  <a:gd name="connsiteY2" fmla="*/ 827912 h 831464"/>
                  <a:gd name="connsiteX3" fmla="*/ 126526 w 126558"/>
                  <a:gd name="connsiteY3" fmla="*/ 19986 h 831464"/>
                </a:gdLst>
                <a:ahLst/>
                <a:cxnLst>
                  <a:cxn ang="0">
                    <a:pos x="connsiteX0" y="connsiteY0"/>
                  </a:cxn>
                  <a:cxn ang="0">
                    <a:pos x="connsiteX1" y="connsiteY1"/>
                  </a:cxn>
                  <a:cxn ang="0">
                    <a:pos x="connsiteX2" y="connsiteY2"/>
                  </a:cxn>
                  <a:cxn ang="0">
                    <a:pos x="connsiteX3" y="connsiteY3"/>
                  </a:cxn>
                </a:cxnLst>
                <a:rect l="l" t="t" r="r" b="b"/>
                <a:pathLst>
                  <a:path w="126558" h="831464">
                    <a:moveTo>
                      <a:pt x="-33" y="-36"/>
                    </a:moveTo>
                    <a:lnTo>
                      <a:pt x="33910" y="827912"/>
                    </a:lnTo>
                    <a:cubicBezTo>
                      <a:pt x="33910" y="827912"/>
                      <a:pt x="53320" y="835824"/>
                      <a:pt x="67853" y="827912"/>
                    </a:cubicBezTo>
                    <a:lnTo>
                      <a:pt x="126526" y="19986"/>
                    </a:lnTo>
                    <a:close/>
                  </a:path>
                </a:pathLst>
              </a:custGeom>
              <a:solidFill>
                <a:schemeClr val="accent4">
                  <a:lumMod val="20000"/>
                  <a:lumOff val="80000"/>
                </a:schemeClr>
              </a:solidFill>
              <a:ln w="4924" cap="flat">
                <a:solidFill>
                  <a:schemeClr val="accent5">
                    <a:lumMod val="50000"/>
                  </a:schemeClr>
                </a:solidFill>
                <a:prstDash val="solid"/>
                <a:round/>
                <a:extLst>
                  <a:ext uri="{C807C97D-BFC1-408E-A445-0C87EB9F89A2}">
                    <ask:lineSketchStyleProps xmlns:ask="http://schemas.microsoft.com/office/drawing/2018/sketchyshapes" sd="2956749510">
                      <ask:type>
                        <ask:lineSketchCurved/>
                      </ask:type>
                    </ask:lineSketchStyleProps>
                  </a:ext>
                </a:extLst>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61" name="Forma libre 43">
                <a:extLst>
                  <a:ext uri="{FF2B5EF4-FFF2-40B4-BE49-F238E27FC236}">
                    <a16:creationId xmlns:a16="http://schemas.microsoft.com/office/drawing/2014/main" id="{6122B500-D899-78D1-3927-CBCEFF818B06}"/>
                  </a:ext>
                </a:extLst>
              </p:cNvPr>
              <p:cNvSpPr/>
              <p:nvPr/>
            </p:nvSpPr>
            <p:spPr>
              <a:xfrm flipH="1">
                <a:off x="2929541" y="5558386"/>
                <a:ext cx="54239" cy="218536"/>
              </a:xfrm>
              <a:custGeom>
                <a:avLst/>
                <a:gdLst>
                  <a:gd name="connsiteX0" fmla="*/ 54206 w 54239"/>
                  <a:gd name="connsiteY0" fmla="*/ 68265 h 218536"/>
                  <a:gd name="connsiteX1" fmla="*/ 42728 w 54239"/>
                  <a:gd name="connsiteY1" fmla="*/ 214984 h 218536"/>
                  <a:gd name="connsiteX2" fmla="*/ 8785 w 54239"/>
                  <a:gd name="connsiteY2" fmla="*/ 214984 h 218536"/>
                  <a:gd name="connsiteX3" fmla="*/ -33 w 54239"/>
                  <a:gd name="connsiteY3" fmla="*/ -36 h 218536"/>
                  <a:gd name="connsiteX4" fmla="*/ 54206 w 54239"/>
                  <a:gd name="connsiteY4" fmla="*/ 68265 h 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39" h="218536">
                    <a:moveTo>
                      <a:pt x="54206" y="68265"/>
                    </a:moveTo>
                    <a:lnTo>
                      <a:pt x="42728" y="214984"/>
                    </a:lnTo>
                    <a:cubicBezTo>
                      <a:pt x="28195" y="222896"/>
                      <a:pt x="8785" y="214984"/>
                      <a:pt x="8785" y="214984"/>
                    </a:cubicBezTo>
                    <a:lnTo>
                      <a:pt x="-33" y="-36"/>
                    </a:lnTo>
                    <a:cubicBezTo>
                      <a:pt x="17702" y="23072"/>
                      <a:pt x="35782" y="45839"/>
                      <a:pt x="54206" y="68265"/>
                    </a:cubicBezTo>
                    <a:close/>
                  </a:path>
                </a:pathLst>
              </a:custGeom>
              <a:solidFill>
                <a:srgbClr val="FFFFFF"/>
              </a:solidFill>
              <a:ln w="4924" cap="flat">
                <a:solidFill>
                  <a:srgbClr val="000000"/>
                </a:solidFill>
                <a:prstDash val="solid"/>
                <a:round/>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62" name="Forma libre 44">
                <a:extLst>
                  <a:ext uri="{FF2B5EF4-FFF2-40B4-BE49-F238E27FC236}">
                    <a16:creationId xmlns:a16="http://schemas.microsoft.com/office/drawing/2014/main" id="{E02DB143-AF39-B92F-98BA-B6435329AC3A}"/>
                  </a:ext>
                </a:extLst>
              </p:cNvPr>
              <p:cNvSpPr/>
              <p:nvPr/>
            </p:nvSpPr>
            <p:spPr>
              <a:xfrm flipH="1">
                <a:off x="2841950" y="4892982"/>
                <a:ext cx="300369" cy="830961"/>
              </a:xfrm>
              <a:custGeom>
                <a:avLst/>
                <a:gdLst>
                  <a:gd name="connsiteX0" fmla="*/ 189690 w 300369"/>
                  <a:gd name="connsiteY0" fmla="*/ 51149 h 830961"/>
                  <a:gd name="connsiteX1" fmla="*/ 85300 w 300369"/>
                  <a:gd name="connsiteY1" fmla="*/ -36 h 830961"/>
                  <a:gd name="connsiteX2" fmla="*/ 517 w 300369"/>
                  <a:gd name="connsiteY2" fmla="*/ 506593 h 830961"/>
                  <a:gd name="connsiteX3" fmla="*/ 159836 w 300369"/>
                  <a:gd name="connsiteY3" fmla="*/ 697985 h 830961"/>
                  <a:gd name="connsiteX4" fmla="*/ 210923 w 300369"/>
                  <a:gd name="connsiteY4" fmla="*/ 757190 h 830961"/>
                  <a:gd name="connsiteX5" fmla="*/ 274966 w 300369"/>
                  <a:gd name="connsiteY5" fmla="*/ 830926 h 830961"/>
                  <a:gd name="connsiteX6" fmla="*/ 283981 w 300369"/>
                  <a:gd name="connsiteY6" fmla="*/ 828342 h 830961"/>
                  <a:gd name="connsiteX7" fmla="*/ 297036 w 300369"/>
                  <a:gd name="connsiteY7" fmla="*/ 815587 h 830961"/>
                  <a:gd name="connsiteX8" fmla="*/ 300337 w 300369"/>
                  <a:gd name="connsiteY8" fmla="*/ 809505 h 830961"/>
                  <a:gd name="connsiteX9" fmla="*/ 216588 w 300369"/>
                  <a:gd name="connsiteY9" fmla="*/ 685713 h 830961"/>
                  <a:gd name="connsiteX10" fmla="*/ 155747 w 300369"/>
                  <a:gd name="connsiteY10" fmla="*/ 595723 h 830961"/>
                  <a:gd name="connsiteX11" fmla="*/ 88256 w 300369"/>
                  <a:gd name="connsiteY11" fmla="*/ 493999 h 830961"/>
                  <a:gd name="connsiteX12" fmla="*/ 143924 w 300369"/>
                  <a:gd name="connsiteY12" fmla="*/ 306805 h 83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369" h="830961">
                    <a:moveTo>
                      <a:pt x="189690" y="51149"/>
                    </a:moveTo>
                    <a:lnTo>
                      <a:pt x="85300" y="-36"/>
                    </a:lnTo>
                    <a:cubicBezTo>
                      <a:pt x="85300" y="-36"/>
                      <a:pt x="-8006" y="469509"/>
                      <a:pt x="517" y="506593"/>
                    </a:cubicBezTo>
                    <a:cubicBezTo>
                      <a:pt x="2044" y="513267"/>
                      <a:pt x="85448" y="611385"/>
                      <a:pt x="159836" y="697985"/>
                    </a:cubicBezTo>
                    <a:cubicBezTo>
                      <a:pt x="177818" y="718922"/>
                      <a:pt x="195257" y="739159"/>
                      <a:pt x="210923" y="757190"/>
                    </a:cubicBezTo>
                    <a:cubicBezTo>
                      <a:pt x="247871" y="800247"/>
                      <a:pt x="274966" y="830926"/>
                      <a:pt x="274966" y="830926"/>
                    </a:cubicBezTo>
                    <a:cubicBezTo>
                      <a:pt x="278097" y="830719"/>
                      <a:pt x="281160" y="829842"/>
                      <a:pt x="283981" y="828342"/>
                    </a:cubicBezTo>
                    <a:cubicBezTo>
                      <a:pt x="289265" y="825389"/>
                      <a:pt x="293762" y="820995"/>
                      <a:pt x="297036" y="815587"/>
                    </a:cubicBezTo>
                    <a:cubicBezTo>
                      <a:pt x="298285" y="813660"/>
                      <a:pt x="299388" y="811626"/>
                      <a:pt x="300337" y="809505"/>
                    </a:cubicBezTo>
                    <a:cubicBezTo>
                      <a:pt x="300337" y="809505"/>
                      <a:pt x="260926" y="751861"/>
                      <a:pt x="216588" y="685713"/>
                    </a:cubicBezTo>
                    <a:cubicBezTo>
                      <a:pt x="196390" y="655950"/>
                      <a:pt x="175059" y="624410"/>
                      <a:pt x="155747" y="595723"/>
                    </a:cubicBezTo>
                    <a:cubicBezTo>
                      <a:pt x="119637" y="541901"/>
                      <a:pt x="90424" y="498412"/>
                      <a:pt x="88256" y="493999"/>
                    </a:cubicBezTo>
                    <a:cubicBezTo>
                      <a:pt x="85596" y="488616"/>
                      <a:pt x="112888" y="401101"/>
                      <a:pt x="143924" y="306805"/>
                    </a:cubicBezTo>
                  </a:path>
                </a:pathLst>
              </a:custGeom>
              <a:solidFill>
                <a:schemeClr val="accent4">
                  <a:lumMod val="20000"/>
                  <a:lumOff val="80000"/>
                </a:schemeClr>
              </a:solidFill>
              <a:ln w="4924" cap="flat">
                <a:solidFill>
                  <a:schemeClr val="accent5">
                    <a:lumMod val="50000"/>
                  </a:schemeClr>
                </a:solidFill>
                <a:prstDash val="solid"/>
                <a:round/>
                <a:extLst>
                  <a:ext uri="{C807C97D-BFC1-408E-A445-0C87EB9F89A2}">
                    <ask:lineSketchStyleProps xmlns:ask="http://schemas.microsoft.com/office/drawing/2018/sketchyshapes" sd="3308045468">
                      <ask:type>
                        <ask:lineSketchCurved/>
                      </ask:type>
                    </ask:lineSketchStyleProps>
                  </a:ext>
                </a:extLst>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63" name="Forma libre 45">
                <a:extLst>
                  <a:ext uri="{FF2B5EF4-FFF2-40B4-BE49-F238E27FC236}">
                    <a16:creationId xmlns:a16="http://schemas.microsoft.com/office/drawing/2014/main" id="{162B681A-51BC-303F-44FA-41FC289A17B5}"/>
                  </a:ext>
                </a:extLst>
              </p:cNvPr>
              <p:cNvSpPr/>
              <p:nvPr/>
            </p:nvSpPr>
            <p:spPr>
              <a:xfrm flipH="1">
                <a:off x="3280004" y="4740772"/>
                <a:ext cx="278833" cy="206882"/>
              </a:xfrm>
              <a:custGeom>
                <a:avLst/>
                <a:gdLst>
                  <a:gd name="connsiteX0" fmla="*/ -33 w 278833"/>
                  <a:gd name="connsiteY0" fmla="*/ 179892 h 206882"/>
                  <a:gd name="connsiteX1" fmla="*/ 2529 w 278833"/>
                  <a:gd name="connsiteY1" fmla="*/ 177147 h 206882"/>
                  <a:gd name="connsiteX2" fmla="*/ 6224 w 278833"/>
                  <a:gd name="connsiteY2" fmla="*/ 176878 h 206882"/>
                  <a:gd name="connsiteX3" fmla="*/ 14056 w 278833"/>
                  <a:gd name="connsiteY3" fmla="*/ 177201 h 206882"/>
                  <a:gd name="connsiteX4" fmla="*/ 14993 w 278833"/>
                  <a:gd name="connsiteY4" fmla="*/ 177201 h 206882"/>
                  <a:gd name="connsiteX5" fmla="*/ 1149 w 278833"/>
                  <a:gd name="connsiteY5" fmla="*/ 151097 h 206882"/>
                  <a:gd name="connsiteX6" fmla="*/ 263 w 278833"/>
                  <a:gd name="connsiteY6" fmla="*/ 148460 h 206882"/>
                  <a:gd name="connsiteX7" fmla="*/ 1445 w 278833"/>
                  <a:gd name="connsiteY7" fmla="*/ 146146 h 206882"/>
                  <a:gd name="connsiteX8" fmla="*/ 3563 w 278833"/>
                  <a:gd name="connsiteY8" fmla="*/ 146468 h 206882"/>
                  <a:gd name="connsiteX9" fmla="*/ 9968 w 278833"/>
                  <a:gd name="connsiteY9" fmla="*/ 151851 h 206882"/>
                  <a:gd name="connsiteX10" fmla="*/ 23515 w 278833"/>
                  <a:gd name="connsiteY10" fmla="*/ 167244 h 206882"/>
                  <a:gd name="connsiteX11" fmla="*/ 32974 w 278833"/>
                  <a:gd name="connsiteY11" fmla="*/ 181614 h 206882"/>
                  <a:gd name="connsiteX12" fmla="*/ 39083 w 278833"/>
                  <a:gd name="connsiteY12" fmla="*/ 192379 h 206882"/>
                  <a:gd name="connsiteX13" fmla="*/ 209831 w 278833"/>
                  <a:gd name="connsiteY13" fmla="*/ -36 h 206882"/>
                  <a:gd name="connsiteX14" fmla="*/ 278800 w 278833"/>
                  <a:gd name="connsiteY14" fmla="*/ 113529 h 206882"/>
                  <a:gd name="connsiteX15" fmla="*/ 36866 w 278833"/>
                  <a:gd name="connsiteY15" fmla="*/ 206103 h 206882"/>
                  <a:gd name="connsiteX16" fmla="*/ 22973 w 278833"/>
                  <a:gd name="connsiteY16" fmla="*/ 202228 h 206882"/>
                  <a:gd name="connsiteX17" fmla="*/ 15436 w 278833"/>
                  <a:gd name="connsiteY17" fmla="*/ 194586 h 206882"/>
                  <a:gd name="connsiteX18" fmla="*/ 11101 w 278833"/>
                  <a:gd name="connsiteY18" fmla="*/ 190980 h 206882"/>
                  <a:gd name="connsiteX19" fmla="*/ 3760 w 278833"/>
                  <a:gd name="connsiteY19" fmla="*/ 187373 h 206882"/>
                  <a:gd name="connsiteX20" fmla="*/ -33 w 278833"/>
                  <a:gd name="connsiteY20" fmla="*/ 179892 h 20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8833" h="206882">
                    <a:moveTo>
                      <a:pt x="-33" y="179892"/>
                    </a:moveTo>
                    <a:cubicBezTo>
                      <a:pt x="338" y="178560"/>
                      <a:pt x="1303" y="177526"/>
                      <a:pt x="2529" y="177147"/>
                    </a:cubicBezTo>
                    <a:cubicBezTo>
                      <a:pt x="3739" y="176841"/>
                      <a:pt x="4987" y="176750"/>
                      <a:pt x="6224" y="176878"/>
                    </a:cubicBezTo>
                    <a:lnTo>
                      <a:pt x="14056" y="177201"/>
                    </a:lnTo>
                    <a:cubicBezTo>
                      <a:pt x="14361" y="177308"/>
                      <a:pt x="14688" y="177308"/>
                      <a:pt x="14993" y="177201"/>
                    </a:cubicBezTo>
                    <a:cubicBezTo>
                      <a:pt x="17801" y="175532"/>
                      <a:pt x="2578" y="153950"/>
                      <a:pt x="1149" y="151097"/>
                    </a:cubicBezTo>
                    <a:cubicBezTo>
                      <a:pt x="661" y="150310"/>
                      <a:pt x="356" y="149405"/>
                      <a:pt x="263" y="148460"/>
                    </a:cubicBezTo>
                    <a:cubicBezTo>
                      <a:pt x="214" y="147503"/>
                      <a:pt x="674" y="146602"/>
                      <a:pt x="1445" y="146146"/>
                    </a:cubicBezTo>
                    <a:cubicBezTo>
                      <a:pt x="2163" y="145960"/>
                      <a:pt x="2919" y="146076"/>
                      <a:pt x="3563" y="146468"/>
                    </a:cubicBezTo>
                    <a:cubicBezTo>
                      <a:pt x="5992" y="147800"/>
                      <a:pt x="8166" y="149627"/>
                      <a:pt x="9968" y="151851"/>
                    </a:cubicBezTo>
                    <a:cubicBezTo>
                      <a:pt x="14401" y="157233"/>
                      <a:pt x="19377" y="161808"/>
                      <a:pt x="23515" y="167244"/>
                    </a:cubicBezTo>
                    <a:cubicBezTo>
                      <a:pt x="26905" y="171842"/>
                      <a:pt x="30063" y="176640"/>
                      <a:pt x="32974" y="181614"/>
                    </a:cubicBezTo>
                    <a:cubicBezTo>
                      <a:pt x="35092" y="185113"/>
                      <a:pt x="37112" y="188719"/>
                      <a:pt x="39083" y="192379"/>
                    </a:cubicBezTo>
                    <a:cubicBezTo>
                      <a:pt x="119875" y="91731"/>
                      <a:pt x="209831" y="-36"/>
                      <a:pt x="209831" y="-36"/>
                    </a:cubicBezTo>
                    <a:lnTo>
                      <a:pt x="278800" y="113529"/>
                    </a:lnTo>
                    <a:cubicBezTo>
                      <a:pt x="89430" y="178439"/>
                      <a:pt x="46768" y="202067"/>
                      <a:pt x="36866" y="206103"/>
                    </a:cubicBezTo>
                    <a:cubicBezTo>
                      <a:pt x="31940" y="207896"/>
                      <a:pt x="26509" y="206382"/>
                      <a:pt x="22973" y="202228"/>
                    </a:cubicBezTo>
                    <a:cubicBezTo>
                      <a:pt x="20174" y="200040"/>
                      <a:pt x="17642" y="197472"/>
                      <a:pt x="15436" y="194586"/>
                    </a:cubicBezTo>
                    <a:cubicBezTo>
                      <a:pt x="14193" y="193118"/>
                      <a:pt x="12726" y="191898"/>
                      <a:pt x="11101" y="190980"/>
                    </a:cubicBezTo>
                    <a:cubicBezTo>
                      <a:pt x="8736" y="189634"/>
                      <a:pt x="6174" y="188934"/>
                      <a:pt x="3760" y="187373"/>
                    </a:cubicBezTo>
                    <a:cubicBezTo>
                      <a:pt x="1386" y="185775"/>
                      <a:pt x="-52" y="182938"/>
                      <a:pt x="-33" y="179892"/>
                    </a:cubicBezTo>
                    <a:close/>
                  </a:path>
                </a:pathLst>
              </a:custGeom>
              <a:solidFill>
                <a:srgbClr val="FFFFFF"/>
              </a:solidFill>
              <a:ln w="4924" cap="flat">
                <a:solidFill>
                  <a:srgbClr val="000000"/>
                </a:solidFill>
                <a:prstDash val="solid"/>
                <a:round/>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64" name="Forma libre 46">
                <a:extLst>
                  <a:ext uri="{FF2B5EF4-FFF2-40B4-BE49-F238E27FC236}">
                    <a16:creationId xmlns:a16="http://schemas.microsoft.com/office/drawing/2014/main" id="{1FDBFDC1-5E18-ACC5-8DE3-232200F32A83}"/>
                  </a:ext>
                </a:extLst>
              </p:cNvPr>
              <p:cNvSpPr/>
              <p:nvPr/>
            </p:nvSpPr>
            <p:spPr>
              <a:xfrm flipH="1">
                <a:off x="2882347" y="4587787"/>
                <a:ext cx="474459" cy="462463"/>
              </a:xfrm>
              <a:custGeom>
                <a:avLst/>
                <a:gdLst>
                  <a:gd name="connsiteX0" fmla="*/ 474427 w 474459"/>
                  <a:gd name="connsiteY0" fmla="*/ 377657 h 462463"/>
                  <a:gd name="connsiteX1" fmla="*/ 405950 w 474459"/>
                  <a:gd name="connsiteY1" fmla="*/ 46058 h 462463"/>
                  <a:gd name="connsiteX2" fmla="*/ 226581 w 474459"/>
                  <a:gd name="connsiteY2" fmla="*/ 7360 h 462463"/>
                  <a:gd name="connsiteX3" fmla="*/ -33 w 474459"/>
                  <a:gd name="connsiteY3" fmla="*/ 139709 h 462463"/>
                  <a:gd name="connsiteX4" fmla="*/ 77410 w 474459"/>
                  <a:gd name="connsiteY4" fmla="*/ 286159 h 462463"/>
                  <a:gd name="connsiteX5" fmla="*/ 162291 w 474459"/>
                  <a:gd name="connsiteY5" fmla="*/ 256342 h 462463"/>
                  <a:gd name="connsiteX6" fmla="*/ 263578 w 474459"/>
                  <a:gd name="connsiteY6" fmla="*/ 462427 h 462463"/>
                  <a:gd name="connsiteX7" fmla="*/ 474427 w 474459"/>
                  <a:gd name="connsiteY7" fmla="*/ 377657 h 46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459" h="462463">
                    <a:moveTo>
                      <a:pt x="474427" y="377657"/>
                    </a:moveTo>
                    <a:cubicBezTo>
                      <a:pt x="474427" y="377657"/>
                      <a:pt x="439006" y="98535"/>
                      <a:pt x="405950" y="46058"/>
                    </a:cubicBezTo>
                    <a:cubicBezTo>
                      <a:pt x="372894" y="-6418"/>
                      <a:pt x="282495" y="-5611"/>
                      <a:pt x="226581" y="7360"/>
                    </a:cubicBezTo>
                    <a:cubicBezTo>
                      <a:pt x="170666" y="20331"/>
                      <a:pt x="72976" y="70278"/>
                      <a:pt x="-33" y="139709"/>
                    </a:cubicBezTo>
                    <a:cubicBezTo>
                      <a:pt x="-33" y="139709"/>
                      <a:pt x="27456" y="237343"/>
                      <a:pt x="77410" y="286159"/>
                    </a:cubicBezTo>
                    <a:lnTo>
                      <a:pt x="162291" y="256342"/>
                    </a:lnTo>
                    <a:cubicBezTo>
                      <a:pt x="191466" y="327613"/>
                      <a:pt x="225316" y="396488"/>
                      <a:pt x="263578" y="462427"/>
                    </a:cubicBezTo>
                    <a:cubicBezTo>
                      <a:pt x="263578" y="462427"/>
                      <a:pt x="357179" y="453762"/>
                      <a:pt x="474427" y="377657"/>
                    </a:cubicBezTo>
                    <a:close/>
                  </a:path>
                </a:pathLst>
              </a:custGeom>
              <a:solidFill>
                <a:schemeClr val="bg1">
                  <a:lumMod val="75000"/>
                </a:schemeClr>
              </a:solidFill>
              <a:ln w="6350" cap="flat">
                <a:solidFill>
                  <a:schemeClr val="accent5">
                    <a:lumMod val="50000"/>
                  </a:schemeClr>
                </a:solidFill>
                <a:prstDash val="dash"/>
                <a:round/>
                <a:extLst>
                  <a:ext uri="{C807C97D-BFC1-408E-A445-0C87EB9F89A2}">
                    <ask:lineSketchStyleProps xmlns:ask="http://schemas.microsoft.com/office/drawing/2018/sketchyshapes" sd="1447221326">
                      <ask:type>
                        <ask:lineSketchScribble/>
                      </ask:type>
                    </ask:lineSketchStyleProps>
                  </a:ext>
                </a:extLst>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65" name="Forma libre 47">
                <a:extLst>
                  <a:ext uri="{FF2B5EF4-FFF2-40B4-BE49-F238E27FC236}">
                    <a16:creationId xmlns:a16="http://schemas.microsoft.com/office/drawing/2014/main" id="{52E23131-0C5F-A5AB-C979-24965781D27F}"/>
                  </a:ext>
                </a:extLst>
              </p:cNvPr>
              <p:cNvSpPr/>
              <p:nvPr/>
            </p:nvSpPr>
            <p:spPr>
              <a:xfrm flipH="1">
                <a:off x="2922397" y="4753098"/>
                <a:ext cx="302578" cy="254848"/>
              </a:xfrm>
              <a:custGeom>
                <a:avLst/>
                <a:gdLst>
                  <a:gd name="connsiteX0" fmla="*/ 7061 w 302578"/>
                  <a:gd name="connsiteY0" fmla="*/ 250937 h 254848"/>
                  <a:gd name="connsiteX1" fmla="*/ 1001 w 302578"/>
                  <a:gd name="connsiteY1" fmla="*/ 238558 h 254848"/>
                  <a:gd name="connsiteX2" fmla="*/ 509 w 302578"/>
                  <a:gd name="connsiteY2" fmla="*/ 237643 h 254848"/>
                  <a:gd name="connsiteX3" fmla="*/ -33 w 302578"/>
                  <a:gd name="connsiteY3" fmla="*/ 236890 h 254848"/>
                  <a:gd name="connsiteX4" fmla="*/ 121008 w 302578"/>
                  <a:gd name="connsiteY4" fmla="*/ 115897 h 254848"/>
                  <a:gd name="connsiteX5" fmla="*/ 178056 w 302578"/>
                  <a:gd name="connsiteY5" fmla="*/ -36 h 254848"/>
                  <a:gd name="connsiteX6" fmla="*/ 302545 w 302578"/>
                  <a:gd name="connsiteY6" fmla="*/ 67350 h 254848"/>
                  <a:gd name="connsiteX7" fmla="*/ 160813 w 302578"/>
                  <a:gd name="connsiteY7" fmla="*/ 205404 h 254848"/>
                  <a:gd name="connsiteX8" fmla="*/ 8095 w 302578"/>
                  <a:gd name="connsiteY8" fmla="*/ 254328 h 254848"/>
                  <a:gd name="connsiteX9" fmla="*/ 8095 w 302578"/>
                  <a:gd name="connsiteY9" fmla="*/ 254813 h 254848"/>
                  <a:gd name="connsiteX10" fmla="*/ 7061 w 302578"/>
                  <a:gd name="connsiteY10" fmla="*/ 250937 h 25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2578" h="254848">
                    <a:moveTo>
                      <a:pt x="7061" y="250937"/>
                    </a:moveTo>
                    <a:lnTo>
                      <a:pt x="1001" y="238558"/>
                    </a:lnTo>
                    <a:lnTo>
                      <a:pt x="509" y="237643"/>
                    </a:lnTo>
                    <a:cubicBezTo>
                      <a:pt x="344" y="237379"/>
                      <a:pt x="163" y="237127"/>
                      <a:pt x="-33" y="236890"/>
                    </a:cubicBezTo>
                    <a:cubicBezTo>
                      <a:pt x="34205" y="210517"/>
                      <a:pt x="95145" y="145392"/>
                      <a:pt x="121008" y="115897"/>
                    </a:cubicBezTo>
                    <a:cubicBezTo>
                      <a:pt x="141551" y="92700"/>
                      <a:pt x="160124" y="53571"/>
                      <a:pt x="178056" y="-36"/>
                    </a:cubicBezTo>
                    <a:cubicBezTo>
                      <a:pt x="226088" y="20739"/>
                      <a:pt x="268356" y="22085"/>
                      <a:pt x="302545" y="67350"/>
                    </a:cubicBezTo>
                    <a:cubicBezTo>
                      <a:pt x="271263" y="156856"/>
                      <a:pt x="224906" y="179246"/>
                      <a:pt x="160813" y="205404"/>
                    </a:cubicBezTo>
                    <a:cubicBezTo>
                      <a:pt x="86918" y="235544"/>
                      <a:pt x="27456" y="247062"/>
                      <a:pt x="8095" y="254328"/>
                    </a:cubicBezTo>
                    <a:cubicBezTo>
                      <a:pt x="8072" y="254488"/>
                      <a:pt x="8072" y="254652"/>
                      <a:pt x="8095" y="254813"/>
                    </a:cubicBezTo>
                    <a:cubicBezTo>
                      <a:pt x="7866" y="253521"/>
                      <a:pt x="7521" y="252229"/>
                      <a:pt x="7061" y="250937"/>
                    </a:cubicBezTo>
                    <a:close/>
                  </a:path>
                </a:pathLst>
              </a:custGeom>
              <a:solidFill>
                <a:srgbClr val="FFFFFF"/>
              </a:solidFill>
              <a:ln w="4924" cap="flat">
                <a:solidFill>
                  <a:srgbClr val="000000"/>
                </a:solidFill>
                <a:prstDash val="solid"/>
                <a:round/>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66" name="Forma libre 48">
                <a:extLst>
                  <a:ext uri="{FF2B5EF4-FFF2-40B4-BE49-F238E27FC236}">
                    <a16:creationId xmlns:a16="http://schemas.microsoft.com/office/drawing/2014/main" id="{FEE446C1-4A2A-257A-BFA0-B0E179D2440A}"/>
                  </a:ext>
                </a:extLst>
              </p:cNvPr>
              <p:cNvSpPr/>
              <p:nvPr/>
            </p:nvSpPr>
            <p:spPr>
              <a:xfrm flipH="1">
                <a:off x="3251086" y="4980701"/>
                <a:ext cx="50958" cy="42334"/>
              </a:xfrm>
              <a:custGeom>
                <a:avLst/>
                <a:gdLst>
                  <a:gd name="connsiteX0" fmla="*/ 22008 w 50958"/>
                  <a:gd name="connsiteY0" fmla="*/ 30277 h 42334"/>
                  <a:gd name="connsiteX1" fmla="*/ -13 w 50958"/>
                  <a:gd name="connsiteY1" fmla="*/ 39426 h 42334"/>
                  <a:gd name="connsiteX2" fmla="*/ 20629 w 50958"/>
                  <a:gd name="connsiteY2" fmla="*/ 38511 h 42334"/>
                  <a:gd name="connsiteX3" fmla="*/ 50926 w 50958"/>
                  <a:gd name="connsiteY3" fmla="*/ 35820 h 42334"/>
                  <a:gd name="connsiteX4" fmla="*/ 50926 w 50958"/>
                  <a:gd name="connsiteY4" fmla="*/ 23549 h 42334"/>
                  <a:gd name="connsiteX5" fmla="*/ 32206 w 50958"/>
                  <a:gd name="connsiteY5" fmla="*/ -25 h 42334"/>
                  <a:gd name="connsiteX6" fmla="*/ 36196 w 50958"/>
                  <a:gd name="connsiteY6" fmla="*/ 17467 h 42334"/>
                  <a:gd name="connsiteX7" fmla="*/ 18215 w 50958"/>
                  <a:gd name="connsiteY7" fmla="*/ 1966 h 42334"/>
                  <a:gd name="connsiteX8" fmla="*/ 31664 w 50958"/>
                  <a:gd name="connsiteY8" fmla="*/ 28501 h 4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8" h="42334">
                    <a:moveTo>
                      <a:pt x="22008" y="30277"/>
                    </a:moveTo>
                    <a:cubicBezTo>
                      <a:pt x="22008" y="30277"/>
                      <a:pt x="578" y="33075"/>
                      <a:pt x="-13" y="39426"/>
                    </a:cubicBezTo>
                    <a:cubicBezTo>
                      <a:pt x="-604" y="45778"/>
                      <a:pt x="12007" y="39803"/>
                      <a:pt x="20629" y="38511"/>
                    </a:cubicBezTo>
                    <a:cubicBezTo>
                      <a:pt x="29250" y="37220"/>
                      <a:pt x="50926" y="35820"/>
                      <a:pt x="50926" y="35820"/>
                    </a:cubicBezTo>
                    <a:lnTo>
                      <a:pt x="50926" y="23549"/>
                    </a:lnTo>
                    <a:cubicBezTo>
                      <a:pt x="50926" y="23549"/>
                      <a:pt x="35506" y="-617"/>
                      <a:pt x="32206" y="-25"/>
                    </a:cubicBezTo>
                    <a:cubicBezTo>
                      <a:pt x="28905" y="567"/>
                      <a:pt x="36196" y="17467"/>
                      <a:pt x="36196" y="17467"/>
                    </a:cubicBezTo>
                    <a:cubicBezTo>
                      <a:pt x="36196" y="17467"/>
                      <a:pt x="20481" y="-3524"/>
                      <a:pt x="18215" y="1966"/>
                    </a:cubicBezTo>
                    <a:cubicBezTo>
                      <a:pt x="15949" y="7456"/>
                      <a:pt x="31664" y="28501"/>
                      <a:pt x="31664" y="28501"/>
                    </a:cubicBezTo>
                    <a:close/>
                  </a:path>
                </a:pathLst>
              </a:custGeom>
              <a:solidFill>
                <a:srgbClr val="FFFFFF"/>
              </a:solidFill>
              <a:ln w="4924" cap="flat">
                <a:solidFill>
                  <a:srgbClr val="000000"/>
                </a:solidFill>
                <a:prstDash val="solid"/>
                <a:round/>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67" name="Forma libre 49">
                <a:extLst>
                  <a:ext uri="{FF2B5EF4-FFF2-40B4-BE49-F238E27FC236}">
                    <a16:creationId xmlns:a16="http://schemas.microsoft.com/office/drawing/2014/main" id="{B49ACA72-D929-4BB1-5796-22CDF0FE3231}"/>
                  </a:ext>
                </a:extLst>
              </p:cNvPr>
              <p:cNvSpPr/>
              <p:nvPr/>
            </p:nvSpPr>
            <p:spPr>
              <a:xfrm flipH="1">
                <a:off x="3172017" y="4956922"/>
                <a:ext cx="129258" cy="60222"/>
              </a:xfrm>
              <a:custGeom>
                <a:avLst/>
                <a:gdLst>
                  <a:gd name="connsiteX0" fmla="*/ 78779 w 129258"/>
                  <a:gd name="connsiteY0" fmla="*/ 32204 h 60222"/>
                  <a:gd name="connsiteX1" fmla="*/ 64690 w 129258"/>
                  <a:gd name="connsiteY1" fmla="*/ 22247 h 60222"/>
                  <a:gd name="connsiteX2" fmla="*/ 41142 w 129258"/>
                  <a:gd name="connsiteY2" fmla="*/ 22892 h 60222"/>
                  <a:gd name="connsiteX3" fmla="*/ 27693 w 129258"/>
                  <a:gd name="connsiteY3" fmla="*/ 28275 h 60222"/>
                  <a:gd name="connsiteX4" fmla="*/ 49960 w 129258"/>
                  <a:gd name="connsiteY4" fmla="*/ 37909 h 60222"/>
                  <a:gd name="connsiteX5" fmla="*/ 31289 w 129258"/>
                  <a:gd name="connsiteY5" fmla="*/ 46628 h 60222"/>
                  <a:gd name="connsiteX6" fmla="*/ 6 w 129258"/>
                  <a:gd name="connsiteY6" fmla="*/ 51203 h 60222"/>
                  <a:gd name="connsiteX7" fmla="*/ 6312 w 129258"/>
                  <a:gd name="connsiteY7" fmla="*/ 53194 h 60222"/>
                  <a:gd name="connsiteX8" fmla="*/ 52078 w 129258"/>
                  <a:gd name="connsiteY8" fmla="*/ 60138 h 60222"/>
                  <a:gd name="connsiteX9" fmla="*/ 129225 w 129258"/>
                  <a:gd name="connsiteY9" fmla="*/ 36779 h 60222"/>
                  <a:gd name="connsiteX10" fmla="*/ 116614 w 129258"/>
                  <a:gd name="connsiteY10" fmla="*/ -36 h 6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258" h="60222">
                    <a:moveTo>
                      <a:pt x="78779" y="32204"/>
                    </a:moveTo>
                    <a:cubicBezTo>
                      <a:pt x="78779" y="32204"/>
                      <a:pt x="74296" y="20955"/>
                      <a:pt x="64690" y="22247"/>
                    </a:cubicBezTo>
                    <a:cubicBezTo>
                      <a:pt x="53211" y="23861"/>
                      <a:pt x="49911" y="28382"/>
                      <a:pt x="41142" y="22892"/>
                    </a:cubicBezTo>
                    <a:cubicBezTo>
                      <a:pt x="32373" y="17403"/>
                      <a:pt x="21682" y="23323"/>
                      <a:pt x="27693" y="28275"/>
                    </a:cubicBezTo>
                    <a:cubicBezTo>
                      <a:pt x="33703" y="33227"/>
                      <a:pt x="50649" y="33657"/>
                      <a:pt x="49960" y="37909"/>
                    </a:cubicBezTo>
                    <a:cubicBezTo>
                      <a:pt x="49270" y="42161"/>
                      <a:pt x="37939" y="47705"/>
                      <a:pt x="31289" y="46628"/>
                    </a:cubicBezTo>
                    <a:cubicBezTo>
                      <a:pt x="24638" y="45552"/>
                      <a:pt x="-1176" y="41784"/>
                      <a:pt x="6" y="51203"/>
                    </a:cubicBezTo>
                    <a:cubicBezTo>
                      <a:pt x="6" y="51203"/>
                      <a:pt x="499" y="52549"/>
                      <a:pt x="6312" y="53194"/>
                    </a:cubicBezTo>
                    <a:cubicBezTo>
                      <a:pt x="12125" y="53840"/>
                      <a:pt x="46708" y="60837"/>
                      <a:pt x="52078" y="60138"/>
                    </a:cubicBezTo>
                    <a:cubicBezTo>
                      <a:pt x="57448" y="59438"/>
                      <a:pt x="129225" y="36779"/>
                      <a:pt x="129225" y="36779"/>
                    </a:cubicBezTo>
                    <a:lnTo>
                      <a:pt x="116614" y="-36"/>
                    </a:lnTo>
                    <a:close/>
                  </a:path>
                </a:pathLst>
              </a:custGeom>
              <a:solidFill>
                <a:srgbClr val="FFFFFF"/>
              </a:solidFill>
              <a:ln w="4924" cap="flat">
                <a:solidFill>
                  <a:srgbClr val="000000"/>
                </a:solidFill>
                <a:prstDash val="solid"/>
                <a:round/>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68" name="Forma libre 51">
                <a:extLst>
                  <a:ext uri="{FF2B5EF4-FFF2-40B4-BE49-F238E27FC236}">
                    <a16:creationId xmlns:a16="http://schemas.microsoft.com/office/drawing/2014/main" id="{E7A651EA-ACF5-A4B2-98C3-6C34880F8878}"/>
                  </a:ext>
                </a:extLst>
              </p:cNvPr>
              <p:cNvSpPr/>
              <p:nvPr/>
            </p:nvSpPr>
            <p:spPr>
              <a:xfrm flipH="1">
                <a:off x="2903213" y="4590931"/>
                <a:ext cx="171750" cy="238540"/>
              </a:xfrm>
              <a:custGeom>
                <a:avLst/>
                <a:gdLst>
                  <a:gd name="connsiteX0" fmla="*/ 48143 w 171750"/>
                  <a:gd name="connsiteY0" fmla="*/ -36 h 238540"/>
                  <a:gd name="connsiteX1" fmla="*/ 168100 w 171750"/>
                  <a:gd name="connsiteY1" fmla="*/ 119503 h 238540"/>
                  <a:gd name="connsiteX2" fmla="*/ 161253 w 171750"/>
                  <a:gd name="connsiteY2" fmla="*/ 238504 h 238540"/>
                  <a:gd name="connsiteX3" fmla="*/ 603 w 171750"/>
                  <a:gd name="connsiteY3" fmla="*/ 205942 h 238540"/>
                  <a:gd name="connsiteX4" fmla="*/ 48143 w 171750"/>
                  <a:gd name="connsiteY4" fmla="*/ -36 h 238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50" h="238540">
                    <a:moveTo>
                      <a:pt x="48143" y="-36"/>
                    </a:moveTo>
                    <a:cubicBezTo>
                      <a:pt x="48143" y="-36"/>
                      <a:pt x="152090" y="12128"/>
                      <a:pt x="168100" y="119503"/>
                    </a:cubicBezTo>
                    <a:cubicBezTo>
                      <a:pt x="179185" y="193832"/>
                      <a:pt x="161253" y="238504"/>
                      <a:pt x="161253" y="238504"/>
                    </a:cubicBezTo>
                    <a:cubicBezTo>
                      <a:pt x="161253" y="238504"/>
                      <a:pt x="103417" y="211593"/>
                      <a:pt x="603" y="205942"/>
                    </a:cubicBezTo>
                    <a:cubicBezTo>
                      <a:pt x="603" y="205942"/>
                      <a:pt x="-9200" y="67403"/>
                      <a:pt x="48143" y="-36"/>
                    </a:cubicBezTo>
                    <a:close/>
                  </a:path>
                </a:pathLst>
              </a:custGeom>
              <a:solidFill>
                <a:schemeClr val="bg1">
                  <a:lumMod val="75000"/>
                </a:schemeClr>
              </a:solidFill>
              <a:ln w="6350" cap="flat">
                <a:solidFill>
                  <a:schemeClr val="accent5">
                    <a:lumMod val="50000"/>
                  </a:schemeClr>
                </a:solidFill>
                <a:prstDash val="dash"/>
                <a:round/>
                <a:extLst>
                  <a:ext uri="{C807C97D-BFC1-408E-A445-0C87EB9F89A2}">
                    <ask:lineSketchStyleProps xmlns:ask="http://schemas.microsoft.com/office/drawing/2018/sketchyshapes" sd="2563596834">
                      <ask:type>
                        <ask:lineSketchScribble/>
                      </ask:type>
                    </ask:lineSketchStyleProps>
                  </a:ext>
                </a:extLst>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69" name="Forma libre 52">
                <a:extLst>
                  <a:ext uri="{FF2B5EF4-FFF2-40B4-BE49-F238E27FC236}">
                    <a16:creationId xmlns:a16="http://schemas.microsoft.com/office/drawing/2014/main" id="{56562116-04C1-192A-32FB-3D223C1367FB}"/>
                  </a:ext>
                </a:extLst>
              </p:cNvPr>
              <p:cNvSpPr/>
              <p:nvPr/>
            </p:nvSpPr>
            <p:spPr>
              <a:xfrm flipH="1">
                <a:off x="3193841" y="4623817"/>
                <a:ext cx="162767" cy="250165"/>
              </a:xfrm>
              <a:custGeom>
                <a:avLst/>
                <a:gdLst>
                  <a:gd name="connsiteX0" fmla="*/ 150714 w 162767"/>
                  <a:gd name="connsiteY0" fmla="*/ -36 h 250165"/>
                  <a:gd name="connsiteX1" fmla="*/ 150419 w 162767"/>
                  <a:gd name="connsiteY1" fmla="*/ 287 h 250165"/>
                  <a:gd name="connsiteX2" fmla="*/ 162735 w 162767"/>
                  <a:gd name="connsiteY2" fmla="*/ 221335 h 250165"/>
                  <a:gd name="connsiteX3" fmla="*/ 162291 w 162767"/>
                  <a:gd name="connsiteY3" fmla="*/ 220312 h 250165"/>
                  <a:gd name="connsiteX4" fmla="*/ 77410 w 162767"/>
                  <a:gd name="connsiteY4" fmla="*/ 250130 h 250165"/>
                  <a:gd name="connsiteX5" fmla="*/ -33 w 162767"/>
                  <a:gd name="connsiteY5" fmla="*/ 103680 h 250165"/>
                  <a:gd name="connsiteX6" fmla="*/ 150714 w 162767"/>
                  <a:gd name="connsiteY6" fmla="*/ -36 h 25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67" h="250165">
                    <a:moveTo>
                      <a:pt x="150714" y="-36"/>
                    </a:moveTo>
                    <a:lnTo>
                      <a:pt x="150419" y="287"/>
                    </a:lnTo>
                    <a:cubicBezTo>
                      <a:pt x="109185" y="45767"/>
                      <a:pt x="138940" y="155026"/>
                      <a:pt x="162735" y="221335"/>
                    </a:cubicBezTo>
                    <a:lnTo>
                      <a:pt x="162291" y="220312"/>
                    </a:lnTo>
                    <a:lnTo>
                      <a:pt x="77410" y="250130"/>
                    </a:lnTo>
                    <a:cubicBezTo>
                      <a:pt x="27456" y="201313"/>
                      <a:pt x="-33" y="103680"/>
                      <a:pt x="-33" y="103680"/>
                    </a:cubicBezTo>
                    <a:cubicBezTo>
                      <a:pt x="45409" y="61397"/>
                      <a:pt x="96177" y="26468"/>
                      <a:pt x="150714" y="-36"/>
                    </a:cubicBezTo>
                    <a:close/>
                  </a:path>
                </a:pathLst>
              </a:custGeom>
              <a:solidFill>
                <a:schemeClr val="bg1">
                  <a:lumMod val="75000"/>
                </a:schemeClr>
              </a:solidFill>
              <a:ln w="6350" cap="flat">
                <a:solidFill>
                  <a:schemeClr val="accent5">
                    <a:lumMod val="50000"/>
                  </a:schemeClr>
                </a:solidFill>
                <a:prstDash val="dash"/>
                <a:round/>
                <a:extLst>
                  <a:ext uri="{C807C97D-BFC1-408E-A445-0C87EB9F89A2}">
                    <ask:lineSketchStyleProps xmlns:ask="http://schemas.microsoft.com/office/drawing/2018/sketchyshapes" sd="2899715897">
                      <ask:type>
                        <ask:lineSketchScribble/>
                      </ask:type>
                    </ask:lineSketchStyleProps>
                  </a:ext>
                </a:extLst>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70" name="Forma libre 53">
                <a:extLst>
                  <a:ext uri="{FF2B5EF4-FFF2-40B4-BE49-F238E27FC236}">
                    <a16:creationId xmlns:a16="http://schemas.microsoft.com/office/drawing/2014/main" id="{8BFB2E64-5CE2-8996-F095-DFFDDC1ADCD6}"/>
                  </a:ext>
                </a:extLst>
              </p:cNvPr>
              <p:cNvSpPr/>
              <p:nvPr/>
            </p:nvSpPr>
            <p:spPr>
              <a:xfrm flipH="1">
                <a:off x="3136171" y="4396825"/>
                <a:ext cx="156877" cy="144639"/>
              </a:xfrm>
              <a:custGeom>
                <a:avLst/>
                <a:gdLst>
                  <a:gd name="connsiteX0" fmla="*/ 64591 w 156877"/>
                  <a:gd name="connsiteY0" fmla="*/ 116674 h 144639"/>
                  <a:gd name="connsiteX1" fmla="*/ 29811 w 156877"/>
                  <a:gd name="connsiteY1" fmla="*/ 142185 h 144639"/>
                  <a:gd name="connsiteX2" fmla="*/ 37250 w 156877"/>
                  <a:gd name="connsiteY2" fmla="*/ 86425 h 144639"/>
                  <a:gd name="connsiteX3" fmla="*/ 893 w 156877"/>
                  <a:gd name="connsiteY3" fmla="*/ 87771 h 144639"/>
                  <a:gd name="connsiteX4" fmla="*/ 59221 w 156877"/>
                  <a:gd name="connsiteY4" fmla="*/ 26898 h 144639"/>
                  <a:gd name="connsiteX5" fmla="*/ 44935 w 156877"/>
                  <a:gd name="connsiteY5" fmla="*/ 5369 h 144639"/>
                  <a:gd name="connsiteX6" fmla="*/ 132083 w 156877"/>
                  <a:gd name="connsiteY6" fmla="*/ 32280 h 144639"/>
                  <a:gd name="connsiteX7" fmla="*/ 134398 w 156877"/>
                  <a:gd name="connsiteY7" fmla="*/ 16887 h 144639"/>
                  <a:gd name="connsiteX8" fmla="*/ 152872 w 156877"/>
                  <a:gd name="connsiteY8" fmla="*/ 95521 h 144639"/>
                  <a:gd name="connsiteX9" fmla="*/ 117156 w 156877"/>
                  <a:gd name="connsiteY9" fmla="*/ 116727 h 144639"/>
                  <a:gd name="connsiteX10" fmla="*/ 64591 w 156877"/>
                  <a:gd name="connsiteY10" fmla="*/ 116674 h 14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877" h="144639">
                    <a:moveTo>
                      <a:pt x="64591" y="116674"/>
                    </a:moveTo>
                    <a:cubicBezTo>
                      <a:pt x="64591" y="116674"/>
                      <a:pt x="45773" y="154349"/>
                      <a:pt x="29811" y="142185"/>
                    </a:cubicBezTo>
                    <a:cubicBezTo>
                      <a:pt x="13850" y="130022"/>
                      <a:pt x="37250" y="86425"/>
                      <a:pt x="37250" y="86425"/>
                    </a:cubicBezTo>
                    <a:cubicBezTo>
                      <a:pt x="37250" y="86425"/>
                      <a:pt x="6854" y="107362"/>
                      <a:pt x="893" y="87771"/>
                    </a:cubicBezTo>
                    <a:cubicBezTo>
                      <a:pt x="-5068" y="68180"/>
                      <a:pt x="18135" y="37770"/>
                      <a:pt x="59221" y="26898"/>
                    </a:cubicBezTo>
                    <a:cubicBezTo>
                      <a:pt x="59221" y="26898"/>
                      <a:pt x="36659" y="14357"/>
                      <a:pt x="44935" y="5369"/>
                    </a:cubicBezTo>
                    <a:cubicBezTo>
                      <a:pt x="53211" y="-3619"/>
                      <a:pt x="104594" y="-5395"/>
                      <a:pt x="132083" y="32280"/>
                    </a:cubicBezTo>
                    <a:cubicBezTo>
                      <a:pt x="132083" y="32280"/>
                      <a:pt x="128585" y="18555"/>
                      <a:pt x="134398" y="16887"/>
                    </a:cubicBezTo>
                    <a:cubicBezTo>
                      <a:pt x="140211" y="15219"/>
                      <a:pt x="166765" y="39977"/>
                      <a:pt x="152872" y="95521"/>
                    </a:cubicBezTo>
                    <a:cubicBezTo>
                      <a:pt x="152872" y="95521"/>
                      <a:pt x="137748" y="121948"/>
                      <a:pt x="117156" y="116727"/>
                    </a:cubicBezTo>
                    <a:cubicBezTo>
                      <a:pt x="96564" y="111507"/>
                      <a:pt x="64591" y="116674"/>
                      <a:pt x="64591" y="116674"/>
                    </a:cubicBezTo>
                    <a:close/>
                  </a:path>
                </a:pathLst>
              </a:custGeom>
              <a:solidFill>
                <a:schemeClr val="accent6">
                  <a:lumMod val="60000"/>
                  <a:lumOff val="40000"/>
                </a:schemeClr>
              </a:solidFill>
              <a:ln w="9525" cap="flat">
                <a:solidFill>
                  <a:schemeClr val="accent5">
                    <a:lumMod val="50000"/>
                  </a:schemeClr>
                </a:solidFill>
                <a:prstDash val="solid"/>
                <a:round/>
                <a:extLst>
                  <a:ext uri="{C807C97D-BFC1-408E-A445-0C87EB9F89A2}">
                    <ask:lineSketchStyleProps xmlns:ask="http://schemas.microsoft.com/office/drawing/2018/sketchyshapes" sd="1804611548">
                      <ask:type>
                        <ask:lineSketchScribble/>
                      </ask:type>
                    </ask:lineSketchStyleProps>
                  </a:ext>
                </a:extLst>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71" name="Forma libre 57">
                <a:extLst>
                  <a:ext uri="{FF2B5EF4-FFF2-40B4-BE49-F238E27FC236}">
                    <a16:creationId xmlns:a16="http://schemas.microsoft.com/office/drawing/2014/main" id="{6A9F5D8F-AD95-225B-4FBD-C7D57E7CBF1B}"/>
                  </a:ext>
                </a:extLst>
              </p:cNvPr>
              <p:cNvSpPr/>
              <p:nvPr/>
            </p:nvSpPr>
            <p:spPr>
              <a:xfrm flipH="1">
                <a:off x="3084310" y="4521231"/>
                <a:ext cx="113276" cy="172978"/>
              </a:xfrm>
              <a:custGeom>
                <a:avLst/>
                <a:gdLst>
                  <a:gd name="connsiteX0" fmla="*/ 51877 w 113276"/>
                  <a:gd name="connsiteY0" fmla="*/ 0 h 172978"/>
                  <a:gd name="connsiteX1" fmla="*/ 30447 w 113276"/>
                  <a:gd name="connsiteY1" fmla="*/ 42627 h 172978"/>
                  <a:gd name="connsiteX2" fmla="*/ 42192 w 113276"/>
                  <a:gd name="connsiteY2" fmla="*/ 83041 h 172978"/>
                  <a:gd name="connsiteX3" fmla="*/ 2777 w 113276"/>
                  <a:gd name="connsiteY3" fmla="*/ 97328 h 172978"/>
                  <a:gd name="connsiteX4" fmla="*/ 40169 w 113276"/>
                  <a:gd name="connsiteY4" fmla="*/ 172680 h 172978"/>
                  <a:gd name="connsiteX5" fmla="*/ 113276 w 113276"/>
                  <a:gd name="connsiteY5" fmla="*/ 67188 h 172978"/>
                  <a:gd name="connsiteX6" fmla="*/ 90426 w 113276"/>
                  <a:gd name="connsiteY6" fmla="*/ 70537 h 17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76" h="172978">
                    <a:moveTo>
                      <a:pt x="51877" y="0"/>
                    </a:moveTo>
                    <a:lnTo>
                      <a:pt x="30447" y="42627"/>
                    </a:lnTo>
                    <a:lnTo>
                      <a:pt x="42192" y="83041"/>
                    </a:lnTo>
                    <a:lnTo>
                      <a:pt x="2777" y="97328"/>
                    </a:lnTo>
                    <a:cubicBezTo>
                      <a:pt x="-2494" y="125908"/>
                      <a:pt x="-4908" y="177362"/>
                      <a:pt x="40169" y="172680"/>
                    </a:cubicBezTo>
                    <a:cubicBezTo>
                      <a:pt x="96132" y="166813"/>
                      <a:pt x="108941" y="92323"/>
                      <a:pt x="113276" y="67188"/>
                    </a:cubicBezTo>
                    <a:lnTo>
                      <a:pt x="90426" y="70537"/>
                    </a:lnTo>
                    <a:close/>
                  </a:path>
                </a:pathLst>
              </a:custGeom>
              <a:solidFill>
                <a:srgbClr val="FFFFFF"/>
              </a:solidFill>
              <a:ln w="4924" cap="flat">
                <a:solidFill>
                  <a:srgbClr val="000000"/>
                </a:solidFill>
                <a:prstDash val="solid"/>
                <a:round/>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72" name="Forma libre 55">
                <a:extLst>
                  <a:ext uri="{FF2B5EF4-FFF2-40B4-BE49-F238E27FC236}">
                    <a16:creationId xmlns:a16="http://schemas.microsoft.com/office/drawing/2014/main" id="{6A191AE8-2E42-FF18-A8D7-D49D319E736B}"/>
                  </a:ext>
                </a:extLst>
              </p:cNvPr>
              <p:cNvSpPr/>
              <p:nvPr/>
            </p:nvSpPr>
            <p:spPr>
              <a:xfrm flipH="1">
                <a:off x="3123636" y="4486729"/>
                <a:ext cx="107941" cy="92356"/>
              </a:xfrm>
              <a:custGeom>
                <a:avLst/>
                <a:gdLst>
                  <a:gd name="connsiteX0" fmla="*/ -33 w 107941"/>
                  <a:gd name="connsiteY0" fmla="*/ 21226 h 92356"/>
                  <a:gd name="connsiteX1" fmla="*/ 57753 w 107941"/>
                  <a:gd name="connsiteY1" fmla="*/ 89903 h 92356"/>
                  <a:gd name="connsiteX2" fmla="*/ 90366 w 107941"/>
                  <a:gd name="connsiteY2" fmla="*/ 42916 h 92356"/>
                  <a:gd name="connsiteX3" fmla="*/ 107855 w 107941"/>
                  <a:gd name="connsiteY3" fmla="*/ 24778 h 92356"/>
                  <a:gd name="connsiteX4" fmla="*/ 76030 w 107941"/>
                  <a:gd name="connsiteY4" fmla="*/ 10892 h 92356"/>
                  <a:gd name="connsiteX5" fmla="*/ -33 w 107941"/>
                  <a:gd name="connsiteY5" fmla="*/ 21226 h 9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41" h="92356">
                    <a:moveTo>
                      <a:pt x="-33" y="21226"/>
                    </a:moveTo>
                    <a:cubicBezTo>
                      <a:pt x="-33" y="21226"/>
                      <a:pt x="21741" y="107719"/>
                      <a:pt x="57753" y="89903"/>
                    </a:cubicBezTo>
                    <a:cubicBezTo>
                      <a:pt x="93765" y="72088"/>
                      <a:pt x="90366" y="42916"/>
                      <a:pt x="90366" y="42916"/>
                    </a:cubicBezTo>
                    <a:cubicBezTo>
                      <a:pt x="90366" y="42916"/>
                      <a:pt x="109037" y="40764"/>
                      <a:pt x="107855" y="24778"/>
                    </a:cubicBezTo>
                    <a:cubicBezTo>
                      <a:pt x="106672" y="8793"/>
                      <a:pt x="94455" y="-10099"/>
                      <a:pt x="76030" y="10892"/>
                    </a:cubicBezTo>
                    <a:cubicBezTo>
                      <a:pt x="76030" y="10892"/>
                      <a:pt x="29969" y="-19571"/>
                      <a:pt x="-33" y="21226"/>
                    </a:cubicBezTo>
                    <a:close/>
                  </a:path>
                </a:pathLst>
              </a:custGeom>
              <a:solidFill>
                <a:srgbClr val="FFFFFF"/>
              </a:solidFill>
              <a:ln w="4924" cap="flat">
                <a:solidFill>
                  <a:srgbClr val="000000"/>
                </a:solidFill>
                <a:prstDash val="solid"/>
                <a:round/>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73" name="Forma libre 56">
                <a:extLst>
                  <a:ext uri="{FF2B5EF4-FFF2-40B4-BE49-F238E27FC236}">
                    <a16:creationId xmlns:a16="http://schemas.microsoft.com/office/drawing/2014/main" id="{DD0A1B20-E426-2194-EC75-B5113634BDB0}"/>
                  </a:ext>
                </a:extLst>
              </p:cNvPr>
              <p:cNvSpPr/>
              <p:nvPr/>
            </p:nvSpPr>
            <p:spPr>
              <a:xfrm flipH="1">
                <a:off x="3167557" y="4536678"/>
                <a:ext cx="18746" cy="20837"/>
              </a:xfrm>
              <a:custGeom>
                <a:avLst/>
                <a:gdLst>
                  <a:gd name="connsiteX0" fmla="*/ -33 w 18746"/>
                  <a:gd name="connsiteY0" fmla="*/ 20094 h 20837"/>
                  <a:gd name="connsiteX1" fmla="*/ 16963 w 18746"/>
                  <a:gd name="connsiteY1" fmla="*/ -36 h 20837"/>
                  <a:gd name="connsiteX2" fmla="*/ -33 w 18746"/>
                  <a:gd name="connsiteY2" fmla="*/ 20094 h 20837"/>
                </a:gdLst>
                <a:ahLst/>
                <a:cxnLst>
                  <a:cxn ang="0">
                    <a:pos x="connsiteX0" y="connsiteY0"/>
                  </a:cxn>
                  <a:cxn ang="0">
                    <a:pos x="connsiteX1" y="connsiteY1"/>
                  </a:cxn>
                  <a:cxn ang="0">
                    <a:pos x="connsiteX2" y="connsiteY2"/>
                  </a:cxn>
                </a:cxnLst>
                <a:rect l="l" t="t" r="r" b="b"/>
                <a:pathLst>
                  <a:path w="18746" h="20837">
                    <a:moveTo>
                      <a:pt x="-33" y="20094"/>
                    </a:moveTo>
                    <a:cubicBezTo>
                      <a:pt x="-33" y="20094"/>
                      <a:pt x="14352" y="9760"/>
                      <a:pt x="16963" y="-36"/>
                    </a:cubicBezTo>
                    <a:cubicBezTo>
                      <a:pt x="16963" y="-36"/>
                      <a:pt x="26766" y="25314"/>
                      <a:pt x="-33" y="20094"/>
                    </a:cubicBezTo>
                    <a:close/>
                  </a:path>
                </a:pathLst>
              </a:custGeom>
              <a:solidFill>
                <a:srgbClr val="FFFFFF"/>
              </a:solidFill>
              <a:ln w="4924" cap="flat">
                <a:solidFill>
                  <a:srgbClr val="000000"/>
                </a:solidFill>
                <a:prstDash val="solid"/>
                <a:round/>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grpSp>
        <p:grpSp>
          <p:nvGrpSpPr>
            <p:cNvPr id="74" name="Grupo 73">
              <a:extLst>
                <a:ext uri="{FF2B5EF4-FFF2-40B4-BE49-F238E27FC236}">
                  <a16:creationId xmlns:a16="http://schemas.microsoft.com/office/drawing/2014/main" id="{9DE63959-B26D-5002-5003-3DFBBC6634AC}"/>
                </a:ext>
              </a:extLst>
            </p:cNvPr>
            <p:cNvGrpSpPr/>
            <p:nvPr/>
          </p:nvGrpSpPr>
          <p:grpSpPr>
            <a:xfrm>
              <a:off x="1042972" y="2928820"/>
              <a:ext cx="540000" cy="720000"/>
              <a:chOff x="-5933" y="213720"/>
              <a:chExt cx="3515904" cy="6971367"/>
            </a:xfrm>
          </p:grpSpPr>
          <p:grpSp>
            <p:nvGrpSpPr>
              <p:cNvPr id="75" name="Gráfico 194">
                <a:extLst>
                  <a:ext uri="{FF2B5EF4-FFF2-40B4-BE49-F238E27FC236}">
                    <a16:creationId xmlns:a16="http://schemas.microsoft.com/office/drawing/2014/main" id="{6F007497-678D-C2A2-A1AE-E3AA315BD682}"/>
                  </a:ext>
                </a:extLst>
              </p:cNvPr>
              <p:cNvGrpSpPr/>
              <p:nvPr/>
            </p:nvGrpSpPr>
            <p:grpSpPr>
              <a:xfrm flipH="1">
                <a:off x="889105" y="213720"/>
                <a:ext cx="2620866" cy="6634394"/>
                <a:chOff x="1160969" y="213720"/>
                <a:chExt cx="2620866" cy="6634394"/>
              </a:xfrm>
            </p:grpSpPr>
            <p:sp>
              <p:nvSpPr>
                <p:cNvPr id="147" name="Forma libre 198">
                  <a:extLst>
                    <a:ext uri="{FF2B5EF4-FFF2-40B4-BE49-F238E27FC236}">
                      <a16:creationId xmlns:a16="http://schemas.microsoft.com/office/drawing/2014/main" id="{7A54DC18-7989-4B7C-D9BE-A1E22203C3EE}"/>
                    </a:ext>
                  </a:extLst>
                </p:cNvPr>
                <p:cNvSpPr/>
                <p:nvPr/>
              </p:nvSpPr>
              <p:spPr>
                <a:xfrm>
                  <a:off x="1160969" y="2868150"/>
                  <a:ext cx="2620866" cy="3979964"/>
                </a:xfrm>
                <a:custGeom>
                  <a:avLst/>
                  <a:gdLst>
                    <a:gd name="connsiteX0" fmla="*/ 1703688 w 2620866"/>
                    <a:gd name="connsiteY0" fmla="*/ 0 h 3979964"/>
                    <a:gd name="connsiteX1" fmla="*/ 2620866 w 2620866"/>
                    <a:gd name="connsiteY1" fmla="*/ 3979965 h 3979964"/>
                    <a:gd name="connsiteX2" fmla="*/ 0 w 2620866"/>
                    <a:gd name="connsiteY2" fmla="*/ 3979965 h 3979964"/>
                    <a:gd name="connsiteX3" fmla="*/ 776525 w 2620866"/>
                    <a:gd name="connsiteY3" fmla="*/ 82389 h 3979964"/>
                  </a:gdLst>
                  <a:ahLst/>
                  <a:cxnLst>
                    <a:cxn ang="0">
                      <a:pos x="connsiteX0" y="connsiteY0"/>
                    </a:cxn>
                    <a:cxn ang="0">
                      <a:pos x="connsiteX1" y="connsiteY1"/>
                    </a:cxn>
                    <a:cxn ang="0">
                      <a:pos x="connsiteX2" y="connsiteY2"/>
                    </a:cxn>
                    <a:cxn ang="0">
                      <a:pos x="connsiteX3" y="connsiteY3"/>
                    </a:cxn>
                  </a:cxnLst>
                  <a:rect l="l" t="t" r="r" b="b"/>
                  <a:pathLst>
                    <a:path w="2620866" h="3979964">
                      <a:moveTo>
                        <a:pt x="1703688" y="0"/>
                      </a:moveTo>
                      <a:lnTo>
                        <a:pt x="2620866" y="3979965"/>
                      </a:lnTo>
                      <a:lnTo>
                        <a:pt x="0" y="3979965"/>
                      </a:lnTo>
                      <a:lnTo>
                        <a:pt x="776525" y="82389"/>
                      </a:lnTo>
                      <a:close/>
                    </a:path>
                  </a:pathLst>
                </a:cu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2023">
                    <a:defRPr/>
                  </a:pPr>
                  <a:endParaRPr lang="es-CO" sz="1197">
                    <a:solidFill>
                      <a:prstClr val="white"/>
                    </a:solidFill>
                    <a:latin typeface="Segoe UI" panose="020B0502040204020203" pitchFamily="34" charset="0"/>
                  </a:endParaRPr>
                </a:p>
              </p:txBody>
            </p:sp>
            <p:sp>
              <p:nvSpPr>
                <p:cNvPr id="148" name="Forma libre 199">
                  <a:extLst>
                    <a:ext uri="{FF2B5EF4-FFF2-40B4-BE49-F238E27FC236}">
                      <a16:creationId xmlns:a16="http://schemas.microsoft.com/office/drawing/2014/main" id="{BFCD7CF4-894C-3BFA-E04F-4B3BEF59594D}"/>
                    </a:ext>
                  </a:extLst>
                </p:cNvPr>
                <p:cNvSpPr/>
                <p:nvPr/>
              </p:nvSpPr>
              <p:spPr>
                <a:xfrm>
                  <a:off x="1700694" y="249482"/>
                  <a:ext cx="1355059" cy="2742697"/>
                </a:xfrm>
                <a:custGeom>
                  <a:avLst/>
                  <a:gdLst>
                    <a:gd name="connsiteX0" fmla="*/ 179496 w 1355059"/>
                    <a:gd name="connsiteY0" fmla="*/ 464162 h 2742697"/>
                    <a:gd name="connsiteX1" fmla="*/ 229528 w 1355059"/>
                    <a:gd name="connsiteY1" fmla="*/ 465178 h 2742697"/>
                    <a:gd name="connsiteX2" fmla="*/ 248195 w 1355059"/>
                    <a:gd name="connsiteY2" fmla="*/ 635543 h 2742697"/>
                    <a:gd name="connsiteX3" fmla="*/ 98 w 1355059"/>
                    <a:gd name="connsiteY3" fmla="*/ 1144505 h 2742697"/>
                    <a:gd name="connsiteX4" fmla="*/ 55665 w 1355059"/>
                    <a:gd name="connsiteY4" fmla="*/ 1298109 h 2742697"/>
                    <a:gd name="connsiteX5" fmla="*/ 90828 w 1355059"/>
                    <a:gd name="connsiteY5" fmla="*/ 1456385 h 2742697"/>
                    <a:gd name="connsiteX6" fmla="*/ 150519 w 1355059"/>
                    <a:gd name="connsiteY6" fmla="*/ 1512056 h 2742697"/>
                    <a:gd name="connsiteX7" fmla="*/ 183295 w 1355059"/>
                    <a:gd name="connsiteY7" fmla="*/ 1648287 h 2742697"/>
                    <a:gd name="connsiteX8" fmla="*/ 292041 w 1355059"/>
                    <a:gd name="connsiteY8" fmla="*/ 1715945 h 2742697"/>
                    <a:gd name="connsiteX9" fmla="*/ 183078 w 1355059"/>
                    <a:gd name="connsiteY9" fmla="*/ 1890882 h 2742697"/>
                    <a:gd name="connsiteX10" fmla="*/ 331871 w 1355059"/>
                    <a:gd name="connsiteY10" fmla="*/ 1999278 h 2742697"/>
                    <a:gd name="connsiteX11" fmla="*/ 440074 w 1355059"/>
                    <a:gd name="connsiteY11" fmla="*/ 1980484 h 2742697"/>
                    <a:gd name="connsiteX12" fmla="*/ 473393 w 1355059"/>
                    <a:gd name="connsiteY12" fmla="*/ 2203066 h 2742697"/>
                    <a:gd name="connsiteX13" fmla="*/ 104503 w 1355059"/>
                    <a:gd name="connsiteY13" fmla="*/ 2614808 h 2742697"/>
                    <a:gd name="connsiteX14" fmla="*/ 112534 w 1355059"/>
                    <a:gd name="connsiteY14" fmla="*/ 2742201 h 2742697"/>
                    <a:gd name="connsiteX15" fmla="*/ 1349005 w 1355059"/>
                    <a:gd name="connsiteY15" fmla="*/ 2637564 h 2742697"/>
                    <a:gd name="connsiteX16" fmla="*/ 1340865 w 1355059"/>
                    <a:gd name="connsiteY16" fmla="*/ 2535162 h 2742697"/>
                    <a:gd name="connsiteX17" fmla="*/ 882656 w 1355059"/>
                    <a:gd name="connsiteY17" fmla="*/ 2158164 h 2742697"/>
                    <a:gd name="connsiteX18" fmla="*/ 877772 w 1355059"/>
                    <a:gd name="connsiteY18" fmla="*/ 2058301 h 2742697"/>
                    <a:gd name="connsiteX19" fmla="*/ 950161 w 1355059"/>
                    <a:gd name="connsiteY19" fmla="*/ 2012282 h 2742697"/>
                    <a:gd name="connsiteX20" fmla="*/ 931385 w 1355059"/>
                    <a:gd name="connsiteY20" fmla="*/ 1922070 h 2742697"/>
                    <a:gd name="connsiteX21" fmla="*/ 1070737 w 1355059"/>
                    <a:gd name="connsiteY21" fmla="*/ 1917092 h 2742697"/>
                    <a:gd name="connsiteX22" fmla="*/ 1005836 w 1355059"/>
                    <a:gd name="connsiteY22" fmla="*/ 1569250 h 2742697"/>
                    <a:gd name="connsiteX23" fmla="*/ 1032208 w 1355059"/>
                    <a:gd name="connsiteY23" fmla="*/ 1265600 h 2742697"/>
                    <a:gd name="connsiteX24" fmla="*/ 1061403 w 1355059"/>
                    <a:gd name="connsiteY24" fmla="*/ 933809 h 2742697"/>
                    <a:gd name="connsiteX25" fmla="*/ 952548 w 1355059"/>
                    <a:gd name="connsiteY25" fmla="*/ 592977 h 2742697"/>
                    <a:gd name="connsiteX26" fmla="*/ 974905 w 1355059"/>
                    <a:gd name="connsiteY26" fmla="*/ 579669 h 2742697"/>
                    <a:gd name="connsiteX27" fmla="*/ 986952 w 1355059"/>
                    <a:gd name="connsiteY27" fmla="*/ 491591 h 2742697"/>
                    <a:gd name="connsiteX28" fmla="*/ 1016798 w 1355059"/>
                    <a:gd name="connsiteY28" fmla="*/ 495858 h 2742697"/>
                    <a:gd name="connsiteX29" fmla="*/ 1076489 w 1355059"/>
                    <a:gd name="connsiteY29" fmla="*/ 180118 h 2742697"/>
                    <a:gd name="connsiteX30" fmla="*/ 173093 w 1355059"/>
                    <a:gd name="connsiteY30" fmla="*/ 0 h 2742697"/>
                    <a:gd name="connsiteX31" fmla="*/ 179496 w 1355059"/>
                    <a:gd name="connsiteY31" fmla="*/ 464162 h 274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55059" h="2742697">
                      <a:moveTo>
                        <a:pt x="179496" y="464162"/>
                      </a:moveTo>
                      <a:cubicBezTo>
                        <a:pt x="179496" y="464162"/>
                        <a:pt x="197946" y="464568"/>
                        <a:pt x="229528" y="465178"/>
                      </a:cubicBezTo>
                      <a:lnTo>
                        <a:pt x="248195" y="635543"/>
                      </a:lnTo>
                      <a:cubicBezTo>
                        <a:pt x="248195" y="635543"/>
                        <a:pt x="2811" y="1060491"/>
                        <a:pt x="98" y="1144505"/>
                      </a:cubicBezTo>
                      <a:cubicBezTo>
                        <a:pt x="-2615" y="1228418"/>
                        <a:pt x="51975" y="1264990"/>
                        <a:pt x="55665" y="1298109"/>
                      </a:cubicBezTo>
                      <a:cubicBezTo>
                        <a:pt x="59355" y="1331227"/>
                        <a:pt x="63045" y="1420016"/>
                        <a:pt x="90828" y="1456385"/>
                      </a:cubicBezTo>
                      <a:cubicBezTo>
                        <a:pt x="118612" y="1492754"/>
                        <a:pt x="150519" y="1512056"/>
                        <a:pt x="150519" y="1512056"/>
                      </a:cubicBezTo>
                      <a:cubicBezTo>
                        <a:pt x="150519" y="1512056"/>
                        <a:pt x="145201" y="1599016"/>
                        <a:pt x="183295" y="1648287"/>
                      </a:cubicBezTo>
                      <a:cubicBezTo>
                        <a:pt x="221389" y="1697659"/>
                        <a:pt x="292041" y="1715945"/>
                        <a:pt x="292041" y="1715945"/>
                      </a:cubicBezTo>
                      <a:cubicBezTo>
                        <a:pt x="292041" y="1715945"/>
                        <a:pt x="172008" y="1816620"/>
                        <a:pt x="183078" y="1890882"/>
                      </a:cubicBezTo>
                      <a:cubicBezTo>
                        <a:pt x="194256" y="1965144"/>
                        <a:pt x="284227" y="1998262"/>
                        <a:pt x="331871" y="1999278"/>
                      </a:cubicBezTo>
                      <a:cubicBezTo>
                        <a:pt x="379624" y="2000294"/>
                        <a:pt x="440074" y="1980484"/>
                        <a:pt x="440074" y="1980484"/>
                      </a:cubicBezTo>
                      <a:lnTo>
                        <a:pt x="473393" y="2203066"/>
                      </a:lnTo>
                      <a:cubicBezTo>
                        <a:pt x="473393" y="2203066"/>
                        <a:pt x="109387" y="2578032"/>
                        <a:pt x="104503" y="2614808"/>
                      </a:cubicBezTo>
                      <a:cubicBezTo>
                        <a:pt x="99619" y="2651482"/>
                        <a:pt x="102766" y="2734886"/>
                        <a:pt x="112534" y="2742201"/>
                      </a:cubicBezTo>
                      <a:cubicBezTo>
                        <a:pt x="122302" y="2749718"/>
                        <a:pt x="1331640" y="2669971"/>
                        <a:pt x="1349005" y="2637564"/>
                      </a:cubicBezTo>
                      <a:cubicBezTo>
                        <a:pt x="1366369" y="2605258"/>
                        <a:pt x="1340865" y="2535162"/>
                        <a:pt x="1340865" y="2535162"/>
                      </a:cubicBezTo>
                      <a:lnTo>
                        <a:pt x="882656" y="2158164"/>
                      </a:lnTo>
                      <a:lnTo>
                        <a:pt x="877772" y="2058301"/>
                      </a:lnTo>
                      <a:cubicBezTo>
                        <a:pt x="877772" y="2058301"/>
                        <a:pt x="946688" y="2035037"/>
                        <a:pt x="950161" y="2012282"/>
                      </a:cubicBezTo>
                      <a:cubicBezTo>
                        <a:pt x="953634" y="1989627"/>
                        <a:pt x="931385" y="1922070"/>
                        <a:pt x="931385" y="1922070"/>
                      </a:cubicBezTo>
                      <a:cubicBezTo>
                        <a:pt x="931385" y="1922070"/>
                        <a:pt x="1029061" y="1971239"/>
                        <a:pt x="1070737" y="1917092"/>
                      </a:cubicBezTo>
                      <a:cubicBezTo>
                        <a:pt x="1112412" y="1862945"/>
                        <a:pt x="1026673" y="1650928"/>
                        <a:pt x="1005836" y="1569250"/>
                      </a:cubicBezTo>
                      <a:cubicBezTo>
                        <a:pt x="984998" y="1487674"/>
                        <a:pt x="1009960" y="1334681"/>
                        <a:pt x="1032208" y="1265600"/>
                      </a:cubicBezTo>
                      <a:cubicBezTo>
                        <a:pt x="1054457" y="1196621"/>
                        <a:pt x="1101776" y="1030319"/>
                        <a:pt x="1061403" y="933809"/>
                      </a:cubicBezTo>
                      <a:cubicBezTo>
                        <a:pt x="1021030" y="837401"/>
                        <a:pt x="953308" y="735100"/>
                        <a:pt x="952548" y="592977"/>
                      </a:cubicBezTo>
                      <a:cubicBezTo>
                        <a:pt x="952548" y="592977"/>
                        <a:pt x="967525" y="594399"/>
                        <a:pt x="974905" y="579669"/>
                      </a:cubicBezTo>
                      <a:cubicBezTo>
                        <a:pt x="979789" y="570018"/>
                        <a:pt x="984347" y="522576"/>
                        <a:pt x="986952" y="491591"/>
                      </a:cubicBezTo>
                      <a:cubicBezTo>
                        <a:pt x="1001169" y="493013"/>
                        <a:pt x="1011479" y="494334"/>
                        <a:pt x="1016798" y="495858"/>
                      </a:cubicBezTo>
                      <a:cubicBezTo>
                        <a:pt x="1039480" y="501953"/>
                        <a:pt x="1059775" y="362877"/>
                        <a:pt x="1076489" y="180118"/>
                      </a:cubicBezTo>
                      <a:cubicBezTo>
                        <a:pt x="724963" y="75989"/>
                        <a:pt x="403066" y="6908"/>
                        <a:pt x="173093" y="0"/>
                      </a:cubicBezTo>
                      <a:cubicBezTo>
                        <a:pt x="161372" y="239243"/>
                        <a:pt x="157573" y="450853"/>
                        <a:pt x="179496" y="464162"/>
                      </a:cubicBezTo>
                      <a:close/>
                    </a:path>
                  </a:pathLst>
                </a:custGeom>
                <a:solidFill>
                  <a:srgbClr val="FFFFFF"/>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grpSp>
              <p:nvGrpSpPr>
                <p:cNvPr id="149" name="Gráfico 194">
                  <a:extLst>
                    <a:ext uri="{FF2B5EF4-FFF2-40B4-BE49-F238E27FC236}">
                      <a16:creationId xmlns:a16="http://schemas.microsoft.com/office/drawing/2014/main" id="{C486CF95-569F-E03C-8FE2-428FC915B8D3}"/>
                    </a:ext>
                  </a:extLst>
                </p:cNvPr>
                <p:cNvGrpSpPr/>
                <p:nvPr/>
              </p:nvGrpSpPr>
              <p:grpSpPr>
                <a:xfrm>
                  <a:off x="1691674" y="213720"/>
                  <a:ext cx="1372210" cy="2785430"/>
                  <a:chOff x="1691674" y="213720"/>
                  <a:chExt cx="1372210" cy="2785430"/>
                </a:xfrm>
                <a:solidFill>
                  <a:srgbClr val="000000"/>
                </a:solidFill>
              </p:grpSpPr>
              <p:sp>
                <p:nvSpPr>
                  <p:cNvPr id="150" name="Forma libre 201">
                    <a:extLst>
                      <a:ext uri="{FF2B5EF4-FFF2-40B4-BE49-F238E27FC236}">
                        <a16:creationId xmlns:a16="http://schemas.microsoft.com/office/drawing/2014/main" id="{57CE79E7-5169-C8A4-F4DB-D3C72EE3FB9E}"/>
                      </a:ext>
                    </a:extLst>
                  </p:cNvPr>
                  <p:cNvSpPr/>
                  <p:nvPr/>
                </p:nvSpPr>
                <p:spPr>
                  <a:xfrm>
                    <a:off x="1691674" y="881866"/>
                    <a:ext cx="309970" cy="1087329"/>
                  </a:xfrm>
                  <a:custGeom>
                    <a:avLst/>
                    <a:gdLst>
                      <a:gd name="connsiteX0" fmla="*/ 230734 w 309970"/>
                      <a:gd name="connsiteY0" fmla="*/ 1064971 h 1087329"/>
                      <a:gd name="connsiteX1" fmla="*/ 196222 w 309970"/>
                      <a:gd name="connsiteY1" fmla="*/ 1035916 h 1087329"/>
                      <a:gd name="connsiteX2" fmla="*/ 151400 w 309970"/>
                      <a:gd name="connsiteY2" fmla="*/ 883329 h 1087329"/>
                      <a:gd name="connsiteX3" fmla="*/ 110158 w 309970"/>
                      <a:gd name="connsiteY3" fmla="*/ 847976 h 1087329"/>
                      <a:gd name="connsiteX4" fmla="*/ 56871 w 309970"/>
                      <a:gd name="connsiteY4" fmla="*/ 672226 h 1087329"/>
                      <a:gd name="connsiteX5" fmla="*/ 34297 w 309970"/>
                      <a:gd name="connsiteY5" fmla="*/ 622549 h 1087329"/>
                      <a:gd name="connsiteX6" fmla="*/ 110 w 309970"/>
                      <a:gd name="connsiteY6" fmla="*/ 521468 h 1087329"/>
                      <a:gd name="connsiteX7" fmla="*/ 245928 w 309970"/>
                      <a:gd name="connsiteY7" fmla="*/ 4175 h 1087329"/>
                      <a:gd name="connsiteX8" fmla="*/ 257324 w 309970"/>
                      <a:gd name="connsiteY8" fmla="*/ 924 h 1087329"/>
                      <a:gd name="connsiteX9" fmla="*/ 260797 w 309970"/>
                      <a:gd name="connsiteY9" fmla="*/ 11591 h 1087329"/>
                      <a:gd name="connsiteX10" fmla="*/ 16932 w 309970"/>
                      <a:gd name="connsiteY10" fmla="*/ 522077 h 1087329"/>
                      <a:gd name="connsiteX11" fmla="*/ 48080 w 309970"/>
                      <a:gd name="connsiteY11" fmla="*/ 613711 h 1087329"/>
                      <a:gd name="connsiteX12" fmla="*/ 73584 w 309970"/>
                      <a:gd name="connsiteY12" fmla="*/ 671515 h 1087329"/>
                      <a:gd name="connsiteX13" fmla="*/ 121337 w 309970"/>
                      <a:gd name="connsiteY13" fmla="*/ 836293 h 1087329"/>
                      <a:gd name="connsiteX14" fmla="*/ 165617 w 309970"/>
                      <a:gd name="connsiteY14" fmla="*/ 874288 h 1087329"/>
                      <a:gd name="connsiteX15" fmla="*/ 168330 w 309970"/>
                      <a:gd name="connsiteY15" fmla="*/ 880891 h 1087329"/>
                      <a:gd name="connsiteX16" fmla="*/ 208920 w 309970"/>
                      <a:gd name="connsiteY16" fmla="*/ 1025757 h 1087329"/>
                      <a:gd name="connsiteX17" fmla="*/ 302038 w 309970"/>
                      <a:gd name="connsiteY17" fmla="*/ 1071676 h 1087329"/>
                      <a:gd name="connsiteX18" fmla="*/ 309960 w 309970"/>
                      <a:gd name="connsiteY18" fmla="*/ 1079904 h 1087329"/>
                      <a:gd name="connsiteX19" fmla="*/ 301170 w 309970"/>
                      <a:gd name="connsiteY19" fmla="*/ 1087320 h 1087329"/>
                      <a:gd name="connsiteX20" fmla="*/ 230734 w 309970"/>
                      <a:gd name="connsiteY20" fmla="*/ 1064971 h 108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9970" h="1087329">
                        <a:moveTo>
                          <a:pt x="230734" y="1064971"/>
                        </a:moveTo>
                        <a:cubicBezTo>
                          <a:pt x="219230" y="1057758"/>
                          <a:pt x="207401" y="1048310"/>
                          <a:pt x="196222" y="1035916"/>
                        </a:cubicBezTo>
                        <a:cubicBezTo>
                          <a:pt x="147927" y="982683"/>
                          <a:pt x="150097" y="902326"/>
                          <a:pt x="151400" y="883329"/>
                        </a:cubicBezTo>
                        <a:lnTo>
                          <a:pt x="110158" y="847976"/>
                        </a:lnTo>
                        <a:cubicBezTo>
                          <a:pt x="63274" y="807848"/>
                          <a:pt x="59476" y="726272"/>
                          <a:pt x="56871" y="672226"/>
                        </a:cubicBezTo>
                        <a:cubicBezTo>
                          <a:pt x="55894" y="652010"/>
                          <a:pt x="45910" y="638296"/>
                          <a:pt x="34297" y="622549"/>
                        </a:cubicBezTo>
                        <a:cubicBezTo>
                          <a:pt x="17475" y="599590"/>
                          <a:pt x="-1626" y="573685"/>
                          <a:pt x="110" y="521468"/>
                        </a:cubicBezTo>
                        <a:cubicBezTo>
                          <a:pt x="3149" y="434304"/>
                          <a:pt x="236052" y="21648"/>
                          <a:pt x="245928" y="4175"/>
                        </a:cubicBezTo>
                        <a:cubicBezTo>
                          <a:pt x="248099" y="315"/>
                          <a:pt x="253200" y="-1108"/>
                          <a:pt x="257324" y="924"/>
                        </a:cubicBezTo>
                        <a:cubicBezTo>
                          <a:pt x="261448" y="2956"/>
                          <a:pt x="262967" y="7731"/>
                          <a:pt x="260797" y="11591"/>
                        </a:cubicBezTo>
                        <a:cubicBezTo>
                          <a:pt x="258409" y="15858"/>
                          <a:pt x="19863" y="438469"/>
                          <a:pt x="16932" y="522077"/>
                        </a:cubicBezTo>
                        <a:cubicBezTo>
                          <a:pt x="15304" y="569113"/>
                          <a:pt x="31909" y="591768"/>
                          <a:pt x="48080" y="613711"/>
                        </a:cubicBezTo>
                        <a:cubicBezTo>
                          <a:pt x="60561" y="630676"/>
                          <a:pt x="72499" y="646829"/>
                          <a:pt x="73584" y="671515"/>
                        </a:cubicBezTo>
                        <a:cubicBezTo>
                          <a:pt x="75972" y="722919"/>
                          <a:pt x="79662" y="800635"/>
                          <a:pt x="121337" y="836293"/>
                        </a:cubicBezTo>
                        <a:lnTo>
                          <a:pt x="165617" y="874288"/>
                        </a:lnTo>
                        <a:cubicBezTo>
                          <a:pt x="167570" y="875913"/>
                          <a:pt x="168547" y="878453"/>
                          <a:pt x="168330" y="880891"/>
                        </a:cubicBezTo>
                        <a:cubicBezTo>
                          <a:pt x="168222" y="881805"/>
                          <a:pt x="159648" y="971508"/>
                          <a:pt x="208920" y="1025757"/>
                        </a:cubicBezTo>
                        <a:cubicBezTo>
                          <a:pt x="242998" y="1063244"/>
                          <a:pt x="281960" y="1070558"/>
                          <a:pt x="302038" y="1071676"/>
                        </a:cubicBezTo>
                        <a:cubicBezTo>
                          <a:pt x="306705" y="1071879"/>
                          <a:pt x="310178" y="1075638"/>
                          <a:pt x="309960" y="1079904"/>
                        </a:cubicBezTo>
                        <a:cubicBezTo>
                          <a:pt x="309635" y="1084273"/>
                          <a:pt x="305728" y="1087523"/>
                          <a:pt x="301170" y="1087320"/>
                        </a:cubicBezTo>
                        <a:cubicBezTo>
                          <a:pt x="284999" y="1086508"/>
                          <a:pt x="258301" y="1082139"/>
                          <a:pt x="230734" y="1064971"/>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51" name="Forma libre 202">
                    <a:extLst>
                      <a:ext uri="{FF2B5EF4-FFF2-40B4-BE49-F238E27FC236}">
                        <a16:creationId xmlns:a16="http://schemas.microsoft.com/office/drawing/2014/main" id="{BB84E513-9CFE-12DF-DFAF-10180F2B515B}"/>
                      </a:ext>
                    </a:extLst>
                  </p:cNvPr>
                  <p:cNvSpPr/>
                  <p:nvPr/>
                </p:nvSpPr>
                <p:spPr>
                  <a:xfrm>
                    <a:off x="1874545" y="1813390"/>
                    <a:ext cx="485509" cy="438956"/>
                  </a:xfrm>
                  <a:custGeom>
                    <a:avLst/>
                    <a:gdLst>
                      <a:gd name="connsiteX0" fmla="*/ 58174 w 485509"/>
                      <a:gd name="connsiteY0" fmla="*/ 412512 h 438956"/>
                      <a:gd name="connsiteX1" fmla="*/ 870 w 485509"/>
                      <a:gd name="connsiteY1" fmla="*/ 326567 h 438956"/>
                      <a:gd name="connsiteX2" fmla="*/ 84980 w 485509"/>
                      <a:gd name="connsiteY2" fmla="*/ 173878 h 438956"/>
                      <a:gd name="connsiteX3" fmla="*/ 279790 w 485509"/>
                      <a:gd name="connsiteY3" fmla="*/ 30434 h 438956"/>
                      <a:gd name="connsiteX4" fmla="*/ 454196 w 485509"/>
                      <a:gd name="connsiteY4" fmla="*/ 23221 h 438956"/>
                      <a:gd name="connsiteX5" fmla="*/ 484692 w 485509"/>
                      <a:gd name="connsiteY5" fmla="*/ 104391 h 438956"/>
                      <a:gd name="connsiteX6" fmla="*/ 342411 w 485509"/>
                      <a:gd name="connsiteY6" fmla="*/ 288471 h 438956"/>
                      <a:gd name="connsiteX7" fmla="*/ 213804 w 485509"/>
                      <a:gd name="connsiteY7" fmla="*/ 376651 h 438956"/>
                      <a:gd name="connsiteX8" fmla="*/ 202300 w 485509"/>
                      <a:gd name="connsiteY8" fmla="*/ 374111 h 438956"/>
                      <a:gd name="connsiteX9" fmla="*/ 205013 w 485509"/>
                      <a:gd name="connsiteY9" fmla="*/ 363343 h 438956"/>
                      <a:gd name="connsiteX10" fmla="*/ 468087 w 485509"/>
                      <a:gd name="connsiteY10" fmla="*/ 102563 h 438956"/>
                      <a:gd name="connsiteX11" fmla="*/ 442366 w 485509"/>
                      <a:gd name="connsiteY11" fmla="*/ 34193 h 438956"/>
                      <a:gd name="connsiteX12" fmla="*/ 287495 w 485509"/>
                      <a:gd name="connsiteY12" fmla="*/ 44454 h 438956"/>
                      <a:gd name="connsiteX13" fmla="*/ 17367 w 485509"/>
                      <a:gd name="connsiteY13" fmla="*/ 324028 h 438956"/>
                      <a:gd name="connsiteX14" fmla="*/ 70546 w 485509"/>
                      <a:gd name="connsiteY14" fmla="*/ 401439 h 438956"/>
                      <a:gd name="connsiteX15" fmla="*/ 257975 w 485509"/>
                      <a:gd name="connsiteY15" fmla="*/ 409667 h 438956"/>
                      <a:gd name="connsiteX16" fmla="*/ 268394 w 485509"/>
                      <a:gd name="connsiteY16" fmla="*/ 414950 h 438956"/>
                      <a:gd name="connsiteX17" fmla="*/ 262750 w 485509"/>
                      <a:gd name="connsiteY17" fmla="*/ 424703 h 438956"/>
                      <a:gd name="connsiteX18" fmla="*/ 61755 w 485509"/>
                      <a:gd name="connsiteY18" fmla="*/ 414645 h 438956"/>
                      <a:gd name="connsiteX19" fmla="*/ 58174 w 485509"/>
                      <a:gd name="connsiteY19" fmla="*/ 412512 h 4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5509" h="438956">
                        <a:moveTo>
                          <a:pt x="58174" y="412512"/>
                        </a:moveTo>
                        <a:cubicBezTo>
                          <a:pt x="27025" y="393108"/>
                          <a:pt x="7599" y="364257"/>
                          <a:pt x="870" y="326567"/>
                        </a:cubicBezTo>
                        <a:cubicBezTo>
                          <a:pt x="-8246" y="276484"/>
                          <a:pt x="56654" y="203035"/>
                          <a:pt x="84980" y="173878"/>
                        </a:cubicBezTo>
                        <a:cubicBezTo>
                          <a:pt x="141741" y="115261"/>
                          <a:pt x="214564" y="61724"/>
                          <a:pt x="279790" y="30434"/>
                        </a:cubicBezTo>
                        <a:cubicBezTo>
                          <a:pt x="359016" y="-7560"/>
                          <a:pt x="419249" y="-9998"/>
                          <a:pt x="454196" y="23221"/>
                        </a:cubicBezTo>
                        <a:cubicBezTo>
                          <a:pt x="478506" y="46181"/>
                          <a:pt x="488599" y="73711"/>
                          <a:pt x="484692" y="104391"/>
                        </a:cubicBezTo>
                        <a:cubicBezTo>
                          <a:pt x="477855" y="157015"/>
                          <a:pt x="429994" y="218984"/>
                          <a:pt x="342411" y="288471"/>
                        </a:cubicBezTo>
                        <a:cubicBezTo>
                          <a:pt x="277945" y="339571"/>
                          <a:pt x="214455" y="376244"/>
                          <a:pt x="213804" y="376651"/>
                        </a:cubicBezTo>
                        <a:cubicBezTo>
                          <a:pt x="209788" y="378886"/>
                          <a:pt x="204688" y="377768"/>
                          <a:pt x="202300" y="374111"/>
                        </a:cubicBezTo>
                        <a:cubicBezTo>
                          <a:pt x="199912" y="370352"/>
                          <a:pt x="201106" y="365578"/>
                          <a:pt x="205013" y="363343"/>
                        </a:cubicBezTo>
                        <a:cubicBezTo>
                          <a:pt x="207509" y="361819"/>
                          <a:pt x="452785" y="219492"/>
                          <a:pt x="468087" y="102563"/>
                        </a:cubicBezTo>
                        <a:cubicBezTo>
                          <a:pt x="471560" y="76353"/>
                          <a:pt x="463095" y="54003"/>
                          <a:pt x="442366" y="34193"/>
                        </a:cubicBezTo>
                        <a:cubicBezTo>
                          <a:pt x="425653" y="18244"/>
                          <a:pt x="383326" y="-1465"/>
                          <a:pt x="287495" y="44454"/>
                        </a:cubicBezTo>
                        <a:cubicBezTo>
                          <a:pt x="152268" y="109166"/>
                          <a:pt x="5862" y="260636"/>
                          <a:pt x="17367" y="324028"/>
                        </a:cubicBezTo>
                        <a:cubicBezTo>
                          <a:pt x="23661" y="358466"/>
                          <a:pt x="41568" y="384575"/>
                          <a:pt x="70546" y="401439"/>
                        </a:cubicBezTo>
                        <a:cubicBezTo>
                          <a:pt x="114608" y="427039"/>
                          <a:pt x="184501" y="430188"/>
                          <a:pt x="257975" y="409667"/>
                        </a:cubicBezTo>
                        <a:cubicBezTo>
                          <a:pt x="262425" y="408347"/>
                          <a:pt x="267092" y="410785"/>
                          <a:pt x="268394" y="414950"/>
                        </a:cubicBezTo>
                        <a:cubicBezTo>
                          <a:pt x="269805" y="419115"/>
                          <a:pt x="267092" y="423483"/>
                          <a:pt x="262750" y="424703"/>
                        </a:cubicBezTo>
                        <a:cubicBezTo>
                          <a:pt x="183633" y="446747"/>
                          <a:pt x="110484" y="443090"/>
                          <a:pt x="61755" y="414645"/>
                        </a:cubicBezTo>
                        <a:cubicBezTo>
                          <a:pt x="60453" y="413832"/>
                          <a:pt x="59259" y="413223"/>
                          <a:pt x="58174" y="412512"/>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52" name="Forma libre 203">
                    <a:extLst>
                      <a:ext uri="{FF2B5EF4-FFF2-40B4-BE49-F238E27FC236}">
                        <a16:creationId xmlns:a16="http://schemas.microsoft.com/office/drawing/2014/main" id="{1572AD55-A90E-BA1A-A446-C9121EBFD3C9}"/>
                      </a:ext>
                    </a:extLst>
                  </p:cNvPr>
                  <p:cNvSpPr/>
                  <p:nvPr/>
                </p:nvSpPr>
                <p:spPr>
                  <a:xfrm>
                    <a:off x="1843682" y="1432599"/>
                    <a:ext cx="628874" cy="444589"/>
                  </a:xfrm>
                  <a:custGeom>
                    <a:avLst/>
                    <a:gdLst>
                      <a:gd name="connsiteX0" fmla="*/ 3733 w 628874"/>
                      <a:gd name="connsiteY0" fmla="*/ 342653 h 444589"/>
                      <a:gd name="connsiteX1" fmla="*/ 911 w 628874"/>
                      <a:gd name="connsiteY1" fmla="*/ 332595 h 444589"/>
                      <a:gd name="connsiteX2" fmla="*/ 556254 w 628874"/>
                      <a:gd name="connsiteY2" fmla="*/ 8220 h 444589"/>
                      <a:gd name="connsiteX3" fmla="*/ 628751 w 628874"/>
                      <a:gd name="connsiteY3" fmla="*/ 90711 h 444589"/>
                      <a:gd name="connsiteX4" fmla="*/ 496997 w 628874"/>
                      <a:gd name="connsiteY4" fmla="*/ 249800 h 444589"/>
                      <a:gd name="connsiteX5" fmla="*/ 282218 w 628874"/>
                      <a:gd name="connsiteY5" fmla="*/ 441194 h 444589"/>
                      <a:gd name="connsiteX6" fmla="*/ 270605 w 628874"/>
                      <a:gd name="connsiteY6" fmla="*/ 443023 h 444589"/>
                      <a:gd name="connsiteX7" fmla="*/ 268652 w 628874"/>
                      <a:gd name="connsiteY7" fmla="*/ 432153 h 444589"/>
                      <a:gd name="connsiteX8" fmla="*/ 488423 w 628874"/>
                      <a:gd name="connsiteY8" fmla="*/ 236492 h 444589"/>
                      <a:gd name="connsiteX9" fmla="*/ 612146 w 628874"/>
                      <a:gd name="connsiteY9" fmla="*/ 91625 h 444589"/>
                      <a:gd name="connsiteX10" fmla="*/ 549199 w 628874"/>
                      <a:gd name="connsiteY10" fmla="*/ 22443 h 444589"/>
                      <a:gd name="connsiteX11" fmla="*/ 263660 w 628874"/>
                      <a:gd name="connsiteY11" fmla="*/ 116007 h 444589"/>
                      <a:gd name="connsiteX12" fmla="*/ 15996 w 628874"/>
                      <a:gd name="connsiteY12" fmla="*/ 339605 h 444589"/>
                      <a:gd name="connsiteX13" fmla="*/ 4709 w 628874"/>
                      <a:gd name="connsiteY13" fmla="*/ 343161 h 444589"/>
                      <a:gd name="connsiteX14" fmla="*/ 3733 w 628874"/>
                      <a:gd name="connsiteY14" fmla="*/ 342653 h 44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8874" h="444589">
                        <a:moveTo>
                          <a:pt x="3733" y="342653"/>
                        </a:moveTo>
                        <a:cubicBezTo>
                          <a:pt x="260" y="340519"/>
                          <a:pt x="-1043" y="336151"/>
                          <a:pt x="911" y="332595"/>
                        </a:cubicBezTo>
                        <a:cubicBezTo>
                          <a:pt x="65051" y="212212"/>
                          <a:pt x="425910" y="-49584"/>
                          <a:pt x="556254" y="8220"/>
                        </a:cubicBezTo>
                        <a:cubicBezTo>
                          <a:pt x="613666" y="33720"/>
                          <a:pt x="627340" y="67142"/>
                          <a:pt x="628751" y="90711"/>
                        </a:cubicBezTo>
                        <a:cubicBezTo>
                          <a:pt x="631682" y="141201"/>
                          <a:pt x="582409" y="200631"/>
                          <a:pt x="496997" y="249800"/>
                        </a:cubicBezTo>
                        <a:cubicBezTo>
                          <a:pt x="375770" y="319592"/>
                          <a:pt x="282978" y="439975"/>
                          <a:pt x="282218" y="441194"/>
                        </a:cubicBezTo>
                        <a:cubicBezTo>
                          <a:pt x="279505" y="444750"/>
                          <a:pt x="274404" y="445766"/>
                          <a:pt x="270605" y="443023"/>
                        </a:cubicBezTo>
                        <a:cubicBezTo>
                          <a:pt x="266807" y="440483"/>
                          <a:pt x="265939" y="435607"/>
                          <a:pt x="268652" y="432153"/>
                        </a:cubicBezTo>
                        <a:cubicBezTo>
                          <a:pt x="269629" y="430832"/>
                          <a:pt x="364266" y="307909"/>
                          <a:pt x="488423" y="236492"/>
                        </a:cubicBezTo>
                        <a:cubicBezTo>
                          <a:pt x="567324" y="191081"/>
                          <a:pt x="614751" y="135614"/>
                          <a:pt x="612146" y="91625"/>
                        </a:cubicBezTo>
                        <a:cubicBezTo>
                          <a:pt x="610518" y="63485"/>
                          <a:pt x="589355" y="40221"/>
                          <a:pt x="549199" y="22443"/>
                        </a:cubicBezTo>
                        <a:cubicBezTo>
                          <a:pt x="497974" y="-313"/>
                          <a:pt x="391181" y="34634"/>
                          <a:pt x="263660" y="116007"/>
                        </a:cubicBezTo>
                        <a:cubicBezTo>
                          <a:pt x="149161" y="189050"/>
                          <a:pt x="47253" y="280988"/>
                          <a:pt x="15996" y="339605"/>
                        </a:cubicBezTo>
                        <a:cubicBezTo>
                          <a:pt x="13934" y="343465"/>
                          <a:pt x="8834" y="344989"/>
                          <a:pt x="4709" y="343161"/>
                        </a:cubicBezTo>
                        <a:cubicBezTo>
                          <a:pt x="4275" y="342957"/>
                          <a:pt x="4058" y="342856"/>
                          <a:pt x="3733" y="342653"/>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53" name="Forma libre 204">
                    <a:extLst>
                      <a:ext uri="{FF2B5EF4-FFF2-40B4-BE49-F238E27FC236}">
                        <a16:creationId xmlns:a16="http://schemas.microsoft.com/office/drawing/2014/main" id="{EC7A5DF1-0164-E2C6-69F3-802E9DFC3A35}"/>
                      </a:ext>
                    </a:extLst>
                  </p:cNvPr>
                  <p:cNvSpPr/>
                  <p:nvPr/>
                </p:nvSpPr>
                <p:spPr>
                  <a:xfrm>
                    <a:off x="1782048" y="1241742"/>
                    <a:ext cx="741833" cy="278840"/>
                  </a:xfrm>
                  <a:custGeom>
                    <a:avLst/>
                    <a:gdLst>
                      <a:gd name="connsiteX0" fmla="*/ 3722 w 741833"/>
                      <a:gd name="connsiteY0" fmla="*/ 277606 h 278840"/>
                      <a:gd name="connsiteX1" fmla="*/ 1117 w 741833"/>
                      <a:gd name="connsiteY1" fmla="*/ 275067 h 278840"/>
                      <a:gd name="connsiteX2" fmla="*/ 4157 w 741833"/>
                      <a:gd name="connsiteY2" fmla="*/ 264400 h 278840"/>
                      <a:gd name="connsiteX3" fmla="*/ 337557 w 741833"/>
                      <a:gd name="connsiteY3" fmla="*/ 104295 h 278840"/>
                      <a:gd name="connsiteX4" fmla="*/ 432086 w 741833"/>
                      <a:gd name="connsiteY4" fmla="*/ 64777 h 278840"/>
                      <a:gd name="connsiteX5" fmla="*/ 710789 w 741833"/>
                      <a:gd name="connsiteY5" fmla="*/ 24344 h 278840"/>
                      <a:gd name="connsiteX6" fmla="*/ 741177 w 741833"/>
                      <a:gd name="connsiteY6" fmla="*/ 96168 h 278840"/>
                      <a:gd name="connsiteX7" fmla="*/ 639919 w 741833"/>
                      <a:gd name="connsiteY7" fmla="*/ 218786 h 278840"/>
                      <a:gd name="connsiteX8" fmla="*/ 628524 w 741833"/>
                      <a:gd name="connsiteY8" fmla="*/ 215738 h 278840"/>
                      <a:gd name="connsiteX9" fmla="*/ 631779 w 741833"/>
                      <a:gd name="connsiteY9" fmla="*/ 205072 h 278840"/>
                      <a:gd name="connsiteX10" fmla="*/ 724572 w 741833"/>
                      <a:gd name="connsiteY10" fmla="*/ 94238 h 278840"/>
                      <a:gd name="connsiteX11" fmla="*/ 699610 w 741833"/>
                      <a:gd name="connsiteY11" fmla="*/ 35824 h 278840"/>
                      <a:gd name="connsiteX12" fmla="*/ 439249 w 741833"/>
                      <a:gd name="connsiteY12" fmla="*/ 78898 h 278840"/>
                      <a:gd name="connsiteX13" fmla="*/ 344069 w 741833"/>
                      <a:gd name="connsiteY13" fmla="*/ 118619 h 278840"/>
                      <a:gd name="connsiteX14" fmla="*/ 12730 w 741833"/>
                      <a:gd name="connsiteY14" fmla="*/ 277708 h 278840"/>
                      <a:gd name="connsiteX15" fmla="*/ 3722 w 741833"/>
                      <a:gd name="connsiteY15" fmla="*/ 277606 h 27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1833" h="278840">
                        <a:moveTo>
                          <a:pt x="3722" y="277606"/>
                        </a:moveTo>
                        <a:cubicBezTo>
                          <a:pt x="2637" y="276895"/>
                          <a:pt x="1877" y="276083"/>
                          <a:pt x="1117" y="275067"/>
                        </a:cubicBezTo>
                        <a:cubicBezTo>
                          <a:pt x="-1162" y="271308"/>
                          <a:pt x="141" y="266533"/>
                          <a:pt x="4157" y="264400"/>
                        </a:cubicBezTo>
                        <a:cubicBezTo>
                          <a:pt x="6001" y="263282"/>
                          <a:pt x="197555" y="158747"/>
                          <a:pt x="337557" y="104295"/>
                        </a:cubicBezTo>
                        <a:cubicBezTo>
                          <a:pt x="369899" y="91800"/>
                          <a:pt x="401481" y="78085"/>
                          <a:pt x="432086" y="64777"/>
                        </a:cubicBezTo>
                        <a:cubicBezTo>
                          <a:pt x="548212" y="14388"/>
                          <a:pt x="648601" y="-28787"/>
                          <a:pt x="710789" y="24344"/>
                        </a:cubicBezTo>
                        <a:cubicBezTo>
                          <a:pt x="734340" y="44459"/>
                          <a:pt x="744650" y="68739"/>
                          <a:pt x="741177" y="96168"/>
                        </a:cubicBezTo>
                        <a:cubicBezTo>
                          <a:pt x="734340" y="150620"/>
                          <a:pt x="675408" y="200297"/>
                          <a:pt x="639919" y="218786"/>
                        </a:cubicBezTo>
                        <a:cubicBezTo>
                          <a:pt x="635904" y="220818"/>
                          <a:pt x="630803" y="219599"/>
                          <a:pt x="628524" y="215738"/>
                        </a:cubicBezTo>
                        <a:cubicBezTo>
                          <a:pt x="626353" y="211980"/>
                          <a:pt x="627655" y="207205"/>
                          <a:pt x="631779" y="205072"/>
                        </a:cubicBezTo>
                        <a:cubicBezTo>
                          <a:pt x="666726" y="186786"/>
                          <a:pt x="718711" y="140359"/>
                          <a:pt x="724572" y="94238"/>
                        </a:cubicBezTo>
                        <a:cubicBezTo>
                          <a:pt x="727285" y="72091"/>
                          <a:pt x="718928" y="52484"/>
                          <a:pt x="699610" y="35824"/>
                        </a:cubicBezTo>
                        <a:cubicBezTo>
                          <a:pt x="645671" y="-10501"/>
                          <a:pt x="549949" y="30948"/>
                          <a:pt x="439249" y="78898"/>
                        </a:cubicBezTo>
                        <a:cubicBezTo>
                          <a:pt x="408427" y="92206"/>
                          <a:pt x="376736" y="105920"/>
                          <a:pt x="344069" y="118619"/>
                        </a:cubicBezTo>
                        <a:cubicBezTo>
                          <a:pt x="205152" y="172461"/>
                          <a:pt x="14684" y="276591"/>
                          <a:pt x="12730" y="277708"/>
                        </a:cubicBezTo>
                        <a:cubicBezTo>
                          <a:pt x="9691" y="279333"/>
                          <a:pt x="6327" y="279130"/>
                          <a:pt x="3722" y="277606"/>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54" name="Forma libre 205">
                    <a:extLst>
                      <a:ext uri="{FF2B5EF4-FFF2-40B4-BE49-F238E27FC236}">
                        <a16:creationId xmlns:a16="http://schemas.microsoft.com/office/drawing/2014/main" id="{4BDEF1D3-6A04-4428-3565-F124094A13DB}"/>
                      </a:ext>
                    </a:extLst>
                  </p:cNvPr>
                  <p:cNvSpPr/>
                  <p:nvPr/>
                </p:nvSpPr>
                <p:spPr>
                  <a:xfrm>
                    <a:off x="1807032" y="1122425"/>
                    <a:ext cx="608118" cy="178435"/>
                  </a:xfrm>
                  <a:custGeom>
                    <a:avLst/>
                    <a:gdLst>
                      <a:gd name="connsiteX0" fmla="*/ 3700 w 608118"/>
                      <a:gd name="connsiteY0" fmla="*/ 177186 h 178435"/>
                      <a:gd name="connsiteX1" fmla="*/ 987 w 608118"/>
                      <a:gd name="connsiteY1" fmla="*/ 174342 h 178435"/>
                      <a:gd name="connsiteX2" fmla="*/ 4460 w 608118"/>
                      <a:gd name="connsiteY2" fmla="*/ 163675 h 178435"/>
                      <a:gd name="connsiteX3" fmla="*/ 519430 w 608118"/>
                      <a:gd name="connsiteY3" fmla="*/ 2757 h 178435"/>
                      <a:gd name="connsiteX4" fmla="*/ 604300 w 608118"/>
                      <a:gd name="connsiteY4" fmla="*/ 55381 h 178435"/>
                      <a:gd name="connsiteX5" fmla="*/ 586284 w 608118"/>
                      <a:gd name="connsiteY5" fmla="*/ 131979 h 178435"/>
                      <a:gd name="connsiteX6" fmla="*/ 574563 w 608118"/>
                      <a:gd name="connsiteY6" fmla="*/ 133401 h 178435"/>
                      <a:gd name="connsiteX7" fmla="*/ 573043 w 608118"/>
                      <a:gd name="connsiteY7" fmla="*/ 122429 h 178435"/>
                      <a:gd name="connsiteX8" fmla="*/ 588455 w 608118"/>
                      <a:gd name="connsiteY8" fmla="*/ 60663 h 178435"/>
                      <a:gd name="connsiteX9" fmla="*/ 515740 w 608118"/>
                      <a:gd name="connsiteY9" fmla="*/ 18097 h 178435"/>
                      <a:gd name="connsiteX10" fmla="*/ 12057 w 608118"/>
                      <a:gd name="connsiteY10" fmla="*/ 177592 h 178435"/>
                      <a:gd name="connsiteX11" fmla="*/ 3700 w 608118"/>
                      <a:gd name="connsiteY11" fmla="*/ 177186 h 17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8118" h="178435">
                        <a:moveTo>
                          <a:pt x="3700" y="177186"/>
                        </a:moveTo>
                        <a:cubicBezTo>
                          <a:pt x="2507" y="176475"/>
                          <a:pt x="1638" y="175561"/>
                          <a:pt x="987" y="174342"/>
                        </a:cubicBezTo>
                        <a:cubicBezTo>
                          <a:pt x="-1183" y="170481"/>
                          <a:pt x="336" y="165808"/>
                          <a:pt x="4460" y="163675"/>
                        </a:cubicBezTo>
                        <a:cubicBezTo>
                          <a:pt x="19980" y="156056"/>
                          <a:pt x="386808" y="-24266"/>
                          <a:pt x="519430" y="2757"/>
                        </a:cubicBezTo>
                        <a:cubicBezTo>
                          <a:pt x="565881" y="12205"/>
                          <a:pt x="594423" y="29882"/>
                          <a:pt x="604300" y="55381"/>
                        </a:cubicBezTo>
                        <a:cubicBezTo>
                          <a:pt x="618734" y="92257"/>
                          <a:pt x="587695" y="130353"/>
                          <a:pt x="586284" y="131979"/>
                        </a:cubicBezTo>
                        <a:cubicBezTo>
                          <a:pt x="583462" y="135433"/>
                          <a:pt x="578253" y="136042"/>
                          <a:pt x="574563" y="133401"/>
                        </a:cubicBezTo>
                        <a:cubicBezTo>
                          <a:pt x="570873" y="130760"/>
                          <a:pt x="570222" y="125782"/>
                          <a:pt x="573043" y="122429"/>
                        </a:cubicBezTo>
                        <a:cubicBezTo>
                          <a:pt x="573261" y="122125"/>
                          <a:pt x="599742" y="89515"/>
                          <a:pt x="588455" y="60663"/>
                        </a:cubicBezTo>
                        <a:cubicBezTo>
                          <a:pt x="580532" y="40650"/>
                          <a:pt x="556113" y="26224"/>
                          <a:pt x="515740" y="18097"/>
                        </a:cubicBezTo>
                        <a:cubicBezTo>
                          <a:pt x="388978" y="-7605"/>
                          <a:pt x="15856" y="175662"/>
                          <a:pt x="12057" y="177592"/>
                        </a:cubicBezTo>
                        <a:cubicBezTo>
                          <a:pt x="9452" y="178913"/>
                          <a:pt x="6197" y="178608"/>
                          <a:pt x="3700" y="177186"/>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55" name="Forma libre 206">
                    <a:extLst>
                      <a:ext uri="{FF2B5EF4-FFF2-40B4-BE49-F238E27FC236}">
                        <a16:creationId xmlns:a16="http://schemas.microsoft.com/office/drawing/2014/main" id="{CAEE9617-A8BB-7F2D-5BB9-84AE354E2F9A}"/>
                      </a:ext>
                    </a:extLst>
                  </p:cNvPr>
                  <p:cNvSpPr/>
                  <p:nvPr/>
                </p:nvSpPr>
                <p:spPr>
                  <a:xfrm>
                    <a:off x="2627479" y="838417"/>
                    <a:ext cx="164530" cy="1361768"/>
                  </a:xfrm>
                  <a:custGeom>
                    <a:avLst/>
                    <a:gdLst>
                      <a:gd name="connsiteX0" fmla="*/ 3732 w 164530"/>
                      <a:gd name="connsiteY0" fmla="*/ 1341973 h 1361768"/>
                      <a:gd name="connsiteX1" fmla="*/ 1344 w 164530"/>
                      <a:gd name="connsiteY1" fmla="*/ 1331205 h 1361768"/>
                      <a:gd name="connsiteX2" fmla="*/ 12848 w 164530"/>
                      <a:gd name="connsiteY2" fmla="*/ 1328970 h 1361768"/>
                      <a:gd name="connsiteX3" fmla="*/ 103687 w 164530"/>
                      <a:gd name="connsiteY3" fmla="*/ 1342278 h 1361768"/>
                      <a:gd name="connsiteX4" fmla="*/ 141238 w 164530"/>
                      <a:gd name="connsiteY4" fmla="*/ 1313427 h 1361768"/>
                      <a:gd name="connsiteX5" fmla="*/ 118230 w 164530"/>
                      <a:gd name="connsiteY5" fmla="*/ 1145804 h 1361768"/>
                      <a:gd name="connsiteX6" fmla="*/ 112478 w 164530"/>
                      <a:gd name="connsiteY6" fmla="*/ 1128229 h 1361768"/>
                      <a:gd name="connsiteX7" fmla="*/ 60058 w 164530"/>
                      <a:gd name="connsiteY7" fmla="*/ 870700 h 1361768"/>
                      <a:gd name="connsiteX8" fmla="*/ 101625 w 164530"/>
                      <a:gd name="connsiteY8" fmla="*/ 659090 h 1361768"/>
                      <a:gd name="connsiteX9" fmla="*/ 100214 w 164530"/>
                      <a:gd name="connsiteY9" fmla="*/ 294689 h 1361768"/>
                      <a:gd name="connsiteX10" fmla="*/ 15561 w 164530"/>
                      <a:gd name="connsiteY10" fmla="*/ 8918 h 1361768"/>
                      <a:gd name="connsiteX11" fmla="*/ 22724 w 164530"/>
                      <a:gd name="connsiteY11" fmla="*/ 80 h 1361768"/>
                      <a:gd name="connsiteX12" fmla="*/ 32166 w 164530"/>
                      <a:gd name="connsiteY12" fmla="*/ 6785 h 1361768"/>
                      <a:gd name="connsiteX13" fmla="*/ 114865 w 164530"/>
                      <a:gd name="connsiteY13" fmla="*/ 287070 h 1361768"/>
                      <a:gd name="connsiteX14" fmla="*/ 117796 w 164530"/>
                      <a:gd name="connsiteY14" fmla="*/ 663255 h 1361768"/>
                      <a:gd name="connsiteX15" fmla="*/ 76772 w 164530"/>
                      <a:gd name="connsiteY15" fmla="*/ 871107 h 1361768"/>
                      <a:gd name="connsiteX16" fmla="*/ 128432 w 164530"/>
                      <a:gd name="connsiteY16" fmla="*/ 1123658 h 1361768"/>
                      <a:gd name="connsiteX17" fmla="*/ 134184 w 164530"/>
                      <a:gd name="connsiteY17" fmla="*/ 1141233 h 1361768"/>
                      <a:gd name="connsiteX18" fmla="*/ 156540 w 164530"/>
                      <a:gd name="connsiteY18" fmla="*/ 1319624 h 1361768"/>
                      <a:gd name="connsiteX19" fmla="*/ 108462 w 164530"/>
                      <a:gd name="connsiteY19" fmla="*/ 1357313 h 1361768"/>
                      <a:gd name="connsiteX20" fmla="*/ 3732 w 164530"/>
                      <a:gd name="connsiteY20" fmla="*/ 1341973 h 1361768"/>
                      <a:gd name="connsiteX21" fmla="*/ 3732 w 164530"/>
                      <a:gd name="connsiteY21" fmla="*/ 1341973 h 136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4530" h="1361768">
                        <a:moveTo>
                          <a:pt x="3732" y="1341973"/>
                        </a:moveTo>
                        <a:cubicBezTo>
                          <a:pt x="-67" y="1339637"/>
                          <a:pt x="-1152" y="1334760"/>
                          <a:pt x="1344" y="1331205"/>
                        </a:cubicBezTo>
                        <a:cubicBezTo>
                          <a:pt x="3840" y="1327548"/>
                          <a:pt x="9050" y="1326633"/>
                          <a:pt x="12848" y="1328970"/>
                        </a:cubicBezTo>
                        <a:cubicBezTo>
                          <a:pt x="39980" y="1345529"/>
                          <a:pt x="74710" y="1350507"/>
                          <a:pt x="103687" y="1342278"/>
                        </a:cubicBezTo>
                        <a:cubicBezTo>
                          <a:pt x="121920" y="1336995"/>
                          <a:pt x="135269" y="1326735"/>
                          <a:pt x="141238" y="1313427"/>
                        </a:cubicBezTo>
                        <a:cubicBezTo>
                          <a:pt x="159905" y="1271877"/>
                          <a:pt x="134835" y="1195989"/>
                          <a:pt x="118230" y="1145804"/>
                        </a:cubicBezTo>
                        <a:cubicBezTo>
                          <a:pt x="116168" y="1139607"/>
                          <a:pt x="114214" y="1133715"/>
                          <a:pt x="112478" y="1128229"/>
                        </a:cubicBezTo>
                        <a:cubicBezTo>
                          <a:pt x="85780" y="1044824"/>
                          <a:pt x="58431" y="958778"/>
                          <a:pt x="60058" y="870700"/>
                        </a:cubicBezTo>
                        <a:cubicBezTo>
                          <a:pt x="61469" y="799181"/>
                          <a:pt x="81873" y="727967"/>
                          <a:pt x="101625" y="659090"/>
                        </a:cubicBezTo>
                        <a:cubicBezTo>
                          <a:pt x="137657" y="533525"/>
                          <a:pt x="171843" y="414971"/>
                          <a:pt x="100214" y="294689"/>
                        </a:cubicBezTo>
                        <a:cubicBezTo>
                          <a:pt x="54523" y="217786"/>
                          <a:pt x="28911" y="96894"/>
                          <a:pt x="15561" y="8918"/>
                        </a:cubicBezTo>
                        <a:cubicBezTo>
                          <a:pt x="14910" y="4550"/>
                          <a:pt x="18058" y="689"/>
                          <a:pt x="22724" y="80"/>
                        </a:cubicBezTo>
                        <a:cubicBezTo>
                          <a:pt x="27391" y="-530"/>
                          <a:pt x="31515" y="2416"/>
                          <a:pt x="32166" y="6785"/>
                        </a:cubicBezTo>
                        <a:cubicBezTo>
                          <a:pt x="45407" y="93440"/>
                          <a:pt x="70369" y="212300"/>
                          <a:pt x="114865" y="287070"/>
                        </a:cubicBezTo>
                        <a:cubicBezTo>
                          <a:pt x="189642" y="412939"/>
                          <a:pt x="153068" y="540129"/>
                          <a:pt x="117796" y="663255"/>
                        </a:cubicBezTo>
                        <a:cubicBezTo>
                          <a:pt x="98260" y="731320"/>
                          <a:pt x="78074" y="801620"/>
                          <a:pt x="76772" y="871107"/>
                        </a:cubicBezTo>
                        <a:cubicBezTo>
                          <a:pt x="75144" y="956746"/>
                          <a:pt x="102276" y="1041574"/>
                          <a:pt x="128432" y="1123658"/>
                        </a:cubicBezTo>
                        <a:cubicBezTo>
                          <a:pt x="130168" y="1129245"/>
                          <a:pt x="132121" y="1135036"/>
                          <a:pt x="134184" y="1141233"/>
                        </a:cubicBezTo>
                        <a:cubicBezTo>
                          <a:pt x="152417" y="1196802"/>
                          <a:pt x="177595" y="1272791"/>
                          <a:pt x="156540" y="1319624"/>
                        </a:cubicBezTo>
                        <a:cubicBezTo>
                          <a:pt x="148618" y="1337300"/>
                          <a:pt x="131579" y="1350710"/>
                          <a:pt x="108462" y="1357313"/>
                        </a:cubicBezTo>
                        <a:cubicBezTo>
                          <a:pt x="75144" y="1366761"/>
                          <a:pt x="34988" y="1360971"/>
                          <a:pt x="3732" y="1341973"/>
                        </a:cubicBezTo>
                        <a:cubicBezTo>
                          <a:pt x="3840" y="1341973"/>
                          <a:pt x="3840" y="1341973"/>
                          <a:pt x="3732" y="1341973"/>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56" name="Forma libre 207">
                    <a:extLst>
                      <a:ext uri="{FF2B5EF4-FFF2-40B4-BE49-F238E27FC236}">
                        <a16:creationId xmlns:a16="http://schemas.microsoft.com/office/drawing/2014/main" id="{8D400958-E87B-6FCD-192E-43D8D4E6326F}"/>
                      </a:ext>
                    </a:extLst>
                  </p:cNvPr>
                  <p:cNvSpPr/>
                  <p:nvPr/>
                </p:nvSpPr>
                <p:spPr>
                  <a:xfrm>
                    <a:off x="1921461" y="591365"/>
                    <a:ext cx="504125" cy="663582"/>
                  </a:xfrm>
                  <a:custGeom>
                    <a:avLst/>
                    <a:gdLst>
                      <a:gd name="connsiteX0" fmla="*/ 68995 w 504125"/>
                      <a:gd name="connsiteY0" fmla="*/ 625248 h 663582"/>
                      <a:gd name="connsiteX1" fmla="*/ 65305 w 504125"/>
                      <a:gd name="connsiteY1" fmla="*/ 619762 h 663582"/>
                      <a:gd name="connsiteX2" fmla="*/ 79 w 504125"/>
                      <a:gd name="connsiteY2" fmla="*/ 127257 h 663582"/>
                      <a:gd name="connsiteX3" fmla="*/ 96887 w 504125"/>
                      <a:gd name="connsiteY3" fmla="*/ 25464 h 663582"/>
                      <a:gd name="connsiteX4" fmla="*/ 393279 w 504125"/>
                      <a:gd name="connsiteY4" fmla="*/ 39890 h 663582"/>
                      <a:gd name="connsiteX5" fmla="*/ 504087 w 504125"/>
                      <a:gd name="connsiteY5" fmla="*/ 655013 h 663582"/>
                      <a:gd name="connsiteX6" fmla="*/ 496491 w 504125"/>
                      <a:gd name="connsiteY6" fmla="*/ 663547 h 663582"/>
                      <a:gd name="connsiteX7" fmla="*/ 487374 w 504125"/>
                      <a:gd name="connsiteY7" fmla="*/ 656435 h 663582"/>
                      <a:gd name="connsiteX8" fmla="*/ 380473 w 504125"/>
                      <a:gd name="connsiteY8" fmla="*/ 49947 h 663582"/>
                      <a:gd name="connsiteX9" fmla="*/ 102964 w 504125"/>
                      <a:gd name="connsiteY9" fmla="*/ 39991 h 663582"/>
                      <a:gd name="connsiteX10" fmla="*/ 16684 w 504125"/>
                      <a:gd name="connsiteY10" fmla="*/ 126444 h 663582"/>
                      <a:gd name="connsiteX11" fmla="*/ 81801 w 504125"/>
                      <a:gd name="connsiteY11" fmla="*/ 617527 h 663582"/>
                      <a:gd name="connsiteX12" fmla="*/ 74530 w 504125"/>
                      <a:gd name="connsiteY12" fmla="*/ 626263 h 663582"/>
                      <a:gd name="connsiteX13" fmla="*/ 68995 w 504125"/>
                      <a:gd name="connsiteY13" fmla="*/ 625248 h 66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4125" h="663582">
                        <a:moveTo>
                          <a:pt x="68995" y="625248"/>
                        </a:moveTo>
                        <a:cubicBezTo>
                          <a:pt x="67041" y="624028"/>
                          <a:pt x="65630" y="622098"/>
                          <a:pt x="65305" y="619762"/>
                        </a:cubicBezTo>
                        <a:cubicBezTo>
                          <a:pt x="41537" y="448888"/>
                          <a:pt x="1598" y="157733"/>
                          <a:pt x="79" y="127257"/>
                        </a:cubicBezTo>
                        <a:cubicBezTo>
                          <a:pt x="-1875" y="85402"/>
                          <a:pt x="32529" y="49236"/>
                          <a:pt x="96887" y="25464"/>
                        </a:cubicBezTo>
                        <a:cubicBezTo>
                          <a:pt x="193044" y="-9889"/>
                          <a:pt x="346829" y="-11413"/>
                          <a:pt x="393279" y="39890"/>
                        </a:cubicBezTo>
                        <a:cubicBezTo>
                          <a:pt x="446676" y="98608"/>
                          <a:pt x="501808" y="632359"/>
                          <a:pt x="504087" y="655013"/>
                        </a:cubicBezTo>
                        <a:cubicBezTo>
                          <a:pt x="504522" y="659382"/>
                          <a:pt x="501157" y="663140"/>
                          <a:pt x="496491" y="663547"/>
                        </a:cubicBezTo>
                        <a:cubicBezTo>
                          <a:pt x="491824" y="663953"/>
                          <a:pt x="487808" y="660804"/>
                          <a:pt x="487374" y="656435"/>
                        </a:cubicBezTo>
                        <a:cubicBezTo>
                          <a:pt x="471746" y="503239"/>
                          <a:pt x="421931" y="95561"/>
                          <a:pt x="380473" y="49947"/>
                        </a:cubicBezTo>
                        <a:cubicBezTo>
                          <a:pt x="342705" y="8397"/>
                          <a:pt x="202486" y="3318"/>
                          <a:pt x="102964" y="39991"/>
                        </a:cubicBezTo>
                        <a:cubicBezTo>
                          <a:pt x="69755" y="52182"/>
                          <a:pt x="14513" y="79611"/>
                          <a:pt x="16684" y="126444"/>
                        </a:cubicBezTo>
                        <a:cubicBezTo>
                          <a:pt x="17769" y="148590"/>
                          <a:pt x="40886" y="323019"/>
                          <a:pt x="81801" y="617527"/>
                        </a:cubicBezTo>
                        <a:cubicBezTo>
                          <a:pt x="82453" y="621895"/>
                          <a:pt x="79197" y="625755"/>
                          <a:pt x="74530" y="626263"/>
                        </a:cubicBezTo>
                        <a:cubicBezTo>
                          <a:pt x="72685" y="626670"/>
                          <a:pt x="70514" y="626162"/>
                          <a:pt x="68995" y="625248"/>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57" name="Forma libre 208">
                    <a:extLst>
                      <a:ext uri="{FF2B5EF4-FFF2-40B4-BE49-F238E27FC236}">
                        <a16:creationId xmlns:a16="http://schemas.microsoft.com/office/drawing/2014/main" id="{0EAAB240-04A0-1100-20C0-BA6FFA824D1E}"/>
                      </a:ext>
                    </a:extLst>
                  </p:cNvPr>
                  <p:cNvSpPr/>
                  <p:nvPr/>
                </p:nvSpPr>
                <p:spPr>
                  <a:xfrm>
                    <a:off x="2121476" y="1428651"/>
                    <a:ext cx="471252" cy="1030497"/>
                  </a:xfrm>
                  <a:custGeom>
                    <a:avLst/>
                    <a:gdLst>
                      <a:gd name="connsiteX0" fmla="*/ 48378 w 471252"/>
                      <a:gd name="connsiteY0" fmla="*/ 1029281 h 1030497"/>
                      <a:gd name="connsiteX1" fmla="*/ 45231 w 471252"/>
                      <a:gd name="connsiteY1" fmla="*/ 1025522 h 1030497"/>
                      <a:gd name="connsiteX2" fmla="*/ 83 w 471252"/>
                      <a:gd name="connsiteY2" fmla="*/ 730710 h 1030497"/>
                      <a:gd name="connsiteX3" fmla="*/ 7246 w 471252"/>
                      <a:gd name="connsiteY3" fmla="*/ 721872 h 1030497"/>
                      <a:gd name="connsiteX4" fmla="*/ 16688 w 471252"/>
                      <a:gd name="connsiteY4" fmla="*/ 728577 h 1030497"/>
                      <a:gd name="connsiteX5" fmla="*/ 59774 w 471252"/>
                      <a:gd name="connsiteY5" fmla="*/ 1014043 h 1030497"/>
                      <a:gd name="connsiteX6" fmla="*/ 454819 w 471252"/>
                      <a:gd name="connsiteY6" fmla="*/ 972086 h 1030497"/>
                      <a:gd name="connsiteX7" fmla="*/ 320352 w 471252"/>
                      <a:gd name="connsiteY7" fmla="*/ 9020 h 1030497"/>
                      <a:gd name="connsiteX8" fmla="*/ 327406 w 471252"/>
                      <a:gd name="connsiteY8" fmla="*/ 80 h 1030497"/>
                      <a:gd name="connsiteX9" fmla="*/ 336848 w 471252"/>
                      <a:gd name="connsiteY9" fmla="*/ 6683 h 1030497"/>
                      <a:gd name="connsiteX10" fmla="*/ 429424 w 471252"/>
                      <a:gd name="connsiteY10" fmla="*/ 619470 h 1030497"/>
                      <a:gd name="connsiteX11" fmla="*/ 467626 w 471252"/>
                      <a:gd name="connsiteY11" fmla="*/ 984582 h 1030497"/>
                      <a:gd name="connsiteX12" fmla="*/ 462416 w 471252"/>
                      <a:gd name="connsiteY12" fmla="*/ 987020 h 1030497"/>
                      <a:gd name="connsiteX13" fmla="*/ 53805 w 471252"/>
                      <a:gd name="connsiteY13" fmla="*/ 1030399 h 1030497"/>
                      <a:gd name="connsiteX14" fmla="*/ 48378 w 471252"/>
                      <a:gd name="connsiteY14" fmla="*/ 1029281 h 1030497"/>
                      <a:gd name="connsiteX15" fmla="*/ 454277 w 471252"/>
                      <a:gd name="connsiteY15" fmla="*/ 975845 h 1030497"/>
                      <a:gd name="connsiteX16" fmla="*/ 454277 w 471252"/>
                      <a:gd name="connsiteY16" fmla="*/ 975845 h 1030497"/>
                      <a:gd name="connsiteX17" fmla="*/ 454277 w 471252"/>
                      <a:gd name="connsiteY17" fmla="*/ 975845 h 103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1252" h="1030497">
                        <a:moveTo>
                          <a:pt x="48378" y="1029281"/>
                        </a:moveTo>
                        <a:cubicBezTo>
                          <a:pt x="46859" y="1028367"/>
                          <a:pt x="45882" y="1027148"/>
                          <a:pt x="45231" y="1025522"/>
                        </a:cubicBezTo>
                        <a:cubicBezTo>
                          <a:pt x="44254" y="1023287"/>
                          <a:pt x="41867" y="1017294"/>
                          <a:pt x="83" y="730710"/>
                        </a:cubicBezTo>
                        <a:cubicBezTo>
                          <a:pt x="-568" y="726342"/>
                          <a:pt x="2688" y="722482"/>
                          <a:pt x="7246" y="721872"/>
                        </a:cubicBezTo>
                        <a:cubicBezTo>
                          <a:pt x="11913" y="721262"/>
                          <a:pt x="16037" y="724310"/>
                          <a:pt x="16688" y="728577"/>
                        </a:cubicBezTo>
                        <a:cubicBezTo>
                          <a:pt x="46859" y="935413"/>
                          <a:pt x="56626" y="996671"/>
                          <a:pt x="59774" y="1014043"/>
                        </a:cubicBezTo>
                        <a:lnTo>
                          <a:pt x="454819" y="972086"/>
                        </a:lnTo>
                        <a:cubicBezTo>
                          <a:pt x="458075" y="926879"/>
                          <a:pt x="409563" y="578834"/>
                          <a:pt x="320352" y="9020"/>
                        </a:cubicBezTo>
                        <a:cubicBezTo>
                          <a:pt x="319701" y="4651"/>
                          <a:pt x="322848" y="791"/>
                          <a:pt x="327406" y="80"/>
                        </a:cubicBezTo>
                        <a:cubicBezTo>
                          <a:pt x="332073" y="-530"/>
                          <a:pt x="336197" y="2416"/>
                          <a:pt x="336848" y="6683"/>
                        </a:cubicBezTo>
                        <a:cubicBezTo>
                          <a:pt x="363329" y="176033"/>
                          <a:pt x="400880" y="419644"/>
                          <a:pt x="429424" y="619470"/>
                        </a:cubicBezTo>
                        <a:cubicBezTo>
                          <a:pt x="479889" y="972188"/>
                          <a:pt x="472835" y="979299"/>
                          <a:pt x="467626" y="984582"/>
                        </a:cubicBezTo>
                        <a:cubicBezTo>
                          <a:pt x="466215" y="986004"/>
                          <a:pt x="464370" y="986817"/>
                          <a:pt x="462416" y="987020"/>
                        </a:cubicBezTo>
                        <a:lnTo>
                          <a:pt x="53805" y="1030399"/>
                        </a:lnTo>
                        <a:cubicBezTo>
                          <a:pt x="51960" y="1030704"/>
                          <a:pt x="50115" y="1030297"/>
                          <a:pt x="48378" y="1029281"/>
                        </a:cubicBezTo>
                        <a:close/>
                        <a:moveTo>
                          <a:pt x="454277" y="975845"/>
                        </a:moveTo>
                        <a:lnTo>
                          <a:pt x="454277" y="975845"/>
                        </a:lnTo>
                        <a:lnTo>
                          <a:pt x="454277" y="975845"/>
                        </a:ln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58" name="Forma libre 209">
                    <a:extLst>
                      <a:ext uri="{FF2B5EF4-FFF2-40B4-BE49-F238E27FC236}">
                        <a16:creationId xmlns:a16="http://schemas.microsoft.com/office/drawing/2014/main" id="{5C158497-3F10-5EC6-BAAE-2AA929A46099}"/>
                      </a:ext>
                    </a:extLst>
                  </p:cNvPr>
                  <p:cNvSpPr/>
                  <p:nvPr/>
                </p:nvSpPr>
                <p:spPr>
                  <a:xfrm>
                    <a:off x="1791747" y="2399909"/>
                    <a:ext cx="1272137" cy="599241"/>
                  </a:xfrm>
                  <a:custGeom>
                    <a:avLst/>
                    <a:gdLst>
                      <a:gd name="connsiteX0" fmla="*/ 14102 w 1272137"/>
                      <a:gd name="connsiteY0" fmla="*/ 596751 h 599241"/>
                      <a:gd name="connsiteX1" fmla="*/ 12908 w 1272137"/>
                      <a:gd name="connsiteY1" fmla="*/ 595837 h 599241"/>
                      <a:gd name="connsiteX2" fmla="*/ 4659 w 1272137"/>
                      <a:gd name="connsiteY2" fmla="*/ 470171 h 599241"/>
                      <a:gd name="connsiteX3" fmla="*/ 376480 w 1272137"/>
                      <a:gd name="connsiteY3" fmla="*/ 46036 h 599241"/>
                      <a:gd name="connsiteX4" fmla="*/ 388309 w 1272137"/>
                      <a:gd name="connsiteY4" fmla="*/ 45528 h 599241"/>
                      <a:gd name="connsiteX5" fmla="*/ 388852 w 1272137"/>
                      <a:gd name="connsiteY5" fmla="*/ 56601 h 599241"/>
                      <a:gd name="connsiteX6" fmla="*/ 21264 w 1272137"/>
                      <a:gd name="connsiteY6" fmla="*/ 471594 h 599241"/>
                      <a:gd name="connsiteX7" fmla="*/ 23109 w 1272137"/>
                      <a:gd name="connsiteY7" fmla="*/ 583037 h 599241"/>
                      <a:gd name="connsiteX8" fmla="*/ 634019 w 1272137"/>
                      <a:gd name="connsiteY8" fmla="*/ 548293 h 599241"/>
                      <a:gd name="connsiteX9" fmla="*/ 1247208 w 1272137"/>
                      <a:gd name="connsiteY9" fmla="*/ 486832 h 599241"/>
                      <a:gd name="connsiteX10" fmla="*/ 1240913 w 1272137"/>
                      <a:gd name="connsiteY10" fmla="*/ 391236 h 599241"/>
                      <a:gd name="connsiteX11" fmla="*/ 785525 w 1272137"/>
                      <a:gd name="connsiteY11" fmla="*/ 13730 h 599241"/>
                      <a:gd name="connsiteX12" fmla="*/ 784766 w 1272137"/>
                      <a:gd name="connsiteY12" fmla="*/ 2657 h 599241"/>
                      <a:gd name="connsiteX13" fmla="*/ 796595 w 1272137"/>
                      <a:gd name="connsiteY13" fmla="*/ 1946 h 599241"/>
                      <a:gd name="connsiteX14" fmla="*/ 1253502 w 1272137"/>
                      <a:gd name="connsiteY14" fmla="*/ 380773 h 599241"/>
                      <a:gd name="connsiteX15" fmla="*/ 1255781 w 1272137"/>
                      <a:gd name="connsiteY15" fmla="*/ 383820 h 599241"/>
                      <a:gd name="connsiteX16" fmla="*/ 1268805 w 1272137"/>
                      <a:gd name="connsiteY16" fmla="*/ 427809 h 599241"/>
                      <a:gd name="connsiteX17" fmla="*/ 1259146 w 1272137"/>
                      <a:gd name="connsiteY17" fmla="*/ 497804 h 599241"/>
                      <a:gd name="connsiteX18" fmla="*/ 1051638 w 1272137"/>
                      <a:gd name="connsiteY18" fmla="*/ 528992 h 599241"/>
                      <a:gd name="connsiteX19" fmla="*/ 631740 w 1272137"/>
                      <a:gd name="connsiteY19" fmla="*/ 564141 h 599241"/>
                      <a:gd name="connsiteX20" fmla="*/ 214229 w 1272137"/>
                      <a:gd name="connsiteY20" fmla="*/ 591774 h 599241"/>
                      <a:gd name="connsiteX21" fmla="*/ 14102 w 1272137"/>
                      <a:gd name="connsiteY21" fmla="*/ 596751 h 599241"/>
                      <a:gd name="connsiteX22" fmla="*/ 24412 w 1272137"/>
                      <a:gd name="connsiteY22" fmla="*/ 584358 h 599241"/>
                      <a:gd name="connsiteX23" fmla="*/ 24412 w 1272137"/>
                      <a:gd name="connsiteY23" fmla="*/ 584358 h 599241"/>
                      <a:gd name="connsiteX24" fmla="*/ 24412 w 1272137"/>
                      <a:gd name="connsiteY24" fmla="*/ 584358 h 599241"/>
                      <a:gd name="connsiteX25" fmla="*/ 1247859 w 1272137"/>
                      <a:gd name="connsiteY25" fmla="*/ 486832 h 599241"/>
                      <a:gd name="connsiteX26" fmla="*/ 1247859 w 1272137"/>
                      <a:gd name="connsiteY26" fmla="*/ 486832 h 599241"/>
                      <a:gd name="connsiteX27" fmla="*/ 1247859 w 1272137"/>
                      <a:gd name="connsiteY27" fmla="*/ 486832 h 59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72137" h="599241">
                        <a:moveTo>
                          <a:pt x="14102" y="596751"/>
                        </a:moveTo>
                        <a:cubicBezTo>
                          <a:pt x="13667" y="596447"/>
                          <a:pt x="13342" y="596142"/>
                          <a:pt x="12908" y="595837"/>
                        </a:cubicBezTo>
                        <a:cubicBezTo>
                          <a:pt x="-1093" y="583850"/>
                          <a:pt x="-3480" y="547481"/>
                          <a:pt x="4659" y="470171"/>
                        </a:cubicBezTo>
                        <a:cubicBezTo>
                          <a:pt x="9652" y="422424"/>
                          <a:pt x="338929" y="84437"/>
                          <a:pt x="376480" y="46036"/>
                        </a:cubicBezTo>
                        <a:cubicBezTo>
                          <a:pt x="379627" y="42887"/>
                          <a:pt x="384836" y="42683"/>
                          <a:pt x="388309" y="45528"/>
                        </a:cubicBezTo>
                        <a:cubicBezTo>
                          <a:pt x="391782" y="48474"/>
                          <a:pt x="391999" y="53350"/>
                          <a:pt x="388852" y="56601"/>
                        </a:cubicBezTo>
                        <a:cubicBezTo>
                          <a:pt x="248524" y="200045"/>
                          <a:pt x="24629" y="439593"/>
                          <a:pt x="21264" y="471594"/>
                        </a:cubicBezTo>
                        <a:cubicBezTo>
                          <a:pt x="12691" y="553271"/>
                          <a:pt x="18225" y="576637"/>
                          <a:pt x="23109" y="583037"/>
                        </a:cubicBezTo>
                        <a:cubicBezTo>
                          <a:pt x="52087" y="586593"/>
                          <a:pt x="332959" y="570643"/>
                          <a:pt x="634019" y="548293"/>
                        </a:cubicBezTo>
                        <a:cubicBezTo>
                          <a:pt x="1034491" y="518629"/>
                          <a:pt x="1230169" y="496077"/>
                          <a:pt x="1247208" y="486832"/>
                        </a:cubicBezTo>
                        <a:cubicBezTo>
                          <a:pt x="1265332" y="467327"/>
                          <a:pt x="1249378" y="412976"/>
                          <a:pt x="1240913" y="391236"/>
                        </a:cubicBezTo>
                        <a:lnTo>
                          <a:pt x="785525" y="13730"/>
                        </a:lnTo>
                        <a:cubicBezTo>
                          <a:pt x="782052" y="10886"/>
                          <a:pt x="781727" y="5908"/>
                          <a:pt x="784766" y="2657"/>
                        </a:cubicBezTo>
                        <a:cubicBezTo>
                          <a:pt x="787804" y="-594"/>
                          <a:pt x="793123" y="-898"/>
                          <a:pt x="796595" y="1946"/>
                        </a:cubicBezTo>
                        <a:lnTo>
                          <a:pt x="1253502" y="380773"/>
                        </a:lnTo>
                        <a:cubicBezTo>
                          <a:pt x="1254588" y="381687"/>
                          <a:pt x="1255239" y="382601"/>
                          <a:pt x="1255781" y="383820"/>
                        </a:cubicBezTo>
                        <a:cubicBezTo>
                          <a:pt x="1256107" y="384633"/>
                          <a:pt x="1264030" y="404240"/>
                          <a:pt x="1268805" y="427809"/>
                        </a:cubicBezTo>
                        <a:cubicBezTo>
                          <a:pt x="1275425" y="460927"/>
                          <a:pt x="1272169" y="484394"/>
                          <a:pt x="1259146" y="497804"/>
                        </a:cubicBezTo>
                        <a:cubicBezTo>
                          <a:pt x="1255022" y="501969"/>
                          <a:pt x="1247642" y="509690"/>
                          <a:pt x="1051638" y="528992"/>
                        </a:cubicBezTo>
                        <a:cubicBezTo>
                          <a:pt x="944412" y="539557"/>
                          <a:pt x="795185" y="552052"/>
                          <a:pt x="631740" y="564141"/>
                        </a:cubicBezTo>
                        <a:cubicBezTo>
                          <a:pt x="481861" y="575215"/>
                          <a:pt x="329704" y="585272"/>
                          <a:pt x="214229" y="591774"/>
                        </a:cubicBezTo>
                        <a:cubicBezTo>
                          <a:pt x="37327" y="601831"/>
                          <a:pt x="18985" y="599799"/>
                          <a:pt x="14102" y="596751"/>
                        </a:cubicBezTo>
                        <a:close/>
                        <a:moveTo>
                          <a:pt x="24412" y="584358"/>
                        </a:moveTo>
                        <a:lnTo>
                          <a:pt x="24412" y="584358"/>
                        </a:lnTo>
                        <a:lnTo>
                          <a:pt x="24412" y="584358"/>
                        </a:lnTo>
                        <a:close/>
                        <a:moveTo>
                          <a:pt x="1247859" y="486832"/>
                        </a:moveTo>
                        <a:lnTo>
                          <a:pt x="1247859" y="486832"/>
                        </a:lnTo>
                        <a:lnTo>
                          <a:pt x="1247859" y="486832"/>
                        </a:ln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59" name="Forma libre 210">
                    <a:extLst>
                      <a:ext uri="{FF2B5EF4-FFF2-40B4-BE49-F238E27FC236}">
                        <a16:creationId xmlns:a16="http://schemas.microsoft.com/office/drawing/2014/main" id="{BB215116-FC5B-FE30-06D4-B2160959D027}"/>
                      </a:ext>
                    </a:extLst>
                  </p:cNvPr>
                  <p:cNvSpPr/>
                  <p:nvPr/>
                </p:nvSpPr>
                <p:spPr>
                  <a:xfrm>
                    <a:off x="1800621" y="2779446"/>
                    <a:ext cx="1165635" cy="95510"/>
                  </a:xfrm>
                  <a:custGeom>
                    <a:avLst/>
                    <a:gdLst>
                      <a:gd name="connsiteX0" fmla="*/ 1863 w 1165635"/>
                      <a:gd name="connsiteY0" fmla="*/ 94799 h 95510"/>
                      <a:gd name="connsiteX1" fmla="*/ 17 w 1165635"/>
                      <a:gd name="connsiteY1" fmla="*/ 91853 h 95510"/>
                      <a:gd name="connsiteX2" fmla="*/ 3924 w 1165635"/>
                      <a:gd name="connsiteY2" fmla="*/ 87586 h 95510"/>
                      <a:gd name="connsiteX3" fmla="*/ 1161061 w 1165635"/>
                      <a:gd name="connsiteY3" fmla="*/ 16 h 95510"/>
                      <a:gd name="connsiteX4" fmla="*/ 1165619 w 1165635"/>
                      <a:gd name="connsiteY4" fmla="*/ 3673 h 95510"/>
                      <a:gd name="connsiteX5" fmla="*/ 1161712 w 1165635"/>
                      <a:gd name="connsiteY5" fmla="*/ 7940 h 95510"/>
                      <a:gd name="connsiteX6" fmla="*/ 4576 w 1165635"/>
                      <a:gd name="connsiteY6" fmla="*/ 95510 h 95510"/>
                      <a:gd name="connsiteX7" fmla="*/ 1863 w 1165635"/>
                      <a:gd name="connsiteY7" fmla="*/ 94799 h 9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35" h="95510">
                        <a:moveTo>
                          <a:pt x="1863" y="94799"/>
                        </a:moveTo>
                        <a:cubicBezTo>
                          <a:pt x="777" y="94088"/>
                          <a:pt x="126" y="93174"/>
                          <a:pt x="17" y="91853"/>
                        </a:cubicBezTo>
                        <a:cubicBezTo>
                          <a:pt x="-200" y="89720"/>
                          <a:pt x="1645" y="87789"/>
                          <a:pt x="3924" y="87586"/>
                        </a:cubicBezTo>
                        <a:lnTo>
                          <a:pt x="1161061" y="16"/>
                        </a:lnTo>
                        <a:cubicBezTo>
                          <a:pt x="1163340" y="-187"/>
                          <a:pt x="1165402" y="1540"/>
                          <a:pt x="1165619" y="3673"/>
                        </a:cubicBezTo>
                        <a:cubicBezTo>
                          <a:pt x="1165836" y="5807"/>
                          <a:pt x="1163991" y="7737"/>
                          <a:pt x="1161712" y="7940"/>
                        </a:cubicBezTo>
                        <a:lnTo>
                          <a:pt x="4576" y="95510"/>
                        </a:lnTo>
                        <a:cubicBezTo>
                          <a:pt x="3599" y="95510"/>
                          <a:pt x="2622" y="95307"/>
                          <a:pt x="1863" y="94799"/>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60" name="Forma libre 211">
                    <a:extLst>
                      <a:ext uri="{FF2B5EF4-FFF2-40B4-BE49-F238E27FC236}">
                        <a16:creationId xmlns:a16="http://schemas.microsoft.com/office/drawing/2014/main" id="{77878568-B2C2-8748-8BC0-C0AC4D6818D7}"/>
                      </a:ext>
                    </a:extLst>
                  </p:cNvPr>
                  <p:cNvSpPr/>
                  <p:nvPr/>
                </p:nvSpPr>
                <p:spPr>
                  <a:xfrm>
                    <a:off x="2518627" y="1936945"/>
                    <a:ext cx="142611" cy="373321"/>
                  </a:xfrm>
                  <a:custGeom>
                    <a:avLst/>
                    <a:gdLst>
                      <a:gd name="connsiteX0" fmla="*/ 61033 w 142611"/>
                      <a:gd name="connsiteY0" fmla="*/ 372057 h 373321"/>
                      <a:gd name="connsiteX1" fmla="*/ 57669 w 142611"/>
                      <a:gd name="connsiteY1" fmla="*/ 367791 h 373321"/>
                      <a:gd name="connsiteX2" fmla="*/ 63204 w 142611"/>
                      <a:gd name="connsiteY2" fmla="*/ 357936 h 373321"/>
                      <a:gd name="connsiteX3" fmla="*/ 124414 w 142611"/>
                      <a:gd name="connsiteY3" fmla="*/ 329187 h 373321"/>
                      <a:gd name="connsiteX4" fmla="*/ 800 w 142611"/>
                      <a:gd name="connsiteY4" fmla="*/ 11212 h 373321"/>
                      <a:gd name="connsiteX5" fmla="*/ 4815 w 142611"/>
                      <a:gd name="connsiteY5" fmla="*/ 748 h 373321"/>
                      <a:gd name="connsiteX6" fmla="*/ 15993 w 142611"/>
                      <a:gd name="connsiteY6" fmla="*/ 4507 h 373321"/>
                      <a:gd name="connsiteX7" fmla="*/ 89468 w 142611"/>
                      <a:gd name="connsiteY7" fmla="*/ 160853 h 373321"/>
                      <a:gd name="connsiteX8" fmla="*/ 133748 w 142611"/>
                      <a:gd name="connsiteY8" fmla="*/ 342292 h 373321"/>
                      <a:gd name="connsiteX9" fmla="*/ 68196 w 142611"/>
                      <a:gd name="connsiteY9" fmla="*/ 372972 h 373321"/>
                      <a:gd name="connsiteX10" fmla="*/ 61033 w 142611"/>
                      <a:gd name="connsiteY10" fmla="*/ 372057 h 373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611" h="373321">
                        <a:moveTo>
                          <a:pt x="61033" y="372057"/>
                        </a:moveTo>
                        <a:cubicBezTo>
                          <a:pt x="59405" y="371041"/>
                          <a:pt x="58320" y="369619"/>
                          <a:pt x="57669" y="367791"/>
                        </a:cubicBezTo>
                        <a:cubicBezTo>
                          <a:pt x="56258" y="363625"/>
                          <a:pt x="58754" y="359257"/>
                          <a:pt x="63204" y="357936"/>
                        </a:cubicBezTo>
                        <a:cubicBezTo>
                          <a:pt x="63529" y="357835"/>
                          <a:pt x="91530" y="349606"/>
                          <a:pt x="124414" y="329187"/>
                        </a:cubicBezTo>
                        <a:cubicBezTo>
                          <a:pt x="135918" y="316793"/>
                          <a:pt x="92072" y="191635"/>
                          <a:pt x="800" y="11212"/>
                        </a:cubicBezTo>
                        <a:cubicBezTo>
                          <a:pt x="-1154" y="7250"/>
                          <a:pt x="582" y="2678"/>
                          <a:pt x="4815" y="748"/>
                        </a:cubicBezTo>
                        <a:cubicBezTo>
                          <a:pt x="9047" y="-1080"/>
                          <a:pt x="13931" y="545"/>
                          <a:pt x="15993" y="4507"/>
                        </a:cubicBezTo>
                        <a:cubicBezTo>
                          <a:pt x="16428" y="5320"/>
                          <a:pt x="55281" y="82324"/>
                          <a:pt x="89468" y="160853"/>
                        </a:cubicBezTo>
                        <a:cubicBezTo>
                          <a:pt x="160988" y="325428"/>
                          <a:pt x="142647" y="336806"/>
                          <a:pt x="133748" y="342292"/>
                        </a:cubicBezTo>
                        <a:cubicBezTo>
                          <a:pt x="98801" y="363930"/>
                          <a:pt x="69498" y="372565"/>
                          <a:pt x="68196" y="372972"/>
                        </a:cubicBezTo>
                        <a:cubicBezTo>
                          <a:pt x="65591" y="373683"/>
                          <a:pt x="62986" y="373276"/>
                          <a:pt x="61033" y="372057"/>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61" name="Forma libre 212">
                    <a:extLst>
                      <a:ext uri="{FF2B5EF4-FFF2-40B4-BE49-F238E27FC236}">
                        <a16:creationId xmlns:a16="http://schemas.microsoft.com/office/drawing/2014/main" id="{0072E7A8-2646-D1B1-A792-56132AF996FA}"/>
                      </a:ext>
                    </a:extLst>
                  </p:cNvPr>
                  <p:cNvSpPr/>
                  <p:nvPr/>
                </p:nvSpPr>
                <p:spPr>
                  <a:xfrm>
                    <a:off x="2336767" y="419928"/>
                    <a:ext cx="448577" cy="333277"/>
                  </a:xfrm>
                  <a:custGeom>
                    <a:avLst/>
                    <a:gdLst>
                      <a:gd name="connsiteX0" fmla="*/ 3804 w 448577"/>
                      <a:gd name="connsiteY0" fmla="*/ 311798 h 333277"/>
                      <a:gd name="connsiteX1" fmla="*/ 5 w 448577"/>
                      <a:gd name="connsiteY1" fmla="*/ 304992 h 333277"/>
                      <a:gd name="connsiteX2" fmla="*/ 8579 w 448577"/>
                      <a:gd name="connsiteY2" fmla="*/ 297372 h 333277"/>
                      <a:gd name="connsiteX3" fmla="*/ 381159 w 448577"/>
                      <a:gd name="connsiteY3" fmla="*/ 317487 h 333277"/>
                      <a:gd name="connsiteX4" fmla="*/ 431842 w 448577"/>
                      <a:gd name="connsiteY4" fmla="*/ 7233 h 333277"/>
                      <a:gd name="connsiteX5" fmla="*/ 440850 w 448577"/>
                      <a:gd name="connsiteY5" fmla="*/ 20 h 333277"/>
                      <a:gd name="connsiteX6" fmla="*/ 448556 w 448577"/>
                      <a:gd name="connsiteY6" fmla="*/ 8452 h 333277"/>
                      <a:gd name="connsiteX7" fmla="*/ 390058 w 448577"/>
                      <a:gd name="connsiteY7" fmla="*/ 330795 h 333277"/>
                      <a:gd name="connsiteX8" fmla="*/ 378120 w 448577"/>
                      <a:gd name="connsiteY8" fmla="*/ 332827 h 333277"/>
                      <a:gd name="connsiteX9" fmla="*/ 8036 w 448577"/>
                      <a:gd name="connsiteY9" fmla="*/ 312915 h 333277"/>
                      <a:gd name="connsiteX10" fmla="*/ 3804 w 448577"/>
                      <a:gd name="connsiteY10" fmla="*/ 311798 h 33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8577" h="333277">
                        <a:moveTo>
                          <a:pt x="3804" y="311798"/>
                        </a:moveTo>
                        <a:cubicBezTo>
                          <a:pt x="1525" y="310274"/>
                          <a:pt x="-104" y="307836"/>
                          <a:pt x="5" y="304992"/>
                        </a:cubicBezTo>
                        <a:cubicBezTo>
                          <a:pt x="114" y="300623"/>
                          <a:pt x="4021" y="297271"/>
                          <a:pt x="8579" y="297372"/>
                        </a:cubicBezTo>
                        <a:cubicBezTo>
                          <a:pt x="227916" y="304280"/>
                          <a:pt x="353267" y="310985"/>
                          <a:pt x="381159" y="317487"/>
                        </a:cubicBezTo>
                        <a:cubicBezTo>
                          <a:pt x="387779" y="311798"/>
                          <a:pt x="407640" y="271670"/>
                          <a:pt x="431842" y="7233"/>
                        </a:cubicBezTo>
                        <a:cubicBezTo>
                          <a:pt x="432276" y="2865"/>
                          <a:pt x="436292" y="-284"/>
                          <a:pt x="440850" y="20"/>
                        </a:cubicBezTo>
                        <a:cubicBezTo>
                          <a:pt x="445517" y="427"/>
                          <a:pt x="448881" y="4186"/>
                          <a:pt x="448556" y="8452"/>
                        </a:cubicBezTo>
                        <a:cubicBezTo>
                          <a:pt x="420989" y="310782"/>
                          <a:pt x="399283" y="324801"/>
                          <a:pt x="390058" y="330795"/>
                        </a:cubicBezTo>
                        <a:cubicBezTo>
                          <a:pt x="386368" y="333132"/>
                          <a:pt x="382136" y="333843"/>
                          <a:pt x="378120" y="332827"/>
                        </a:cubicBezTo>
                        <a:cubicBezTo>
                          <a:pt x="361949" y="328459"/>
                          <a:pt x="284677" y="321551"/>
                          <a:pt x="8036" y="312915"/>
                        </a:cubicBezTo>
                        <a:cubicBezTo>
                          <a:pt x="6517" y="313017"/>
                          <a:pt x="4997" y="312509"/>
                          <a:pt x="3804" y="311798"/>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62" name="Forma libre 213">
                    <a:extLst>
                      <a:ext uri="{FF2B5EF4-FFF2-40B4-BE49-F238E27FC236}">
                        <a16:creationId xmlns:a16="http://schemas.microsoft.com/office/drawing/2014/main" id="{27F6FFEA-CF27-D7ED-ECC8-1784C51D0C61}"/>
                      </a:ext>
                    </a:extLst>
                  </p:cNvPr>
                  <p:cNvSpPr/>
                  <p:nvPr/>
                </p:nvSpPr>
                <p:spPr>
                  <a:xfrm>
                    <a:off x="1855887" y="213720"/>
                    <a:ext cx="54802" cy="507951"/>
                  </a:xfrm>
                  <a:custGeom>
                    <a:avLst/>
                    <a:gdLst>
                      <a:gd name="connsiteX0" fmla="*/ 19636 w 54802"/>
                      <a:gd name="connsiteY0" fmla="*/ 506425 h 507951"/>
                      <a:gd name="connsiteX1" fmla="*/ 10629 w 54802"/>
                      <a:gd name="connsiteY1" fmla="*/ 7520 h 507951"/>
                      <a:gd name="connsiteX2" fmla="*/ 19311 w 54802"/>
                      <a:gd name="connsiteY2" fmla="*/ 2 h 507951"/>
                      <a:gd name="connsiteX3" fmla="*/ 27342 w 54802"/>
                      <a:gd name="connsiteY3" fmla="*/ 8129 h 507951"/>
                      <a:gd name="connsiteX4" fmla="*/ 28102 w 54802"/>
                      <a:gd name="connsiteY4" fmla="*/ 491999 h 507951"/>
                      <a:gd name="connsiteX5" fmla="*/ 46660 w 54802"/>
                      <a:gd name="connsiteY5" fmla="*/ 492406 h 507951"/>
                      <a:gd name="connsiteX6" fmla="*/ 54800 w 54802"/>
                      <a:gd name="connsiteY6" fmla="*/ 500330 h 507951"/>
                      <a:gd name="connsiteX7" fmla="*/ 46334 w 54802"/>
                      <a:gd name="connsiteY7" fmla="*/ 507949 h 507951"/>
                      <a:gd name="connsiteX8" fmla="*/ 24195 w 54802"/>
                      <a:gd name="connsiteY8" fmla="*/ 507543 h 507951"/>
                      <a:gd name="connsiteX9" fmla="*/ 19636 w 54802"/>
                      <a:gd name="connsiteY9" fmla="*/ 506425 h 507951"/>
                      <a:gd name="connsiteX10" fmla="*/ 19636 w 54802"/>
                      <a:gd name="connsiteY10" fmla="*/ 506425 h 50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802" h="507951">
                        <a:moveTo>
                          <a:pt x="19636" y="506425"/>
                        </a:moveTo>
                        <a:cubicBezTo>
                          <a:pt x="3466" y="496368"/>
                          <a:pt x="-10318" y="428811"/>
                          <a:pt x="10629" y="7520"/>
                        </a:cubicBezTo>
                        <a:cubicBezTo>
                          <a:pt x="10846" y="3152"/>
                          <a:pt x="14753" y="-99"/>
                          <a:pt x="19311" y="2"/>
                        </a:cubicBezTo>
                        <a:cubicBezTo>
                          <a:pt x="23869" y="104"/>
                          <a:pt x="27451" y="3863"/>
                          <a:pt x="27342" y="8129"/>
                        </a:cubicBezTo>
                        <a:cubicBezTo>
                          <a:pt x="7698" y="404633"/>
                          <a:pt x="20396" y="479606"/>
                          <a:pt x="28102" y="491999"/>
                        </a:cubicBezTo>
                        <a:lnTo>
                          <a:pt x="46660" y="492406"/>
                        </a:lnTo>
                        <a:cubicBezTo>
                          <a:pt x="51327" y="492507"/>
                          <a:pt x="54908" y="496063"/>
                          <a:pt x="54800" y="500330"/>
                        </a:cubicBezTo>
                        <a:cubicBezTo>
                          <a:pt x="54691" y="504698"/>
                          <a:pt x="50893" y="508051"/>
                          <a:pt x="46334" y="507949"/>
                        </a:cubicBezTo>
                        <a:lnTo>
                          <a:pt x="24195" y="507543"/>
                        </a:lnTo>
                        <a:cubicBezTo>
                          <a:pt x="22458" y="507847"/>
                          <a:pt x="21047" y="507339"/>
                          <a:pt x="19636" y="506425"/>
                        </a:cubicBezTo>
                        <a:cubicBezTo>
                          <a:pt x="19636" y="506527"/>
                          <a:pt x="19636" y="506527"/>
                          <a:pt x="19636" y="506425"/>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63" name="Forma libre 214">
                    <a:extLst>
                      <a:ext uri="{FF2B5EF4-FFF2-40B4-BE49-F238E27FC236}">
                        <a16:creationId xmlns:a16="http://schemas.microsoft.com/office/drawing/2014/main" id="{024FAB37-178E-8A7C-0995-C5C337DD966F}"/>
                      </a:ext>
                    </a:extLst>
                  </p:cNvPr>
                  <p:cNvSpPr/>
                  <p:nvPr/>
                </p:nvSpPr>
                <p:spPr>
                  <a:xfrm>
                    <a:off x="2383434" y="739529"/>
                    <a:ext cx="311287" cy="109558"/>
                  </a:xfrm>
                  <a:custGeom>
                    <a:avLst/>
                    <a:gdLst>
                      <a:gd name="connsiteX0" fmla="*/ 3803 w 311287"/>
                      <a:gd name="connsiteY0" fmla="*/ 101305 h 109558"/>
                      <a:gd name="connsiteX1" fmla="*/ 5 w 311287"/>
                      <a:gd name="connsiteY1" fmla="*/ 94397 h 109558"/>
                      <a:gd name="connsiteX2" fmla="*/ 8687 w 311287"/>
                      <a:gd name="connsiteY2" fmla="*/ 86879 h 109558"/>
                      <a:gd name="connsiteX3" fmla="*/ 278165 w 311287"/>
                      <a:gd name="connsiteY3" fmla="*/ 93483 h 109558"/>
                      <a:gd name="connsiteX4" fmla="*/ 294553 w 311287"/>
                      <a:gd name="connsiteY4" fmla="*/ 7233 h 109558"/>
                      <a:gd name="connsiteX5" fmla="*/ 303561 w 311287"/>
                      <a:gd name="connsiteY5" fmla="*/ 20 h 109558"/>
                      <a:gd name="connsiteX6" fmla="*/ 311266 w 311287"/>
                      <a:gd name="connsiteY6" fmla="*/ 8452 h 109558"/>
                      <a:gd name="connsiteX7" fmla="*/ 284568 w 311287"/>
                      <a:gd name="connsiteY7" fmla="*/ 107908 h 109558"/>
                      <a:gd name="connsiteX8" fmla="*/ 8036 w 311287"/>
                      <a:gd name="connsiteY8" fmla="*/ 102422 h 109558"/>
                      <a:gd name="connsiteX9" fmla="*/ 3803 w 311287"/>
                      <a:gd name="connsiteY9" fmla="*/ 101305 h 109558"/>
                      <a:gd name="connsiteX10" fmla="*/ 277839 w 311287"/>
                      <a:gd name="connsiteY10" fmla="*/ 93889 h 109558"/>
                      <a:gd name="connsiteX11" fmla="*/ 277839 w 311287"/>
                      <a:gd name="connsiteY11" fmla="*/ 93889 h 109558"/>
                      <a:gd name="connsiteX12" fmla="*/ 277839 w 311287"/>
                      <a:gd name="connsiteY12" fmla="*/ 93889 h 10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1287" h="109558">
                        <a:moveTo>
                          <a:pt x="3803" y="101305"/>
                        </a:moveTo>
                        <a:cubicBezTo>
                          <a:pt x="1524" y="99781"/>
                          <a:pt x="-104" y="97241"/>
                          <a:pt x="5" y="94397"/>
                        </a:cubicBezTo>
                        <a:cubicBezTo>
                          <a:pt x="222" y="90029"/>
                          <a:pt x="4129" y="86778"/>
                          <a:pt x="8687" y="86879"/>
                        </a:cubicBezTo>
                        <a:cubicBezTo>
                          <a:pt x="221621" y="95108"/>
                          <a:pt x="269591" y="94600"/>
                          <a:pt x="278165" y="93483"/>
                        </a:cubicBezTo>
                        <a:cubicBezTo>
                          <a:pt x="280444" y="90841"/>
                          <a:pt x="288041" y="76923"/>
                          <a:pt x="294553" y="7233"/>
                        </a:cubicBezTo>
                        <a:cubicBezTo>
                          <a:pt x="294987" y="2865"/>
                          <a:pt x="299111" y="-284"/>
                          <a:pt x="303561" y="20"/>
                        </a:cubicBezTo>
                        <a:cubicBezTo>
                          <a:pt x="308227" y="427"/>
                          <a:pt x="311592" y="4287"/>
                          <a:pt x="311266" y="8452"/>
                        </a:cubicBezTo>
                        <a:cubicBezTo>
                          <a:pt x="303235" y="94295"/>
                          <a:pt x="293250" y="104861"/>
                          <a:pt x="284568" y="107908"/>
                        </a:cubicBezTo>
                        <a:cubicBezTo>
                          <a:pt x="280335" y="109432"/>
                          <a:pt x="271653" y="112480"/>
                          <a:pt x="8036" y="102422"/>
                        </a:cubicBezTo>
                        <a:cubicBezTo>
                          <a:pt x="6408" y="102422"/>
                          <a:pt x="4997" y="102016"/>
                          <a:pt x="3803" y="101305"/>
                        </a:cubicBezTo>
                        <a:close/>
                        <a:moveTo>
                          <a:pt x="277839" y="93889"/>
                        </a:moveTo>
                        <a:lnTo>
                          <a:pt x="277839" y="93889"/>
                        </a:lnTo>
                        <a:lnTo>
                          <a:pt x="277839" y="93889"/>
                        </a:ln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64" name="Forma libre 215">
                    <a:extLst>
                      <a:ext uri="{FF2B5EF4-FFF2-40B4-BE49-F238E27FC236}">
                        <a16:creationId xmlns:a16="http://schemas.microsoft.com/office/drawing/2014/main" id="{647C56EE-777B-A313-836C-A557FA2AD708}"/>
                      </a:ext>
                    </a:extLst>
                  </p:cNvPr>
                  <p:cNvSpPr/>
                  <p:nvPr/>
                </p:nvSpPr>
                <p:spPr>
                  <a:xfrm>
                    <a:off x="1962340" y="745127"/>
                    <a:ext cx="393190" cy="61331"/>
                  </a:xfrm>
                  <a:custGeom>
                    <a:avLst/>
                    <a:gdLst>
                      <a:gd name="connsiteX0" fmla="*/ 1960 w 393190"/>
                      <a:gd name="connsiteY0" fmla="*/ 60658 h 61331"/>
                      <a:gd name="connsiteX1" fmla="*/ 875 w 393190"/>
                      <a:gd name="connsiteY1" fmla="*/ 59744 h 61331"/>
                      <a:gd name="connsiteX2" fmla="*/ 1634 w 393190"/>
                      <a:gd name="connsiteY2" fmla="*/ 54258 h 61331"/>
                      <a:gd name="connsiteX3" fmla="*/ 176800 w 393190"/>
                      <a:gd name="connsiteY3" fmla="*/ 3463 h 61331"/>
                      <a:gd name="connsiteX4" fmla="*/ 391362 w 393190"/>
                      <a:gd name="connsiteY4" fmla="*/ 33940 h 61331"/>
                      <a:gd name="connsiteX5" fmla="*/ 391362 w 393190"/>
                      <a:gd name="connsiteY5" fmla="*/ 33940 h 61331"/>
                      <a:gd name="connsiteX6" fmla="*/ 392556 w 393190"/>
                      <a:gd name="connsiteY6" fmla="*/ 39324 h 61331"/>
                      <a:gd name="connsiteX7" fmla="*/ 386804 w 393190"/>
                      <a:gd name="connsiteY7" fmla="*/ 40442 h 61331"/>
                      <a:gd name="connsiteX8" fmla="*/ 386804 w 393190"/>
                      <a:gd name="connsiteY8" fmla="*/ 40442 h 61331"/>
                      <a:gd name="connsiteX9" fmla="*/ 386804 w 393190"/>
                      <a:gd name="connsiteY9" fmla="*/ 40442 h 61331"/>
                      <a:gd name="connsiteX10" fmla="*/ 177886 w 393190"/>
                      <a:gd name="connsiteY10" fmla="*/ 11285 h 61331"/>
                      <a:gd name="connsiteX11" fmla="*/ 6627 w 393190"/>
                      <a:gd name="connsiteY11" fmla="*/ 60556 h 61331"/>
                      <a:gd name="connsiteX12" fmla="*/ 1960 w 393190"/>
                      <a:gd name="connsiteY12" fmla="*/ 60658 h 6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3190" h="61331">
                        <a:moveTo>
                          <a:pt x="1960" y="60658"/>
                        </a:moveTo>
                        <a:cubicBezTo>
                          <a:pt x="1526" y="60455"/>
                          <a:pt x="1201" y="60150"/>
                          <a:pt x="875" y="59744"/>
                        </a:cubicBezTo>
                        <a:cubicBezTo>
                          <a:pt x="-536" y="58118"/>
                          <a:pt x="-210" y="55477"/>
                          <a:pt x="1634" y="54258"/>
                        </a:cubicBezTo>
                        <a:cubicBezTo>
                          <a:pt x="3696" y="52734"/>
                          <a:pt x="53620" y="17686"/>
                          <a:pt x="176800" y="3463"/>
                        </a:cubicBezTo>
                        <a:cubicBezTo>
                          <a:pt x="314415" y="-12486"/>
                          <a:pt x="387672" y="31705"/>
                          <a:pt x="391362" y="33940"/>
                        </a:cubicBezTo>
                        <a:lnTo>
                          <a:pt x="391362" y="33940"/>
                        </a:lnTo>
                        <a:cubicBezTo>
                          <a:pt x="393207" y="35159"/>
                          <a:pt x="393750" y="37597"/>
                          <a:pt x="392556" y="39324"/>
                        </a:cubicBezTo>
                        <a:cubicBezTo>
                          <a:pt x="391362" y="41051"/>
                          <a:pt x="388649" y="41559"/>
                          <a:pt x="386804" y="40442"/>
                        </a:cubicBezTo>
                        <a:lnTo>
                          <a:pt x="386804" y="40442"/>
                        </a:lnTo>
                        <a:lnTo>
                          <a:pt x="386804" y="40442"/>
                        </a:lnTo>
                        <a:cubicBezTo>
                          <a:pt x="386044" y="39934"/>
                          <a:pt x="312787" y="-4461"/>
                          <a:pt x="177886" y="11285"/>
                        </a:cubicBezTo>
                        <a:cubicBezTo>
                          <a:pt x="56876" y="25305"/>
                          <a:pt x="7169" y="60251"/>
                          <a:pt x="6627" y="60556"/>
                        </a:cubicBezTo>
                        <a:cubicBezTo>
                          <a:pt x="5324" y="61572"/>
                          <a:pt x="3371" y="61572"/>
                          <a:pt x="1960" y="60658"/>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grpSp>
          </p:grpSp>
          <p:grpSp>
            <p:nvGrpSpPr>
              <p:cNvPr id="76" name="Gráfico 194">
                <a:extLst>
                  <a:ext uri="{FF2B5EF4-FFF2-40B4-BE49-F238E27FC236}">
                    <a16:creationId xmlns:a16="http://schemas.microsoft.com/office/drawing/2014/main" id="{5307FF85-087E-CE6B-7ED5-8AB7A77334EA}"/>
                  </a:ext>
                </a:extLst>
              </p:cNvPr>
              <p:cNvGrpSpPr/>
              <p:nvPr/>
            </p:nvGrpSpPr>
            <p:grpSpPr>
              <a:xfrm flipH="1">
                <a:off x="1528486" y="3997653"/>
                <a:ext cx="1365130" cy="2649924"/>
                <a:chOff x="1777324" y="3997653"/>
                <a:chExt cx="1365130" cy="2649924"/>
              </a:xfrm>
            </p:grpSpPr>
            <p:grpSp>
              <p:nvGrpSpPr>
                <p:cNvPr id="78" name="Gráfico 194">
                  <a:extLst>
                    <a:ext uri="{FF2B5EF4-FFF2-40B4-BE49-F238E27FC236}">
                      <a16:creationId xmlns:a16="http://schemas.microsoft.com/office/drawing/2014/main" id="{A4FD03BC-8B43-DC49-0691-45192E370F55}"/>
                    </a:ext>
                  </a:extLst>
                </p:cNvPr>
                <p:cNvGrpSpPr/>
                <p:nvPr/>
              </p:nvGrpSpPr>
              <p:grpSpPr>
                <a:xfrm>
                  <a:off x="1802079" y="4286235"/>
                  <a:ext cx="99955" cy="174124"/>
                  <a:chOff x="1802079" y="4286235"/>
                  <a:chExt cx="99955" cy="174124"/>
                </a:xfrm>
              </p:grpSpPr>
              <p:grpSp>
                <p:nvGrpSpPr>
                  <p:cNvPr id="141" name="Gráfico 194">
                    <a:extLst>
                      <a:ext uri="{FF2B5EF4-FFF2-40B4-BE49-F238E27FC236}">
                        <a16:creationId xmlns:a16="http://schemas.microsoft.com/office/drawing/2014/main" id="{4CD13096-A1F0-DBEA-92B3-D0D52F69B2B4}"/>
                      </a:ext>
                    </a:extLst>
                  </p:cNvPr>
                  <p:cNvGrpSpPr/>
                  <p:nvPr/>
                </p:nvGrpSpPr>
                <p:grpSpPr>
                  <a:xfrm>
                    <a:off x="1815170" y="4286235"/>
                    <a:ext cx="86864" cy="163152"/>
                    <a:chOff x="1815170" y="4286235"/>
                    <a:chExt cx="86864" cy="163152"/>
                  </a:xfrm>
                </p:grpSpPr>
                <p:sp>
                  <p:nvSpPr>
                    <p:cNvPr id="145" name="Forma libre 219">
                      <a:extLst>
                        <a:ext uri="{FF2B5EF4-FFF2-40B4-BE49-F238E27FC236}">
                          <a16:creationId xmlns:a16="http://schemas.microsoft.com/office/drawing/2014/main" id="{5F2C661A-FC87-2117-8F62-788623B461D6}"/>
                        </a:ext>
                      </a:extLst>
                    </p:cNvPr>
                    <p:cNvSpPr/>
                    <p:nvPr/>
                  </p:nvSpPr>
                  <p:spPr>
                    <a:xfrm>
                      <a:off x="1820282" y="4291315"/>
                      <a:ext cx="76525" cy="153298"/>
                    </a:xfrm>
                    <a:custGeom>
                      <a:avLst/>
                      <a:gdLst>
                        <a:gd name="connsiteX0" fmla="*/ 24528 w 76525"/>
                        <a:gd name="connsiteY0" fmla="*/ 144460 h 153298"/>
                        <a:gd name="connsiteX1" fmla="*/ 66637 w 76525"/>
                        <a:gd name="connsiteY1" fmla="*/ 101793 h 153298"/>
                        <a:gd name="connsiteX2" fmla="*/ 70110 w 76525"/>
                        <a:gd name="connsiteY2" fmla="*/ 52522 h 153298"/>
                        <a:gd name="connsiteX3" fmla="*/ 42109 w 76525"/>
                        <a:gd name="connsiteY3" fmla="*/ 85335 h 153298"/>
                        <a:gd name="connsiteX4" fmla="*/ 35055 w 76525"/>
                        <a:gd name="connsiteY4" fmla="*/ 0 h 153298"/>
                        <a:gd name="connsiteX5" fmla="*/ 20946 w 76525"/>
                        <a:gd name="connsiteY5" fmla="*/ 62376 h 153298"/>
                        <a:gd name="connsiteX6" fmla="*/ 6837 w 76525"/>
                        <a:gd name="connsiteY6" fmla="*/ 72230 h 153298"/>
                        <a:gd name="connsiteX7" fmla="*/ 0 w 76525"/>
                        <a:gd name="connsiteY7" fmla="*/ 153298 h 153298"/>
                        <a:gd name="connsiteX8" fmla="*/ 24528 w 76525"/>
                        <a:gd name="connsiteY8" fmla="*/ 144460 h 15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25" h="153298">
                          <a:moveTo>
                            <a:pt x="24528" y="144460"/>
                          </a:moveTo>
                          <a:cubicBezTo>
                            <a:pt x="24528" y="144460"/>
                            <a:pt x="60885" y="114187"/>
                            <a:pt x="66637" y="101793"/>
                          </a:cubicBezTo>
                          <a:cubicBezTo>
                            <a:pt x="77164" y="78833"/>
                            <a:pt x="80746" y="49271"/>
                            <a:pt x="70110" y="52522"/>
                          </a:cubicBezTo>
                          <a:cubicBezTo>
                            <a:pt x="59582" y="55773"/>
                            <a:pt x="49055" y="85335"/>
                            <a:pt x="42109" y="85335"/>
                          </a:cubicBezTo>
                          <a:cubicBezTo>
                            <a:pt x="35055" y="85335"/>
                            <a:pt x="49164" y="0"/>
                            <a:pt x="35055" y="0"/>
                          </a:cubicBezTo>
                          <a:cubicBezTo>
                            <a:pt x="20946" y="0"/>
                            <a:pt x="20946" y="62376"/>
                            <a:pt x="20946" y="62376"/>
                          </a:cubicBezTo>
                          <a:lnTo>
                            <a:pt x="6837" y="72230"/>
                          </a:lnTo>
                          <a:lnTo>
                            <a:pt x="0" y="153298"/>
                          </a:lnTo>
                          <a:lnTo>
                            <a:pt x="24528" y="144460"/>
                          </a:lnTo>
                          <a:close/>
                        </a:path>
                      </a:pathLst>
                    </a:custGeom>
                    <a:solidFill>
                      <a:srgbClr val="FFFFFF"/>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46" name="Forma libre 220">
                      <a:extLst>
                        <a:ext uri="{FF2B5EF4-FFF2-40B4-BE49-F238E27FC236}">
                          <a16:creationId xmlns:a16="http://schemas.microsoft.com/office/drawing/2014/main" id="{69B13AA1-7940-D4CE-9ABA-8C4F03B867A4}"/>
                        </a:ext>
                      </a:extLst>
                    </p:cNvPr>
                    <p:cNvSpPr/>
                    <p:nvPr/>
                  </p:nvSpPr>
                  <p:spPr>
                    <a:xfrm>
                      <a:off x="1815170" y="4286235"/>
                      <a:ext cx="86864" cy="163152"/>
                    </a:xfrm>
                    <a:custGeom>
                      <a:avLst/>
                      <a:gdLst>
                        <a:gd name="connsiteX0" fmla="*/ 5221 w 86864"/>
                        <a:gd name="connsiteY0" fmla="*/ 163152 h 163152"/>
                        <a:gd name="connsiteX1" fmla="*/ 2074 w 86864"/>
                        <a:gd name="connsiteY1" fmla="*/ 162137 h 163152"/>
                        <a:gd name="connsiteX2" fmla="*/ 12 w 86864"/>
                        <a:gd name="connsiteY2" fmla="*/ 157768 h 163152"/>
                        <a:gd name="connsiteX3" fmla="*/ 6849 w 86864"/>
                        <a:gd name="connsiteY3" fmla="*/ 76700 h 163152"/>
                        <a:gd name="connsiteX4" fmla="*/ 8911 w 86864"/>
                        <a:gd name="connsiteY4" fmla="*/ 73144 h 163152"/>
                        <a:gd name="connsiteX5" fmla="*/ 20849 w 86864"/>
                        <a:gd name="connsiteY5" fmla="*/ 64814 h 163152"/>
                        <a:gd name="connsiteX6" fmla="*/ 40167 w 86864"/>
                        <a:gd name="connsiteY6" fmla="*/ 0 h 163152"/>
                        <a:gd name="connsiteX7" fmla="*/ 46353 w 86864"/>
                        <a:gd name="connsiteY7" fmla="*/ 2540 h 163152"/>
                        <a:gd name="connsiteX8" fmla="*/ 51129 w 86864"/>
                        <a:gd name="connsiteY8" fmla="*/ 58719 h 163152"/>
                        <a:gd name="connsiteX9" fmla="*/ 50369 w 86864"/>
                        <a:gd name="connsiteY9" fmla="*/ 80764 h 163152"/>
                        <a:gd name="connsiteX10" fmla="*/ 54710 w 86864"/>
                        <a:gd name="connsiteY10" fmla="*/ 73754 h 163152"/>
                        <a:gd name="connsiteX11" fmla="*/ 73594 w 86864"/>
                        <a:gd name="connsiteY11" fmla="*/ 52827 h 163152"/>
                        <a:gd name="connsiteX12" fmla="*/ 83145 w 86864"/>
                        <a:gd name="connsiteY12" fmla="*/ 54960 h 163152"/>
                        <a:gd name="connsiteX13" fmla="*/ 76524 w 86864"/>
                        <a:gd name="connsiteY13" fmla="*/ 108599 h 163152"/>
                        <a:gd name="connsiteX14" fmla="*/ 33113 w 86864"/>
                        <a:gd name="connsiteY14" fmla="*/ 152994 h 163152"/>
                        <a:gd name="connsiteX15" fmla="*/ 31485 w 86864"/>
                        <a:gd name="connsiteY15" fmla="*/ 153908 h 163152"/>
                        <a:gd name="connsiteX16" fmla="*/ 7066 w 86864"/>
                        <a:gd name="connsiteY16" fmla="*/ 162645 h 163152"/>
                        <a:gd name="connsiteX17" fmla="*/ 5221 w 86864"/>
                        <a:gd name="connsiteY17" fmla="*/ 163152 h 163152"/>
                        <a:gd name="connsiteX18" fmla="*/ 17159 w 86864"/>
                        <a:gd name="connsiteY18" fmla="*/ 79849 h 163152"/>
                        <a:gd name="connsiteX19" fmla="*/ 11190 w 86864"/>
                        <a:gd name="connsiteY19" fmla="*/ 150860 h 163152"/>
                        <a:gd name="connsiteX20" fmla="*/ 26927 w 86864"/>
                        <a:gd name="connsiteY20" fmla="*/ 145171 h 163152"/>
                        <a:gd name="connsiteX21" fmla="*/ 66974 w 86864"/>
                        <a:gd name="connsiteY21" fmla="*/ 104840 h 163152"/>
                        <a:gd name="connsiteX22" fmla="*/ 75873 w 86864"/>
                        <a:gd name="connsiteY22" fmla="*/ 62681 h 163152"/>
                        <a:gd name="connsiteX23" fmla="*/ 63827 w 86864"/>
                        <a:gd name="connsiteY23" fmla="*/ 78732 h 163152"/>
                        <a:gd name="connsiteX24" fmla="*/ 47222 w 86864"/>
                        <a:gd name="connsiteY24" fmla="*/ 95291 h 163152"/>
                        <a:gd name="connsiteX25" fmla="*/ 42772 w 86864"/>
                        <a:gd name="connsiteY25" fmla="*/ 93564 h 163152"/>
                        <a:gd name="connsiteX26" fmla="*/ 40601 w 86864"/>
                        <a:gd name="connsiteY26" fmla="*/ 58414 h 163152"/>
                        <a:gd name="connsiteX27" fmla="*/ 39408 w 86864"/>
                        <a:gd name="connsiteY27" fmla="*/ 10667 h 163152"/>
                        <a:gd name="connsiteX28" fmla="*/ 31268 w 86864"/>
                        <a:gd name="connsiteY28" fmla="*/ 67455 h 163152"/>
                        <a:gd name="connsiteX29" fmla="*/ 29206 w 86864"/>
                        <a:gd name="connsiteY29" fmla="*/ 71417 h 163152"/>
                        <a:gd name="connsiteX30" fmla="*/ 17159 w 86864"/>
                        <a:gd name="connsiteY30" fmla="*/ 79849 h 163152"/>
                        <a:gd name="connsiteX31" fmla="*/ 29640 w 86864"/>
                        <a:gd name="connsiteY31" fmla="*/ 149540 h 163152"/>
                        <a:gd name="connsiteX32" fmla="*/ 29640 w 86864"/>
                        <a:gd name="connsiteY32" fmla="*/ 149540 h 163152"/>
                        <a:gd name="connsiteX33" fmla="*/ 29640 w 86864"/>
                        <a:gd name="connsiteY33" fmla="*/ 149540 h 16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864" h="163152">
                          <a:moveTo>
                            <a:pt x="5221" y="163152"/>
                          </a:moveTo>
                          <a:cubicBezTo>
                            <a:pt x="4027" y="163152"/>
                            <a:pt x="3050" y="162848"/>
                            <a:pt x="2074" y="162137"/>
                          </a:cubicBezTo>
                          <a:cubicBezTo>
                            <a:pt x="554" y="161121"/>
                            <a:pt x="-97" y="159495"/>
                            <a:pt x="12" y="157768"/>
                          </a:cubicBezTo>
                          <a:lnTo>
                            <a:pt x="6849" y="76700"/>
                          </a:lnTo>
                          <a:cubicBezTo>
                            <a:pt x="6958" y="75278"/>
                            <a:pt x="7717" y="74059"/>
                            <a:pt x="8911" y="73144"/>
                          </a:cubicBezTo>
                          <a:lnTo>
                            <a:pt x="20849" y="64814"/>
                          </a:lnTo>
                          <a:cubicBezTo>
                            <a:pt x="21066" y="34642"/>
                            <a:pt x="24648" y="0"/>
                            <a:pt x="40167" y="0"/>
                          </a:cubicBezTo>
                          <a:cubicBezTo>
                            <a:pt x="42446" y="0"/>
                            <a:pt x="44725" y="914"/>
                            <a:pt x="46353" y="2540"/>
                          </a:cubicBezTo>
                          <a:cubicBezTo>
                            <a:pt x="52974" y="9042"/>
                            <a:pt x="52540" y="28039"/>
                            <a:pt x="51129" y="58719"/>
                          </a:cubicBezTo>
                          <a:cubicBezTo>
                            <a:pt x="50803" y="66236"/>
                            <a:pt x="50369" y="74770"/>
                            <a:pt x="50369" y="80764"/>
                          </a:cubicBezTo>
                          <a:cubicBezTo>
                            <a:pt x="51780" y="78529"/>
                            <a:pt x="53408" y="75989"/>
                            <a:pt x="54710" y="73754"/>
                          </a:cubicBezTo>
                          <a:cubicBezTo>
                            <a:pt x="60354" y="64611"/>
                            <a:pt x="66214" y="55062"/>
                            <a:pt x="73594" y="52827"/>
                          </a:cubicBezTo>
                          <a:cubicBezTo>
                            <a:pt x="77176" y="51608"/>
                            <a:pt x="80757" y="52420"/>
                            <a:pt x="83145" y="54960"/>
                          </a:cubicBezTo>
                          <a:cubicBezTo>
                            <a:pt x="91501" y="63493"/>
                            <a:pt x="84230" y="92040"/>
                            <a:pt x="76524" y="108599"/>
                          </a:cubicBezTo>
                          <a:cubicBezTo>
                            <a:pt x="70555" y="121704"/>
                            <a:pt x="36911" y="149946"/>
                            <a:pt x="33113" y="152994"/>
                          </a:cubicBezTo>
                          <a:cubicBezTo>
                            <a:pt x="32679" y="153400"/>
                            <a:pt x="32028" y="153705"/>
                            <a:pt x="31485" y="153908"/>
                          </a:cubicBezTo>
                          <a:lnTo>
                            <a:pt x="7066" y="162645"/>
                          </a:lnTo>
                          <a:cubicBezTo>
                            <a:pt x="6523" y="163051"/>
                            <a:pt x="5872" y="163152"/>
                            <a:pt x="5221" y="163152"/>
                          </a:cubicBezTo>
                          <a:close/>
                          <a:moveTo>
                            <a:pt x="17159" y="79849"/>
                          </a:moveTo>
                          <a:lnTo>
                            <a:pt x="11190" y="150860"/>
                          </a:lnTo>
                          <a:lnTo>
                            <a:pt x="26927" y="145171"/>
                          </a:lnTo>
                          <a:cubicBezTo>
                            <a:pt x="37346" y="136536"/>
                            <a:pt x="62741" y="113983"/>
                            <a:pt x="66974" y="104840"/>
                          </a:cubicBezTo>
                          <a:cubicBezTo>
                            <a:pt x="75331" y="86351"/>
                            <a:pt x="77610" y="67963"/>
                            <a:pt x="75873" y="62681"/>
                          </a:cubicBezTo>
                          <a:cubicBezTo>
                            <a:pt x="72183" y="65017"/>
                            <a:pt x="67191" y="73246"/>
                            <a:pt x="63827" y="78732"/>
                          </a:cubicBezTo>
                          <a:cubicBezTo>
                            <a:pt x="57966" y="88383"/>
                            <a:pt x="53625" y="95291"/>
                            <a:pt x="47222" y="95291"/>
                          </a:cubicBezTo>
                          <a:cubicBezTo>
                            <a:pt x="45702" y="95291"/>
                            <a:pt x="43749" y="94478"/>
                            <a:pt x="42772" y="93564"/>
                          </a:cubicBezTo>
                          <a:cubicBezTo>
                            <a:pt x="39408" y="90313"/>
                            <a:pt x="39408" y="83506"/>
                            <a:pt x="40601" y="58414"/>
                          </a:cubicBezTo>
                          <a:cubicBezTo>
                            <a:pt x="41361" y="43785"/>
                            <a:pt x="42555" y="17270"/>
                            <a:pt x="39408" y="10667"/>
                          </a:cubicBezTo>
                          <a:cubicBezTo>
                            <a:pt x="35175" y="15340"/>
                            <a:pt x="31268" y="40839"/>
                            <a:pt x="31268" y="67455"/>
                          </a:cubicBezTo>
                          <a:cubicBezTo>
                            <a:pt x="31268" y="68979"/>
                            <a:pt x="30508" y="70503"/>
                            <a:pt x="29206" y="71417"/>
                          </a:cubicBezTo>
                          <a:lnTo>
                            <a:pt x="17159" y="79849"/>
                          </a:lnTo>
                          <a:close/>
                          <a:moveTo>
                            <a:pt x="29640" y="149540"/>
                          </a:moveTo>
                          <a:lnTo>
                            <a:pt x="29640" y="149540"/>
                          </a:lnTo>
                          <a:lnTo>
                            <a:pt x="29640" y="149540"/>
                          </a:ln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grpSp>
              <p:grpSp>
                <p:nvGrpSpPr>
                  <p:cNvPr id="142" name="Gráfico 194">
                    <a:extLst>
                      <a:ext uri="{FF2B5EF4-FFF2-40B4-BE49-F238E27FC236}">
                        <a16:creationId xmlns:a16="http://schemas.microsoft.com/office/drawing/2014/main" id="{87D83A49-E14A-4881-18D0-A27C6EA6B333}"/>
                      </a:ext>
                    </a:extLst>
                  </p:cNvPr>
                  <p:cNvGrpSpPr/>
                  <p:nvPr/>
                </p:nvGrpSpPr>
                <p:grpSpPr>
                  <a:xfrm>
                    <a:off x="1802079" y="4295794"/>
                    <a:ext cx="93776" cy="164565"/>
                    <a:chOff x="1802079" y="4295794"/>
                    <a:chExt cx="93776" cy="164565"/>
                  </a:xfrm>
                </p:grpSpPr>
                <p:sp>
                  <p:nvSpPr>
                    <p:cNvPr id="143" name="Forma libre 222">
                      <a:extLst>
                        <a:ext uri="{FF2B5EF4-FFF2-40B4-BE49-F238E27FC236}">
                          <a16:creationId xmlns:a16="http://schemas.microsoft.com/office/drawing/2014/main" id="{E3149A93-AE3A-AFE7-DDBB-9B6D92F49590}"/>
                        </a:ext>
                      </a:extLst>
                    </p:cNvPr>
                    <p:cNvSpPr/>
                    <p:nvPr/>
                  </p:nvSpPr>
                  <p:spPr>
                    <a:xfrm>
                      <a:off x="1807442" y="4300808"/>
                      <a:ext cx="83126" cy="154573"/>
                    </a:xfrm>
                    <a:custGeom>
                      <a:avLst/>
                      <a:gdLst>
                        <a:gd name="connsiteX0" fmla="*/ 2314 w 83126"/>
                        <a:gd name="connsiteY0" fmla="*/ 128363 h 154573"/>
                        <a:gd name="connsiteX1" fmla="*/ 5787 w 83126"/>
                        <a:gd name="connsiteY1" fmla="*/ 65988 h 154573"/>
                        <a:gd name="connsiteX2" fmla="*/ 30314 w 83126"/>
                        <a:gd name="connsiteY2" fmla="*/ 23320 h 154573"/>
                        <a:gd name="connsiteX3" fmla="*/ 65369 w 83126"/>
                        <a:gd name="connsiteY3" fmla="*/ 361 h 154573"/>
                        <a:gd name="connsiteX4" fmla="*/ 40841 w 83126"/>
                        <a:gd name="connsiteY4" fmla="*/ 39778 h 154573"/>
                        <a:gd name="connsiteX5" fmla="*/ 82951 w 83126"/>
                        <a:gd name="connsiteY5" fmla="*/ 56235 h 154573"/>
                        <a:gd name="connsiteX6" fmla="*/ 37369 w 83126"/>
                        <a:gd name="connsiteY6" fmla="*/ 52984 h 154573"/>
                        <a:gd name="connsiteX7" fmla="*/ 61896 w 83126"/>
                        <a:gd name="connsiteY7" fmla="*/ 79194 h 154573"/>
                        <a:gd name="connsiteX8" fmla="*/ 26841 w 83126"/>
                        <a:gd name="connsiteY8" fmla="*/ 65988 h 154573"/>
                        <a:gd name="connsiteX9" fmla="*/ 37369 w 83126"/>
                        <a:gd name="connsiteY9" fmla="*/ 92198 h 154573"/>
                        <a:gd name="connsiteX10" fmla="*/ 5787 w 83126"/>
                        <a:gd name="connsiteY10" fmla="*/ 154574 h 154573"/>
                        <a:gd name="connsiteX11" fmla="*/ 2314 w 83126"/>
                        <a:gd name="connsiteY11" fmla="*/ 128363 h 15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126" h="154573">
                          <a:moveTo>
                            <a:pt x="2314" y="128363"/>
                          </a:moveTo>
                          <a:cubicBezTo>
                            <a:pt x="2314" y="128363"/>
                            <a:pt x="-4741" y="85696"/>
                            <a:pt x="5787" y="65988"/>
                          </a:cubicBezTo>
                          <a:cubicBezTo>
                            <a:pt x="16314" y="46279"/>
                            <a:pt x="23368" y="29923"/>
                            <a:pt x="30314" y="23320"/>
                          </a:cubicBezTo>
                          <a:cubicBezTo>
                            <a:pt x="37369" y="16717"/>
                            <a:pt x="58315" y="-2890"/>
                            <a:pt x="65369" y="361"/>
                          </a:cubicBezTo>
                          <a:cubicBezTo>
                            <a:pt x="72423" y="3612"/>
                            <a:pt x="40841" y="39778"/>
                            <a:pt x="40841" y="39778"/>
                          </a:cubicBezTo>
                          <a:cubicBezTo>
                            <a:pt x="40841" y="39778"/>
                            <a:pt x="79369" y="46381"/>
                            <a:pt x="82951" y="56235"/>
                          </a:cubicBezTo>
                          <a:cubicBezTo>
                            <a:pt x="86424" y="66089"/>
                            <a:pt x="37369" y="52984"/>
                            <a:pt x="37369" y="52984"/>
                          </a:cubicBezTo>
                          <a:cubicBezTo>
                            <a:pt x="37369" y="52984"/>
                            <a:pt x="68951" y="75943"/>
                            <a:pt x="61896" y="79194"/>
                          </a:cubicBezTo>
                          <a:cubicBezTo>
                            <a:pt x="54842" y="82445"/>
                            <a:pt x="26841" y="65988"/>
                            <a:pt x="26841" y="65988"/>
                          </a:cubicBezTo>
                          <a:cubicBezTo>
                            <a:pt x="26841" y="65988"/>
                            <a:pt x="37369" y="75842"/>
                            <a:pt x="37369" y="92198"/>
                          </a:cubicBezTo>
                          <a:cubicBezTo>
                            <a:pt x="37369" y="108655"/>
                            <a:pt x="5787" y="154574"/>
                            <a:pt x="5787" y="154574"/>
                          </a:cubicBezTo>
                          <a:lnTo>
                            <a:pt x="2314" y="128363"/>
                          </a:lnTo>
                          <a:close/>
                        </a:path>
                      </a:pathLst>
                    </a:custGeom>
                    <a:solidFill>
                      <a:srgbClr val="FFFFFF"/>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44" name="Forma libre 223">
                      <a:extLst>
                        <a:ext uri="{FF2B5EF4-FFF2-40B4-BE49-F238E27FC236}">
                          <a16:creationId xmlns:a16="http://schemas.microsoft.com/office/drawing/2014/main" id="{8E45BAF2-2C95-AA8A-9DEB-F266947F2B12}"/>
                        </a:ext>
                      </a:extLst>
                    </p:cNvPr>
                    <p:cNvSpPr/>
                    <p:nvPr/>
                  </p:nvSpPr>
                  <p:spPr>
                    <a:xfrm>
                      <a:off x="1802079" y="4295794"/>
                      <a:ext cx="93776" cy="164565"/>
                    </a:xfrm>
                    <a:custGeom>
                      <a:avLst/>
                      <a:gdLst>
                        <a:gd name="connsiteX0" fmla="*/ 11149 w 93776"/>
                        <a:gd name="connsiteY0" fmla="*/ 164566 h 164565"/>
                        <a:gd name="connsiteX1" fmla="*/ 9955 w 93776"/>
                        <a:gd name="connsiteY1" fmla="*/ 164464 h 164565"/>
                        <a:gd name="connsiteX2" fmla="*/ 5831 w 93776"/>
                        <a:gd name="connsiteY2" fmla="*/ 160299 h 164565"/>
                        <a:gd name="connsiteX3" fmla="*/ 2358 w 93776"/>
                        <a:gd name="connsiteY3" fmla="*/ 134089 h 164565"/>
                        <a:gd name="connsiteX4" fmla="*/ 6373 w 93776"/>
                        <a:gd name="connsiteY4" fmla="*/ 68767 h 164565"/>
                        <a:gd name="connsiteX5" fmla="*/ 14187 w 93776"/>
                        <a:gd name="connsiteY5" fmla="*/ 53834 h 164565"/>
                        <a:gd name="connsiteX6" fmla="*/ 31986 w 93776"/>
                        <a:gd name="connsiteY6" fmla="*/ 24779 h 164565"/>
                        <a:gd name="connsiteX7" fmla="*/ 73119 w 93776"/>
                        <a:gd name="connsiteY7" fmla="*/ 905 h 164565"/>
                        <a:gd name="connsiteX8" fmla="*/ 76917 w 93776"/>
                        <a:gd name="connsiteY8" fmla="*/ 5477 h 164565"/>
                        <a:gd name="connsiteX9" fmla="*/ 55754 w 93776"/>
                        <a:gd name="connsiteY9" fmla="*/ 41440 h 164565"/>
                        <a:gd name="connsiteX10" fmla="*/ 93305 w 93776"/>
                        <a:gd name="connsiteY10" fmla="*/ 59523 h 164565"/>
                        <a:gd name="connsiteX11" fmla="*/ 91677 w 93776"/>
                        <a:gd name="connsiteY11" fmla="*/ 66735 h 164565"/>
                        <a:gd name="connsiteX12" fmla="*/ 62917 w 93776"/>
                        <a:gd name="connsiteY12" fmla="*/ 67548 h 164565"/>
                        <a:gd name="connsiteX13" fmla="*/ 73444 w 93776"/>
                        <a:gd name="connsiteY13" fmla="*/ 83193 h 164565"/>
                        <a:gd name="connsiteX14" fmla="*/ 69537 w 93776"/>
                        <a:gd name="connsiteY14" fmla="*/ 88374 h 164565"/>
                        <a:gd name="connsiteX15" fmla="*/ 45661 w 93776"/>
                        <a:gd name="connsiteY15" fmla="*/ 83701 h 164565"/>
                        <a:gd name="connsiteX16" fmla="*/ 47832 w 93776"/>
                        <a:gd name="connsiteY16" fmla="*/ 97212 h 164565"/>
                        <a:gd name="connsiteX17" fmla="*/ 15490 w 93776"/>
                        <a:gd name="connsiteY17" fmla="*/ 162331 h 164565"/>
                        <a:gd name="connsiteX18" fmla="*/ 11149 w 93776"/>
                        <a:gd name="connsiteY18" fmla="*/ 164566 h 164565"/>
                        <a:gd name="connsiteX19" fmla="*/ 65088 w 93776"/>
                        <a:gd name="connsiteY19" fmla="*/ 11166 h 164565"/>
                        <a:gd name="connsiteX20" fmla="*/ 39583 w 93776"/>
                        <a:gd name="connsiteY20" fmla="*/ 31687 h 164565"/>
                        <a:gd name="connsiteX21" fmla="*/ 23846 w 93776"/>
                        <a:gd name="connsiteY21" fmla="*/ 57999 h 164565"/>
                        <a:gd name="connsiteX22" fmla="*/ 15924 w 93776"/>
                        <a:gd name="connsiteY22" fmla="*/ 73136 h 164565"/>
                        <a:gd name="connsiteX23" fmla="*/ 12885 w 93776"/>
                        <a:gd name="connsiteY23" fmla="*/ 132565 h 164565"/>
                        <a:gd name="connsiteX24" fmla="*/ 12885 w 93776"/>
                        <a:gd name="connsiteY24" fmla="*/ 132667 h 164565"/>
                        <a:gd name="connsiteX25" fmla="*/ 14513 w 93776"/>
                        <a:gd name="connsiteY25" fmla="*/ 145061 h 164565"/>
                        <a:gd name="connsiteX26" fmla="*/ 37521 w 93776"/>
                        <a:gd name="connsiteY26" fmla="*/ 97212 h 164565"/>
                        <a:gd name="connsiteX27" fmla="*/ 28513 w 93776"/>
                        <a:gd name="connsiteY27" fmla="*/ 74355 h 164565"/>
                        <a:gd name="connsiteX28" fmla="*/ 28079 w 93776"/>
                        <a:gd name="connsiteY28" fmla="*/ 67751 h 164565"/>
                        <a:gd name="connsiteX29" fmla="*/ 35025 w 93776"/>
                        <a:gd name="connsiteY29" fmla="*/ 66634 h 164565"/>
                        <a:gd name="connsiteX30" fmla="*/ 59552 w 93776"/>
                        <a:gd name="connsiteY30" fmla="*/ 78317 h 164565"/>
                        <a:gd name="connsiteX31" fmla="*/ 39475 w 93776"/>
                        <a:gd name="connsiteY31" fmla="*/ 61453 h 164565"/>
                        <a:gd name="connsiteX32" fmla="*/ 37955 w 93776"/>
                        <a:gd name="connsiteY32" fmla="*/ 55357 h 164565"/>
                        <a:gd name="connsiteX33" fmla="*/ 44033 w 93776"/>
                        <a:gd name="connsiteY33" fmla="*/ 52919 h 164565"/>
                        <a:gd name="connsiteX34" fmla="*/ 79956 w 93776"/>
                        <a:gd name="connsiteY34" fmla="*/ 59726 h 164565"/>
                        <a:gd name="connsiteX35" fmla="*/ 45118 w 93776"/>
                        <a:gd name="connsiteY35" fmla="*/ 49364 h 164565"/>
                        <a:gd name="connsiteX36" fmla="*/ 41103 w 93776"/>
                        <a:gd name="connsiteY36" fmla="*/ 46214 h 164565"/>
                        <a:gd name="connsiteX37" fmla="*/ 41971 w 93776"/>
                        <a:gd name="connsiteY37" fmla="*/ 41440 h 164565"/>
                        <a:gd name="connsiteX38" fmla="*/ 65088 w 93776"/>
                        <a:gd name="connsiteY38" fmla="*/ 11166 h 16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3776" h="164565">
                          <a:moveTo>
                            <a:pt x="11149" y="164566"/>
                          </a:moveTo>
                          <a:cubicBezTo>
                            <a:pt x="10714" y="164566"/>
                            <a:pt x="10389" y="164566"/>
                            <a:pt x="9955" y="164464"/>
                          </a:cubicBezTo>
                          <a:cubicBezTo>
                            <a:pt x="7784" y="163956"/>
                            <a:pt x="6156" y="162331"/>
                            <a:pt x="5831" y="160299"/>
                          </a:cubicBezTo>
                          <a:lnTo>
                            <a:pt x="2358" y="134089"/>
                          </a:lnTo>
                          <a:cubicBezTo>
                            <a:pt x="1924" y="131448"/>
                            <a:pt x="-4696" y="89491"/>
                            <a:pt x="6373" y="68767"/>
                          </a:cubicBezTo>
                          <a:cubicBezTo>
                            <a:pt x="9195" y="63484"/>
                            <a:pt x="11691" y="58405"/>
                            <a:pt x="14187" y="53834"/>
                          </a:cubicBezTo>
                          <a:cubicBezTo>
                            <a:pt x="20916" y="40627"/>
                            <a:pt x="26234" y="30265"/>
                            <a:pt x="31986" y="24779"/>
                          </a:cubicBezTo>
                          <a:cubicBezTo>
                            <a:pt x="54126" y="4055"/>
                            <a:pt x="65739" y="-2650"/>
                            <a:pt x="73119" y="905"/>
                          </a:cubicBezTo>
                          <a:cubicBezTo>
                            <a:pt x="74964" y="1820"/>
                            <a:pt x="76375" y="3445"/>
                            <a:pt x="76917" y="5477"/>
                          </a:cubicBezTo>
                          <a:cubicBezTo>
                            <a:pt x="78545" y="12284"/>
                            <a:pt x="67258" y="27725"/>
                            <a:pt x="55754" y="41440"/>
                          </a:cubicBezTo>
                          <a:cubicBezTo>
                            <a:pt x="69971" y="44386"/>
                            <a:pt x="90049" y="50278"/>
                            <a:pt x="93305" y="59523"/>
                          </a:cubicBezTo>
                          <a:cubicBezTo>
                            <a:pt x="94282" y="62164"/>
                            <a:pt x="93739" y="64805"/>
                            <a:pt x="91677" y="66735"/>
                          </a:cubicBezTo>
                          <a:cubicBezTo>
                            <a:pt x="88204" y="70189"/>
                            <a:pt x="78545" y="70494"/>
                            <a:pt x="62917" y="67548"/>
                          </a:cubicBezTo>
                          <a:cubicBezTo>
                            <a:pt x="74095" y="77809"/>
                            <a:pt x="73661" y="81567"/>
                            <a:pt x="73444" y="83193"/>
                          </a:cubicBezTo>
                          <a:cubicBezTo>
                            <a:pt x="73227" y="85428"/>
                            <a:pt x="71816" y="87460"/>
                            <a:pt x="69537" y="88374"/>
                          </a:cubicBezTo>
                          <a:cubicBezTo>
                            <a:pt x="64545" y="90710"/>
                            <a:pt x="55211" y="87967"/>
                            <a:pt x="45661" y="83701"/>
                          </a:cubicBezTo>
                          <a:cubicBezTo>
                            <a:pt x="46963" y="87663"/>
                            <a:pt x="47832" y="92031"/>
                            <a:pt x="47832" y="97212"/>
                          </a:cubicBezTo>
                          <a:cubicBezTo>
                            <a:pt x="47832" y="114584"/>
                            <a:pt x="18745" y="157353"/>
                            <a:pt x="15490" y="162331"/>
                          </a:cubicBezTo>
                          <a:cubicBezTo>
                            <a:pt x="14622" y="163753"/>
                            <a:pt x="12993" y="164566"/>
                            <a:pt x="11149" y="164566"/>
                          </a:cubicBezTo>
                          <a:close/>
                          <a:moveTo>
                            <a:pt x="65088" y="11166"/>
                          </a:moveTo>
                          <a:cubicBezTo>
                            <a:pt x="61180" y="13299"/>
                            <a:pt x="53692" y="18582"/>
                            <a:pt x="39583" y="31687"/>
                          </a:cubicBezTo>
                          <a:cubicBezTo>
                            <a:pt x="35025" y="35954"/>
                            <a:pt x="29816" y="46214"/>
                            <a:pt x="23846" y="57999"/>
                          </a:cubicBezTo>
                          <a:cubicBezTo>
                            <a:pt x="21459" y="62672"/>
                            <a:pt x="18854" y="67853"/>
                            <a:pt x="15924" y="73136"/>
                          </a:cubicBezTo>
                          <a:cubicBezTo>
                            <a:pt x="6265" y="91218"/>
                            <a:pt x="12885" y="132159"/>
                            <a:pt x="12885" y="132565"/>
                          </a:cubicBezTo>
                          <a:lnTo>
                            <a:pt x="12885" y="132667"/>
                          </a:lnTo>
                          <a:lnTo>
                            <a:pt x="14513" y="145061"/>
                          </a:lnTo>
                          <a:cubicBezTo>
                            <a:pt x="25583" y="127587"/>
                            <a:pt x="37521" y="105949"/>
                            <a:pt x="37521" y="97212"/>
                          </a:cubicBezTo>
                          <a:cubicBezTo>
                            <a:pt x="37521" y="82990"/>
                            <a:pt x="28622" y="74456"/>
                            <a:pt x="28513" y="74355"/>
                          </a:cubicBezTo>
                          <a:cubicBezTo>
                            <a:pt x="26668" y="72627"/>
                            <a:pt x="26451" y="69783"/>
                            <a:pt x="28079" y="67751"/>
                          </a:cubicBezTo>
                          <a:cubicBezTo>
                            <a:pt x="29707" y="65821"/>
                            <a:pt x="32746" y="65313"/>
                            <a:pt x="35025" y="66634"/>
                          </a:cubicBezTo>
                          <a:cubicBezTo>
                            <a:pt x="43924" y="71815"/>
                            <a:pt x="53475" y="76285"/>
                            <a:pt x="59552" y="78317"/>
                          </a:cubicBezTo>
                          <a:cubicBezTo>
                            <a:pt x="55211" y="73847"/>
                            <a:pt x="47506" y="67447"/>
                            <a:pt x="39475" y="61453"/>
                          </a:cubicBezTo>
                          <a:cubicBezTo>
                            <a:pt x="37521" y="59929"/>
                            <a:pt x="36870" y="57389"/>
                            <a:pt x="37955" y="55357"/>
                          </a:cubicBezTo>
                          <a:cubicBezTo>
                            <a:pt x="39149" y="53325"/>
                            <a:pt x="41645" y="52208"/>
                            <a:pt x="44033" y="52919"/>
                          </a:cubicBezTo>
                          <a:cubicBezTo>
                            <a:pt x="58250" y="56779"/>
                            <a:pt x="72576" y="59319"/>
                            <a:pt x="79956" y="59726"/>
                          </a:cubicBezTo>
                          <a:cubicBezTo>
                            <a:pt x="73770" y="56170"/>
                            <a:pt x="59552" y="51903"/>
                            <a:pt x="45118" y="49364"/>
                          </a:cubicBezTo>
                          <a:cubicBezTo>
                            <a:pt x="43382" y="49059"/>
                            <a:pt x="41754" y="47840"/>
                            <a:pt x="41103" y="46214"/>
                          </a:cubicBezTo>
                          <a:cubicBezTo>
                            <a:pt x="40451" y="44589"/>
                            <a:pt x="40777" y="42760"/>
                            <a:pt x="41971" y="41440"/>
                          </a:cubicBezTo>
                          <a:cubicBezTo>
                            <a:pt x="51521" y="30976"/>
                            <a:pt x="61398" y="17973"/>
                            <a:pt x="65088" y="11166"/>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grpSp>
            </p:grpSp>
            <p:grpSp>
              <p:nvGrpSpPr>
                <p:cNvPr id="79" name="Gráfico 194">
                  <a:extLst>
                    <a:ext uri="{FF2B5EF4-FFF2-40B4-BE49-F238E27FC236}">
                      <a16:creationId xmlns:a16="http://schemas.microsoft.com/office/drawing/2014/main" id="{1E9BBA20-F617-25E8-89B8-81CBA9B95A48}"/>
                    </a:ext>
                  </a:extLst>
                </p:cNvPr>
                <p:cNvGrpSpPr/>
                <p:nvPr/>
              </p:nvGrpSpPr>
              <p:grpSpPr>
                <a:xfrm>
                  <a:off x="1777324" y="3997653"/>
                  <a:ext cx="1365130" cy="2649924"/>
                  <a:chOff x="1777324" y="3997653"/>
                  <a:chExt cx="1365130" cy="2649924"/>
                </a:xfrm>
              </p:grpSpPr>
              <p:grpSp>
                <p:nvGrpSpPr>
                  <p:cNvPr id="80" name="Gráfico 194">
                    <a:extLst>
                      <a:ext uri="{FF2B5EF4-FFF2-40B4-BE49-F238E27FC236}">
                        <a16:creationId xmlns:a16="http://schemas.microsoft.com/office/drawing/2014/main" id="{09F966EC-4145-7C30-4047-E8F149E33BF1}"/>
                      </a:ext>
                    </a:extLst>
                  </p:cNvPr>
                  <p:cNvGrpSpPr/>
                  <p:nvPr/>
                </p:nvGrpSpPr>
                <p:grpSpPr>
                  <a:xfrm>
                    <a:off x="2685546" y="5086558"/>
                    <a:ext cx="100225" cy="87161"/>
                    <a:chOff x="2685546" y="5086558"/>
                    <a:chExt cx="100225" cy="87161"/>
                  </a:xfrm>
                </p:grpSpPr>
                <p:sp>
                  <p:nvSpPr>
                    <p:cNvPr id="139" name="Forma libre 226">
                      <a:extLst>
                        <a:ext uri="{FF2B5EF4-FFF2-40B4-BE49-F238E27FC236}">
                          <a16:creationId xmlns:a16="http://schemas.microsoft.com/office/drawing/2014/main" id="{301C294E-1282-90BE-8838-41C54F11818A}"/>
                        </a:ext>
                      </a:extLst>
                    </p:cNvPr>
                    <p:cNvSpPr/>
                    <p:nvPr/>
                  </p:nvSpPr>
                  <p:spPr>
                    <a:xfrm>
                      <a:off x="2690925" y="5091242"/>
                      <a:ext cx="89838" cy="77635"/>
                    </a:xfrm>
                    <a:custGeom>
                      <a:avLst/>
                      <a:gdLst>
                        <a:gd name="connsiteX0" fmla="*/ 89839 w 89838"/>
                        <a:gd name="connsiteY0" fmla="*/ 32293 h 77635"/>
                        <a:gd name="connsiteX1" fmla="*/ 48706 w 89838"/>
                        <a:gd name="connsiteY1" fmla="*/ 77196 h 77635"/>
                        <a:gd name="connsiteX2" fmla="*/ 32210 w 89838"/>
                        <a:gd name="connsiteY2" fmla="*/ 76281 h 77635"/>
                        <a:gd name="connsiteX3" fmla="*/ 27543 w 89838"/>
                        <a:gd name="connsiteY3" fmla="*/ 73945 h 77635"/>
                        <a:gd name="connsiteX4" fmla="*/ 23961 w 89838"/>
                        <a:gd name="connsiteY4" fmla="*/ 66630 h 77635"/>
                        <a:gd name="connsiteX5" fmla="*/ 14085 w 89838"/>
                        <a:gd name="connsiteY5" fmla="*/ 61043 h 77635"/>
                        <a:gd name="connsiteX6" fmla="*/ 11481 w 89838"/>
                        <a:gd name="connsiteY6" fmla="*/ 51697 h 77635"/>
                        <a:gd name="connsiteX7" fmla="*/ 5403 w 89838"/>
                        <a:gd name="connsiteY7" fmla="*/ 45804 h 77635"/>
                        <a:gd name="connsiteX8" fmla="*/ 4318 w 89838"/>
                        <a:gd name="connsiteY8" fmla="*/ 39201 h 77635"/>
                        <a:gd name="connsiteX9" fmla="*/ 85 w 89838"/>
                        <a:gd name="connsiteY9" fmla="*/ 32191 h 77635"/>
                        <a:gd name="connsiteX10" fmla="*/ 519 w 89838"/>
                        <a:gd name="connsiteY10" fmla="*/ 29144 h 77635"/>
                        <a:gd name="connsiteX11" fmla="*/ 14085 w 89838"/>
                        <a:gd name="connsiteY11" fmla="*/ 19594 h 77635"/>
                        <a:gd name="connsiteX12" fmla="*/ 15279 w 89838"/>
                        <a:gd name="connsiteY12" fmla="*/ 3442 h 77635"/>
                        <a:gd name="connsiteX13" fmla="*/ 79962 w 89838"/>
                        <a:gd name="connsiteY13" fmla="*/ 1308 h 77635"/>
                        <a:gd name="connsiteX14" fmla="*/ 89839 w 89838"/>
                        <a:gd name="connsiteY14" fmla="*/ 32293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838" h="77635">
                          <a:moveTo>
                            <a:pt x="89839" y="32293"/>
                          </a:moveTo>
                          <a:cubicBezTo>
                            <a:pt x="89839" y="32293"/>
                            <a:pt x="71931" y="74453"/>
                            <a:pt x="48706" y="77196"/>
                          </a:cubicBezTo>
                          <a:cubicBezTo>
                            <a:pt x="43280" y="77805"/>
                            <a:pt x="37419" y="78008"/>
                            <a:pt x="32210" y="76281"/>
                          </a:cubicBezTo>
                          <a:cubicBezTo>
                            <a:pt x="30582" y="75773"/>
                            <a:pt x="28845" y="75062"/>
                            <a:pt x="27543" y="73945"/>
                          </a:cubicBezTo>
                          <a:cubicBezTo>
                            <a:pt x="25372" y="71913"/>
                            <a:pt x="25807" y="68967"/>
                            <a:pt x="23961" y="66630"/>
                          </a:cubicBezTo>
                          <a:cubicBezTo>
                            <a:pt x="21682" y="63582"/>
                            <a:pt x="16365" y="63989"/>
                            <a:pt x="14085" y="61043"/>
                          </a:cubicBezTo>
                          <a:cubicBezTo>
                            <a:pt x="12023" y="58402"/>
                            <a:pt x="13217" y="54439"/>
                            <a:pt x="11481" y="51697"/>
                          </a:cubicBezTo>
                          <a:cubicBezTo>
                            <a:pt x="9961" y="49360"/>
                            <a:pt x="6597" y="48344"/>
                            <a:pt x="5403" y="45804"/>
                          </a:cubicBezTo>
                          <a:cubicBezTo>
                            <a:pt x="4318" y="43773"/>
                            <a:pt x="5077" y="41334"/>
                            <a:pt x="4318" y="39201"/>
                          </a:cubicBezTo>
                          <a:cubicBezTo>
                            <a:pt x="3450" y="36661"/>
                            <a:pt x="628" y="34833"/>
                            <a:pt x="85" y="32191"/>
                          </a:cubicBezTo>
                          <a:cubicBezTo>
                            <a:pt x="-132" y="31175"/>
                            <a:pt x="85" y="30160"/>
                            <a:pt x="519" y="29144"/>
                          </a:cubicBezTo>
                          <a:cubicBezTo>
                            <a:pt x="1713" y="26096"/>
                            <a:pt x="14085" y="19594"/>
                            <a:pt x="14085" y="19594"/>
                          </a:cubicBezTo>
                          <a:cubicBezTo>
                            <a:pt x="14085" y="19594"/>
                            <a:pt x="6488" y="10857"/>
                            <a:pt x="15279" y="3442"/>
                          </a:cubicBezTo>
                          <a:cubicBezTo>
                            <a:pt x="22550" y="-2755"/>
                            <a:pt x="79962" y="1308"/>
                            <a:pt x="79962" y="1308"/>
                          </a:cubicBezTo>
                          <a:lnTo>
                            <a:pt x="89839" y="32293"/>
                          </a:lnTo>
                          <a:close/>
                        </a:path>
                      </a:pathLst>
                    </a:custGeom>
                    <a:solidFill>
                      <a:srgbClr val="FFFFFF"/>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40" name="Forma libre 227">
                      <a:extLst>
                        <a:ext uri="{FF2B5EF4-FFF2-40B4-BE49-F238E27FC236}">
                          <a16:creationId xmlns:a16="http://schemas.microsoft.com/office/drawing/2014/main" id="{19B76C17-16F2-84F3-C754-AE1D9B58EBF9}"/>
                        </a:ext>
                      </a:extLst>
                    </p:cNvPr>
                    <p:cNvSpPr/>
                    <p:nvPr/>
                  </p:nvSpPr>
                  <p:spPr>
                    <a:xfrm>
                      <a:off x="2685546" y="5086558"/>
                      <a:ext cx="100225" cy="87161"/>
                    </a:xfrm>
                    <a:custGeom>
                      <a:avLst/>
                      <a:gdLst>
                        <a:gd name="connsiteX0" fmla="*/ 47140 w 100225"/>
                        <a:gd name="connsiteY0" fmla="*/ 87162 h 87161"/>
                        <a:gd name="connsiteX1" fmla="*/ 35853 w 100225"/>
                        <a:gd name="connsiteY1" fmla="*/ 85638 h 87161"/>
                        <a:gd name="connsiteX2" fmla="*/ 29232 w 100225"/>
                        <a:gd name="connsiteY2" fmla="*/ 82082 h 87161"/>
                        <a:gd name="connsiteX3" fmla="*/ 25759 w 100225"/>
                        <a:gd name="connsiteY3" fmla="*/ 75987 h 87161"/>
                        <a:gd name="connsiteX4" fmla="*/ 25000 w 100225"/>
                        <a:gd name="connsiteY4" fmla="*/ 74260 h 87161"/>
                        <a:gd name="connsiteX5" fmla="*/ 22503 w 100225"/>
                        <a:gd name="connsiteY5" fmla="*/ 73142 h 87161"/>
                        <a:gd name="connsiteX6" fmla="*/ 15124 w 100225"/>
                        <a:gd name="connsiteY6" fmla="*/ 68673 h 87161"/>
                        <a:gd name="connsiteX7" fmla="*/ 12736 w 100225"/>
                        <a:gd name="connsiteY7" fmla="*/ 61256 h 87161"/>
                        <a:gd name="connsiteX8" fmla="*/ 12302 w 100225"/>
                        <a:gd name="connsiteY8" fmla="*/ 58818 h 87161"/>
                        <a:gd name="connsiteX9" fmla="*/ 10674 w 100225"/>
                        <a:gd name="connsiteY9" fmla="*/ 57396 h 87161"/>
                        <a:gd name="connsiteX10" fmla="*/ 6007 w 100225"/>
                        <a:gd name="connsiteY10" fmla="*/ 52520 h 87161"/>
                        <a:gd name="connsiteX11" fmla="*/ 4813 w 100225"/>
                        <a:gd name="connsiteY11" fmla="*/ 47136 h 87161"/>
                        <a:gd name="connsiteX12" fmla="*/ 4596 w 100225"/>
                        <a:gd name="connsiteY12" fmla="*/ 45510 h 87161"/>
                        <a:gd name="connsiteX13" fmla="*/ 3294 w 100225"/>
                        <a:gd name="connsiteY13" fmla="*/ 43783 h 87161"/>
                        <a:gd name="connsiteX14" fmla="*/ 146 w 100225"/>
                        <a:gd name="connsiteY14" fmla="*/ 37789 h 87161"/>
                        <a:gd name="connsiteX15" fmla="*/ 798 w 100225"/>
                        <a:gd name="connsiteY15" fmla="*/ 32304 h 87161"/>
                        <a:gd name="connsiteX16" fmla="*/ 12193 w 100225"/>
                        <a:gd name="connsiteY16" fmla="*/ 22653 h 87161"/>
                        <a:gd name="connsiteX17" fmla="*/ 16860 w 100225"/>
                        <a:gd name="connsiteY17" fmla="*/ 4773 h 87161"/>
                        <a:gd name="connsiteX18" fmla="*/ 85559 w 100225"/>
                        <a:gd name="connsiteY18" fmla="*/ 1319 h 87161"/>
                        <a:gd name="connsiteX19" fmla="*/ 90226 w 100225"/>
                        <a:gd name="connsiteY19" fmla="*/ 4875 h 87161"/>
                        <a:gd name="connsiteX20" fmla="*/ 99993 w 100225"/>
                        <a:gd name="connsiteY20" fmla="*/ 35758 h 87161"/>
                        <a:gd name="connsiteX21" fmla="*/ 99885 w 100225"/>
                        <a:gd name="connsiteY21" fmla="*/ 39008 h 87161"/>
                        <a:gd name="connsiteX22" fmla="*/ 54520 w 100225"/>
                        <a:gd name="connsiteY22" fmla="*/ 86959 h 87161"/>
                        <a:gd name="connsiteX23" fmla="*/ 47140 w 100225"/>
                        <a:gd name="connsiteY23" fmla="*/ 87162 h 87161"/>
                        <a:gd name="connsiteX24" fmla="*/ 49961 w 100225"/>
                        <a:gd name="connsiteY24" fmla="*/ 9751 h 87161"/>
                        <a:gd name="connsiteX25" fmla="*/ 24132 w 100225"/>
                        <a:gd name="connsiteY25" fmla="*/ 11986 h 87161"/>
                        <a:gd name="connsiteX26" fmla="*/ 23697 w 100225"/>
                        <a:gd name="connsiteY26" fmla="*/ 21332 h 87161"/>
                        <a:gd name="connsiteX27" fmla="*/ 24783 w 100225"/>
                        <a:gd name="connsiteY27" fmla="*/ 25395 h 87161"/>
                        <a:gd name="connsiteX28" fmla="*/ 22286 w 100225"/>
                        <a:gd name="connsiteY28" fmla="*/ 28748 h 87161"/>
                        <a:gd name="connsiteX29" fmla="*/ 10891 w 100225"/>
                        <a:gd name="connsiteY29" fmla="*/ 36164 h 87161"/>
                        <a:gd name="connsiteX30" fmla="*/ 12193 w 100225"/>
                        <a:gd name="connsiteY30" fmla="*/ 37891 h 87161"/>
                        <a:gd name="connsiteX31" fmla="*/ 15015 w 100225"/>
                        <a:gd name="connsiteY31" fmla="*/ 42463 h 87161"/>
                        <a:gd name="connsiteX32" fmla="*/ 15666 w 100225"/>
                        <a:gd name="connsiteY32" fmla="*/ 46831 h 87161"/>
                        <a:gd name="connsiteX33" fmla="*/ 15883 w 100225"/>
                        <a:gd name="connsiteY33" fmla="*/ 48456 h 87161"/>
                        <a:gd name="connsiteX34" fmla="*/ 17511 w 100225"/>
                        <a:gd name="connsiteY34" fmla="*/ 49878 h 87161"/>
                        <a:gd name="connsiteX35" fmla="*/ 21744 w 100225"/>
                        <a:gd name="connsiteY35" fmla="*/ 54044 h 87161"/>
                        <a:gd name="connsiteX36" fmla="*/ 23589 w 100225"/>
                        <a:gd name="connsiteY36" fmla="*/ 60647 h 87161"/>
                        <a:gd name="connsiteX37" fmla="*/ 24023 w 100225"/>
                        <a:gd name="connsiteY37" fmla="*/ 62984 h 87161"/>
                        <a:gd name="connsiteX38" fmla="*/ 26519 w 100225"/>
                        <a:gd name="connsiteY38" fmla="*/ 64101 h 87161"/>
                        <a:gd name="connsiteX39" fmla="*/ 34008 w 100225"/>
                        <a:gd name="connsiteY39" fmla="*/ 68673 h 87161"/>
                        <a:gd name="connsiteX40" fmla="*/ 36178 w 100225"/>
                        <a:gd name="connsiteY40" fmla="*/ 73447 h 87161"/>
                        <a:gd name="connsiteX41" fmla="*/ 36938 w 100225"/>
                        <a:gd name="connsiteY41" fmla="*/ 75174 h 87161"/>
                        <a:gd name="connsiteX42" fmla="*/ 39434 w 100225"/>
                        <a:gd name="connsiteY42" fmla="*/ 76393 h 87161"/>
                        <a:gd name="connsiteX43" fmla="*/ 53652 w 100225"/>
                        <a:gd name="connsiteY43" fmla="*/ 77003 h 87161"/>
                        <a:gd name="connsiteX44" fmla="*/ 89900 w 100225"/>
                        <a:gd name="connsiteY44" fmla="*/ 36672 h 87161"/>
                        <a:gd name="connsiteX45" fmla="*/ 81760 w 100225"/>
                        <a:gd name="connsiteY45" fmla="*/ 10665 h 87161"/>
                        <a:gd name="connsiteX46" fmla="*/ 49961 w 100225"/>
                        <a:gd name="connsiteY46" fmla="*/ 9751 h 8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0225" h="87161">
                          <a:moveTo>
                            <a:pt x="47140" y="87162"/>
                          </a:moveTo>
                          <a:cubicBezTo>
                            <a:pt x="43558" y="87162"/>
                            <a:pt x="39651" y="86755"/>
                            <a:pt x="35853" y="85638"/>
                          </a:cubicBezTo>
                          <a:cubicBezTo>
                            <a:pt x="34116" y="85029"/>
                            <a:pt x="31403" y="84114"/>
                            <a:pt x="29232" y="82082"/>
                          </a:cubicBezTo>
                          <a:cubicBezTo>
                            <a:pt x="27062" y="80051"/>
                            <a:pt x="26302" y="77612"/>
                            <a:pt x="25759" y="75987"/>
                          </a:cubicBezTo>
                          <a:cubicBezTo>
                            <a:pt x="25542" y="75276"/>
                            <a:pt x="25325" y="74463"/>
                            <a:pt x="25000" y="74260"/>
                          </a:cubicBezTo>
                          <a:cubicBezTo>
                            <a:pt x="24674" y="73955"/>
                            <a:pt x="23372" y="73447"/>
                            <a:pt x="22503" y="73142"/>
                          </a:cubicBezTo>
                          <a:cubicBezTo>
                            <a:pt x="20333" y="72330"/>
                            <a:pt x="17294" y="71415"/>
                            <a:pt x="15124" y="68673"/>
                          </a:cubicBezTo>
                          <a:cubicBezTo>
                            <a:pt x="13170" y="66234"/>
                            <a:pt x="12953" y="63390"/>
                            <a:pt x="12736" y="61256"/>
                          </a:cubicBezTo>
                          <a:cubicBezTo>
                            <a:pt x="12628" y="60342"/>
                            <a:pt x="12519" y="59225"/>
                            <a:pt x="12302" y="58818"/>
                          </a:cubicBezTo>
                          <a:cubicBezTo>
                            <a:pt x="12085" y="58514"/>
                            <a:pt x="11325" y="57904"/>
                            <a:pt x="10674" y="57396"/>
                          </a:cubicBezTo>
                          <a:cubicBezTo>
                            <a:pt x="9155" y="56279"/>
                            <a:pt x="7201" y="54857"/>
                            <a:pt x="6007" y="52520"/>
                          </a:cubicBezTo>
                          <a:cubicBezTo>
                            <a:pt x="5030" y="50590"/>
                            <a:pt x="4922" y="48456"/>
                            <a:pt x="4813" y="47136"/>
                          </a:cubicBezTo>
                          <a:cubicBezTo>
                            <a:pt x="4813" y="46424"/>
                            <a:pt x="4813" y="45713"/>
                            <a:pt x="4596" y="45510"/>
                          </a:cubicBezTo>
                          <a:cubicBezTo>
                            <a:pt x="4488" y="45104"/>
                            <a:pt x="3836" y="44393"/>
                            <a:pt x="3294" y="43783"/>
                          </a:cubicBezTo>
                          <a:cubicBezTo>
                            <a:pt x="2100" y="42361"/>
                            <a:pt x="689" y="40431"/>
                            <a:pt x="146" y="37789"/>
                          </a:cubicBezTo>
                          <a:cubicBezTo>
                            <a:pt x="-179" y="36062"/>
                            <a:pt x="38" y="34132"/>
                            <a:pt x="798" y="32304"/>
                          </a:cubicBezTo>
                          <a:cubicBezTo>
                            <a:pt x="1232" y="31186"/>
                            <a:pt x="2317" y="28342"/>
                            <a:pt x="12193" y="22653"/>
                          </a:cubicBezTo>
                          <a:cubicBezTo>
                            <a:pt x="10131" y="17370"/>
                            <a:pt x="10240" y="10360"/>
                            <a:pt x="16860" y="4773"/>
                          </a:cubicBezTo>
                          <a:cubicBezTo>
                            <a:pt x="24674" y="-1830"/>
                            <a:pt x="63310" y="-103"/>
                            <a:pt x="85559" y="1319"/>
                          </a:cubicBezTo>
                          <a:cubicBezTo>
                            <a:pt x="87729" y="1522"/>
                            <a:pt x="89575" y="2843"/>
                            <a:pt x="90226" y="4875"/>
                          </a:cubicBezTo>
                          <a:lnTo>
                            <a:pt x="99993" y="35758"/>
                          </a:lnTo>
                          <a:cubicBezTo>
                            <a:pt x="100319" y="36875"/>
                            <a:pt x="100319" y="37891"/>
                            <a:pt x="99885" y="39008"/>
                          </a:cubicBezTo>
                          <a:cubicBezTo>
                            <a:pt x="97931" y="43580"/>
                            <a:pt x="80133" y="84012"/>
                            <a:pt x="54520" y="86959"/>
                          </a:cubicBezTo>
                          <a:cubicBezTo>
                            <a:pt x="52566" y="86959"/>
                            <a:pt x="49961" y="87162"/>
                            <a:pt x="47140" y="87162"/>
                          </a:cubicBezTo>
                          <a:close/>
                          <a:moveTo>
                            <a:pt x="49961" y="9751"/>
                          </a:moveTo>
                          <a:cubicBezTo>
                            <a:pt x="36938" y="9751"/>
                            <a:pt x="26736" y="10462"/>
                            <a:pt x="24132" y="11986"/>
                          </a:cubicBezTo>
                          <a:cubicBezTo>
                            <a:pt x="19682" y="15745"/>
                            <a:pt x="22612" y="20011"/>
                            <a:pt x="23697" y="21332"/>
                          </a:cubicBezTo>
                          <a:cubicBezTo>
                            <a:pt x="24674" y="22551"/>
                            <a:pt x="25000" y="23973"/>
                            <a:pt x="24783" y="25395"/>
                          </a:cubicBezTo>
                          <a:cubicBezTo>
                            <a:pt x="24565" y="26818"/>
                            <a:pt x="23480" y="28037"/>
                            <a:pt x="22286" y="28748"/>
                          </a:cubicBezTo>
                          <a:cubicBezTo>
                            <a:pt x="17186" y="31389"/>
                            <a:pt x="11759" y="34843"/>
                            <a:pt x="10891" y="36164"/>
                          </a:cubicBezTo>
                          <a:cubicBezTo>
                            <a:pt x="11108" y="36570"/>
                            <a:pt x="11759" y="37383"/>
                            <a:pt x="12193" y="37891"/>
                          </a:cubicBezTo>
                          <a:cubicBezTo>
                            <a:pt x="13170" y="39110"/>
                            <a:pt x="14255" y="40532"/>
                            <a:pt x="15015" y="42463"/>
                          </a:cubicBezTo>
                          <a:cubicBezTo>
                            <a:pt x="15558" y="43986"/>
                            <a:pt x="15666" y="45612"/>
                            <a:pt x="15666" y="46831"/>
                          </a:cubicBezTo>
                          <a:cubicBezTo>
                            <a:pt x="15666" y="47440"/>
                            <a:pt x="15775" y="48253"/>
                            <a:pt x="15883" y="48456"/>
                          </a:cubicBezTo>
                          <a:cubicBezTo>
                            <a:pt x="16100" y="48761"/>
                            <a:pt x="16969" y="49371"/>
                            <a:pt x="17511" y="49878"/>
                          </a:cubicBezTo>
                          <a:cubicBezTo>
                            <a:pt x="18922" y="50894"/>
                            <a:pt x="20442" y="52012"/>
                            <a:pt x="21744" y="54044"/>
                          </a:cubicBezTo>
                          <a:cubicBezTo>
                            <a:pt x="23263" y="56279"/>
                            <a:pt x="23372" y="58615"/>
                            <a:pt x="23589" y="60647"/>
                          </a:cubicBezTo>
                          <a:cubicBezTo>
                            <a:pt x="23697" y="61460"/>
                            <a:pt x="23806" y="62679"/>
                            <a:pt x="24023" y="62984"/>
                          </a:cubicBezTo>
                          <a:cubicBezTo>
                            <a:pt x="24349" y="63288"/>
                            <a:pt x="25651" y="63796"/>
                            <a:pt x="26519" y="64101"/>
                          </a:cubicBezTo>
                          <a:cubicBezTo>
                            <a:pt x="28798" y="64914"/>
                            <a:pt x="31837" y="65930"/>
                            <a:pt x="34008" y="68673"/>
                          </a:cubicBezTo>
                          <a:cubicBezTo>
                            <a:pt x="35310" y="70298"/>
                            <a:pt x="35744" y="72127"/>
                            <a:pt x="36178" y="73447"/>
                          </a:cubicBezTo>
                          <a:cubicBezTo>
                            <a:pt x="36395" y="74260"/>
                            <a:pt x="36721" y="74971"/>
                            <a:pt x="36938" y="75174"/>
                          </a:cubicBezTo>
                          <a:cubicBezTo>
                            <a:pt x="37372" y="75581"/>
                            <a:pt x="38240" y="75987"/>
                            <a:pt x="39434" y="76393"/>
                          </a:cubicBezTo>
                          <a:cubicBezTo>
                            <a:pt x="44209" y="77917"/>
                            <a:pt x="49744" y="77511"/>
                            <a:pt x="53652" y="77003"/>
                          </a:cubicBezTo>
                          <a:cubicBezTo>
                            <a:pt x="69497" y="75174"/>
                            <a:pt x="84582" y="48659"/>
                            <a:pt x="89900" y="36672"/>
                          </a:cubicBezTo>
                          <a:lnTo>
                            <a:pt x="81760" y="10665"/>
                          </a:lnTo>
                          <a:cubicBezTo>
                            <a:pt x="70908" y="10157"/>
                            <a:pt x="59620" y="9751"/>
                            <a:pt x="49961" y="9751"/>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grpSp>
              <p:grpSp>
                <p:nvGrpSpPr>
                  <p:cNvPr id="81" name="Gráfico 194">
                    <a:extLst>
                      <a:ext uri="{FF2B5EF4-FFF2-40B4-BE49-F238E27FC236}">
                        <a16:creationId xmlns:a16="http://schemas.microsoft.com/office/drawing/2014/main" id="{92571716-2DD7-BA98-AB9A-CC8E3C023EAC}"/>
                      </a:ext>
                    </a:extLst>
                  </p:cNvPr>
                  <p:cNvGrpSpPr/>
                  <p:nvPr/>
                </p:nvGrpSpPr>
                <p:grpSpPr>
                  <a:xfrm>
                    <a:off x="2287226" y="6406577"/>
                    <a:ext cx="225052" cy="241000"/>
                    <a:chOff x="2287226" y="6406577"/>
                    <a:chExt cx="225052" cy="241000"/>
                  </a:xfrm>
                </p:grpSpPr>
                <p:grpSp>
                  <p:nvGrpSpPr>
                    <p:cNvPr id="133" name="Gráfico 194">
                      <a:extLst>
                        <a:ext uri="{FF2B5EF4-FFF2-40B4-BE49-F238E27FC236}">
                          <a16:creationId xmlns:a16="http://schemas.microsoft.com/office/drawing/2014/main" id="{6AEB2D7A-9934-34B6-A635-A797FF483A16}"/>
                        </a:ext>
                      </a:extLst>
                    </p:cNvPr>
                    <p:cNvGrpSpPr/>
                    <p:nvPr/>
                  </p:nvGrpSpPr>
                  <p:grpSpPr>
                    <a:xfrm>
                      <a:off x="2416040" y="6406577"/>
                      <a:ext cx="73690" cy="208491"/>
                      <a:chOff x="2416040" y="6406577"/>
                      <a:chExt cx="73690" cy="208491"/>
                    </a:xfrm>
                  </p:grpSpPr>
                  <p:sp>
                    <p:nvSpPr>
                      <p:cNvPr id="137" name="Forma libre 230">
                        <a:extLst>
                          <a:ext uri="{FF2B5EF4-FFF2-40B4-BE49-F238E27FC236}">
                            <a16:creationId xmlns:a16="http://schemas.microsoft.com/office/drawing/2014/main" id="{84A911AD-648A-A67E-6D8D-121BAF6EC405}"/>
                          </a:ext>
                        </a:extLst>
                      </p:cNvPr>
                      <p:cNvSpPr/>
                      <p:nvPr/>
                    </p:nvSpPr>
                    <p:spPr>
                      <a:xfrm>
                        <a:off x="2421316" y="6411484"/>
                        <a:ext cx="63163" cy="198708"/>
                      </a:xfrm>
                      <a:custGeom>
                        <a:avLst/>
                        <a:gdLst>
                          <a:gd name="connsiteX0" fmla="*/ 63164 w 63163"/>
                          <a:gd name="connsiteY0" fmla="*/ 198709 h 198708"/>
                          <a:gd name="connsiteX1" fmla="*/ 40807 w 63163"/>
                          <a:gd name="connsiteY1" fmla="*/ 0 h 198708"/>
                          <a:gd name="connsiteX2" fmla="*/ 0 w 63163"/>
                          <a:gd name="connsiteY2" fmla="*/ 9549 h 198708"/>
                          <a:gd name="connsiteX3" fmla="*/ 30605 w 63163"/>
                          <a:gd name="connsiteY3" fmla="*/ 194848 h 198708"/>
                        </a:gdLst>
                        <a:ahLst/>
                        <a:cxnLst>
                          <a:cxn ang="0">
                            <a:pos x="connsiteX0" y="connsiteY0"/>
                          </a:cxn>
                          <a:cxn ang="0">
                            <a:pos x="connsiteX1" y="connsiteY1"/>
                          </a:cxn>
                          <a:cxn ang="0">
                            <a:pos x="connsiteX2" y="connsiteY2"/>
                          </a:cxn>
                          <a:cxn ang="0">
                            <a:pos x="connsiteX3" y="connsiteY3"/>
                          </a:cxn>
                        </a:cxnLst>
                        <a:rect l="l" t="t" r="r" b="b"/>
                        <a:pathLst>
                          <a:path w="63163" h="198708">
                            <a:moveTo>
                              <a:pt x="63164" y="198709"/>
                            </a:moveTo>
                            <a:lnTo>
                              <a:pt x="40807" y="0"/>
                            </a:lnTo>
                            <a:lnTo>
                              <a:pt x="0" y="9549"/>
                            </a:lnTo>
                            <a:lnTo>
                              <a:pt x="30605" y="194848"/>
                            </a:lnTo>
                            <a:close/>
                          </a:path>
                        </a:pathLst>
                      </a:custGeom>
                      <a:solidFill>
                        <a:srgbClr val="FFFFFF"/>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38" name="Forma libre 231">
                        <a:extLst>
                          <a:ext uri="{FF2B5EF4-FFF2-40B4-BE49-F238E27FC236}">
                            <a16:creationId xmlns:a16="http://schemas.microsoft.com/office/drawing/2014/main" id="{60F36F14-8ED8-043A-1F12-1880AF7D2797}"/>
                          </a:ext>
                        </a:extLst>
                      </p:cNvPr>
                      <p:cNvSpPr/>
                      <p:nvPr/>
                    </p:nvSpPr>
                    <p:spPr>
                      <a:xfrm>
                        <a:off x="2416040" y="6406577"/>
                        <a:ext cx="73690" cy="208491"/>
                      </a:xfrm>
                      <a:custGeom>
                        <a:avLst/>
                        <a:gdLst>
                          <a:gd name="connsiteX0" fmla="*/ 68440 w 73690"/>
                          <a:gd name="connsiteY0" fmla="*/ 208492 h 208491"/>
                          <a:gd name="connsiteX1" fmla="*/ 67789 w 73690"/>
                          <a:gd name="connsiteY1" fmla="*/ 208492 h 208491"/>
                          <a:gd name="connsiteX2" fmla="*/ 35230 w 73690"/>
                          <a:gd name="connsiteY2" fmla="*/ 204631 h 208491"/>
                          <a:gd name="connsiteX3" fmla="*/ 30672 w 73690"/>
                          <a:gd name="connsiteY3" fmla="*/ 200466 h 208491"/>
                          <a:gd name="connsiteX4" fmla="*/ 66 w 73690"/>
                          <a:gd name="connsiteY4" fmla="*/ 15168 h 208491"/>
                          <a:gd name="connsiteX5" fmla="*/ 3974 w 73690"/>
                          <a:gd name="connsiteY5" fmla="*/ 9681 h 208491"/>
                          <a:gd name="connsiteX6" fmla="*/ 44780 w 73690"/>
                          <a:gd name="connsiteY6" fmla="*/ 132 h 208491"/>
                          <a:gd name="connsiteX7" fmla="*/ 49122 w 73690"/>
                          <a:gd name="connsiteY7" fmla="*/ 945 h 208491"/>
                          <a:gd name="connsiteX8" fmla="*/ 51292 w 73690"/>
                          <a:gd name="connsiteY8" fmla="*/ 4501 h 208491"/>
                          <a:gd name="connsiteX9" fmla="*/ 73649 w 73690"/>
                          <a:gd name="connsiteY9" fmla="*/ 203209 h 208491"/>
                          <a:gd name="connsiteX10" fmla="*/ 72021 w 73690"/>
                          <a:gd name="connsiteY10" fmla="*/ 207273 h 208491"/>
                          <a:gd name="connsiteX11" fmla="*/ 68440 w 73690"/>
                          <a:gd name="connsiteY11" fmla="*/ 208492 h 208491"/>
                          <a:gd name="connsiteX12" fmla="*/ 40439 w 73690"/>
                          <a:gd name="connsiteY12" fmla="*/ 195387 h 208491"/>
                          <a:gd name="connsiteX13" fmla="*/ 62471 w 73690"/>
                          <a:gd name="connsiteY13" fmla="*/ 197927 h 208491"/>
                          <a:gd name="connsiteX14" fmla="*/ 41416 w 73690"/>
                          <a:gd name="connsiteY14" fmla="*/ 11002 h 208491"/>
                          <a:gd name="connsiteX15" fmla="*/ 11137 w 73690"/>
                          <a:gd name="connsiteY15" fmla="*/ 18113 h 208491"/>
                          <a:gd name="connsiteX16" fmla="*/ 40439 w 73690"/>
                          <a:gd name="connsiteY16" fmla="*/ 195387 h 20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690" h="208491">
                            <a:moveTo>
                              <a:pt x="68440" y="208492"/>
                            </a:moveTo>
                            <a:cubicBezTo>
                              <a:pt x="68223" y="208492"/>
                              <a:pt x="68006" y="208492"/>
                              <a:pt x="67789" y="208492"/>
                            </a:cubicBezTo>
                            <a:lnTo>
                              <a:pt x="35230" y="204631"/>
                            </a:lnTo>
                            <a:cubicBezTo>
                              <a:pt x="32951" y="204327"/>
                              <a:pt x="30997" y="202701"/>
                              <a:pt x="30672" y="200466"/>
                            </a:cubicBezTo>
                            <a:lnTo>
                              <a:pt x="66" y="15168"/>
                            </a:lnTo>
                            <a:cubicBezTo>
                              <a:pt x="-367" y="12729"/>
                              <a:pt x="1369" y="10291"/>
                              <a:pt x="3974" y="9681"/>
                            </a:cubicBezTo>
                            <a:lnTo>
                              <a:pt x="44780" y="132"/>
                            </a:lnTo>
                            <a:cubicBezTo>
                              <a:pt x="46300" y="-173"/>
                              <a:pt x="47819" y="31"/>
                              <a:pt x="49122" y="945"/>
                            </a:cubicBezTo>
                            <a:cubicBezTo>
                              <a:pt x="50424" y="1758"/>
                              <a:pt x="51184" y="2977"/>
                              <a:pt x="51292" y="4501"/>
                            </a:cubicBezTo>
                            <a:lnTo>
                              <a:pt x="73649" y="203209"/>
                            </a:lnTo>
                            <a:cubicBezTo>
                              <a:pt x="73866" y="204733"/>
                              <a:pt x="73215" y="206155"/>
                              <a:pt x="72021" y="207273"/>
                            </a:cubicBezTo>
                            <a:cubicBezTo>
                              <a:pt x="71044" y="207984"/>
                              <a:pt x="69742" y="208492"/>
                              <a:pt x="68440" y="208492"/>
                            </a:cubicBezTo>
                            <a:close/>
                            <a:moveTo>
                              <a:pt x="40439" y="195387"/>
                            </a:moveTo>
                            <a:lnTo>
                              <a:pt x="62471" y="197927"/>
                            </a:lnTo>
                            <a:lnTo>
                              <a:pt x="41416" y="11002"/>
                            </a:lnTo>
                            <a:lnTo>
                              <a:pt x="11137" y="18113"/>
                            </a:lnTo>
                            <a:lnTo>
                              <a:pt x="40439" y="195387"/>
                            </a:ln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grpSp>
                <p:grpSp>
                  <p:nvGrpSpPr>
                    <p:cNvPr id="134" name="Gráfico 194">
                      <a:extLst>
                        <a:ext uri="{FF2B5EF4-FFF2-40B4-BE49-F238E27FC236}">
                          <a16:creationId xmlns:a16="http://schemas.microsoft.com/office/drawing/2014/main" id="{97FB5EDC-BE10-9642-B8D9-9077A9AF35D7}"/>
                        </a:ext>
                      </a:extLst>
                    </p:cNvPr>
                    <p:cNvGrpSpPr/>
                    <p:nvPr/>
                  </p:nvGrpSpPr>
                  <p:grpSpPr>
                    <a:xfrm>
                      <a:off x="2287226" y="6566449"/>
                      <a:ext cx="225052" cy="81128"/>
                      <a:chOff x="2287226" y="6566449"/>
                      <a:chExt cx="225052" cy="81128"/>
                    </a:xfrm>
                  </p:grpSpPr>
                  <p:sp>
                    <p:nvSpPr>
                      <p:cNvPr id="135" name="Forma libre 233">
                        <a:extLst>
                          <a:ext uri="{FF2B5EF4-FFF2-40B4-BE49-F238E27FC236}">
                            <a16:creationId xmlns:a16="http://schemas.microsoft.com/office/drawing/2014/main" id="{ACB3ED0A-D90C-10AF-63E2-1EF8ED7518CD}"/>
                          </a:ext>
                        </a:extLst>
                      </p:cNvPr>
                      <p:cNvSpPr/>
                      <p:nvPr/>
                    </p:nvSpPr>
                    <p:spPr>
                      <a:xfrm>
                        <a:off x="2292349" y="6571444"/>
                        <a:ext cx="214732" cy="70949"/>
                      </a:xfrm>
                      <a:custGeom>
                        <a:avLst/>
                        <a:gdLst>
                          <a:gd name="connsiteX0" fmla="*/ 193650 w 214732"/>
                          <a:gd name="connsiteY0" fmla="*/ 65670 h 70949"/>
                          <a:gd name="connsiteX1" fmla="*/ 181386 w 214732"/>
                          <a:gd name="connsiteY1" fmla="*/ 67701 h 70949"/>
                          <a:gd name="connsiteX2" fmla="*/ 251 w 214732"/>
                          <a:gd name="connsiteY2" fmla="*/ 55917 h 70949"/>
                          <a:gd name="connsiteX3" fmla="*/ 155448 w 214732"/>
                          <a:gd name="connsiteY3" fmla="*/ 13961 h 70949"/>
                          <a:gd name="connsiteX4" fmla="*/ 193650 w 214732"/>
                          <a:gd name="connsiteY4" fmla="*/ 65670 h 70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32" h="70949">
                            <a:moveTo>
                              <a:pt x="193650" y="65670"/>
                            </a:moveTo>
                            <a:cubicBezTo>
                              <a:pt x="189634" y="66787"/>
                              <a:pt x="185510" y="67397"/>
                              <a:pt x="181386" y="67701"/>
                            </a:cubicBezTo>
                            <a:cubicBezTo>
                              <a:pt x="153060" y="69530"/>
                              <a:pt x="3941" y="78369"/>
                              <a:pt x="251" y="55917"/>
                            </a:cubicBezTo>
                            <a:cubicBezTo>
                              <a:pt x="-3873" y="31028"/>
                              <a:pt x="42578" y="-26370"/>
                              <a:pt x="155448" y="13961"/>
                            </a:cubicBezTo>
                            <a:cubicBezTo>
                              <a:pt x="245201" y="45962"/>
                              <a:pt x="211015" y="60997"/>
                              <a:pt x="193650" y="65670"/>
                            </a:cubicBezTo>
                            <a:close/>
                          </a:path>
                        </a:pathLst>
                      </a:custGeom>
                      <a:solidFill>
                        <a:srgbClr val="FFFFFF"/>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36" name="Forma libre 234">
                        <a:extLst>
                          <a:ext uri="{FF2B5EF4-FFF2-40B4-BE49-F238E27FC236}">
                            <a16:creationId xmlns:a16="http://schemas.microsoft.com/office/drawing/2014/main" id="{A8C9E786-631A-5CBE-26FE-7AD71214D710}"/>
                          </a:ext>
                        </a:extLst>
                      </p:cNvPr>
                      <p:cNvSpPr/>
                      <p:nvPr/>
                    </p:nvSpPr>
                    <p:spPr>
                      <a:xfrm>
                        <a:off x="2287226" y="6566449"/>
                        <a:ext cx="225052" cy="81128"/>
                      </a:xfrm>
                      <a:custGeom>
                        <a:avLst/>
                        <a:gdLst>
                          <a:gd name="connsiteX0" fmla="*/ 95562 w 225052"/>
                          <a:gd name="connsiteY0" fmla="*/ 81129 h 81128"/>
                          <a:gd name="connsiteX1" fmla="*/ 273 w 225052"/>
                          <a:gd name="connsiteY1" fmla="*/ 61624 h 81128"/>
                          <a:gd name="connsiteX2" fmla="*/ 23173 w 225052"/>
                          <a:gd name="connsiteY2" fmla="*/ 19464 h 81128"/>
                          <a:gd name="connsiteX3" fmla="*/ 162416 w 225052"/>
                          <a:gd name="connsiteY3" fmla="*/ 14384 h 81128"/>
                          <a:gd name="connsiteX4" fmla="*/ 225037 w 225052"/>
                          <a:gd name="connsiteY4" fmla="*/ 56137 h 81128"/>
                          <a:gd name="connsiteX5" fmla="*/ 200293 w 225052"/>
                          <a:gd name="connsiteY5" fmla="*/ 75541 h 81128"/>
                          <a:gd name="connsiteX6" fmla="*/ 186943 w 225052"/>
                          <a:gd name="connsiteY6" fmla="*/ 77776 h 81128"/>
                          <a:gd name="connsiteX7" fmla="*/ 95562 w 225052"/>
                          <a:gd name="connsiteY7" fmla="*/ 81129 h 81128"/>
                          <a:gd name="connsiteX8" fmla="*/ 88942 w 225052"/>
                          <a:gd name="connsiteY8" fmla="*/ 9813 h 81128"/>
                          <a:gd name="connsiteX9" fmla="*/ 29793 w 225052"/>
                          <a:gd name="connsiteY9" fmla="*/ 27083 h 81128"/>
                          <a:gd name="connsiteX10" fmla="*/ 10692 w 225052"/>
                          <a:gd name="connsiteY10" fmla="*/ 60099 h 81128"/>
                          <a:gd name="connsiteX11" fmla="*/ 186184 w 225052"/>
                          <a:gd name="connsiteY11" fmla="*/ 67719 h 81128"/>
                          <a:gd name="connsiteX12" fmla="*/ 197362 w 225052"/>
                          <a:gd name="connsiteY12" fmla="*/ 65890 h 81128"/>
                          <a:gd name="connsiteX13" fmla="*/ 197362 w 225052"/>
                          <a:gd name="connsiteY13" fmla="*/ 65890 h 81128"/>
                          <a:gd name="connsiteX14" fmla="*/ 214618 w 225052"/>
                          <a:gd name="connsiteY14" fmla="*/ 55528 h 81128"/>
                          <a:gd name="connsiteX15" fmla="*/ 158726 w 225052"/>
                          <a:gd name="connsiteY15" fmla="*/ 23426 h 81128"/>
                          <a:gd name="connsiteX16" fmla="*/ 88942 w 225052"/>
                          <a:gd name="connsiteY16" fmla="*/ 9813 h 81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052" h="81128">
                            <a:moveTo>
                              <a:pt x="95562" y="81129"/>
                            </a:moveTo>
                            <a:cubicBezTo>
                              <a:pt x="21654" y="81129"/>
                              <a:pt x="1902" y="71275"/>
                              <a:pt x="273" y="61624"/>
                            </a:cubicBezTo>
                            <a:cubicBezTo>
                              <a:pt x="-1463" y="50652"/>
                              <a:pt x="4940" y="33280"/>
                              <a:pt x="23173" y="19464"/>
                            </a:cubicBezTo>
                            <a:cubicBezTo>
                              <a:pt x="41515" y="5546"/>
                              <a:pt x="84166" y="-13655"/>
                              <a:pt x="162416" y="14384"/>
                            </a:cubicBezTo>
                            <a:cubicBezTo>
                              <a:pt x="205719" y="29826"/>
                              <a:pt x="225688" y="43134"/>
                              <a:pt x="225037" y="56137"/>
                            </a:cubicBezTo>
                            <a:cubicBezTo>
                              <a:pt x="224712" y="64468"/>
                              <a:pt x="216138" y="71173"/>
                              <a:pt x="200293" y="75541"/>
                            </a:cubicBezTo>
                            <a:cubicBezTo>
                              <a:pt x="195951" y="76760"/>
                              <a:pt x="191502" y="77471"/>
                              <a:pt x="186943" y="77776"/>
                            </a:cubicBezTo>
                            <a:cubicBezTo>
                              <a:pt x="149826" y="80011"/>
                              <a:pt x="119764" y="81129"/>
                              <a:pt x="95562" y="81129"/>
                            </a:cubicBezTo>
                            <a:close/>
                            <a:moveTo>
                              <a:pt x="88942" y="9813"/>
                            </a:moveTo>
                            <a:cubicBezTo>
                              <a:pt x="58771" y="9813"/>
                              <a:pt x="40104" y="19362"/>
                              <a:pt x="29793" y="27083"/>
                            </a:cubicBezTo>
                            <a:cubicBezTo>
                              <a:pt x="14817" y="38359"/>
                              <a:pt x="9282" y="52176"/>
                              <a:pt x="10692" y="60099"/>
                            </a:cubicBezTo>
                            <a:cubicBezTo>
                              <a:pt x="12320" y="69446"/>
                              <a:pt x="78306" y="74830"/>
                              <a:pt x="186184" y="67719"/>
                            </a:cubicBezTo>
                            <a:cubicBezTo>
                              <a:pt x="189982" y="67414"/>
                              <a:pt x="193781" y="66805"/>
                              <a:pt x="197362" y="65890"/>
                            </a:cubicBezTo>
                            <a:lnTo>
                              <a:pt x="197362" y="65890"/>
                            </a:lnTo>
                            <a:cubicBezTo>
                              <a:pt x="207672" y="63046"/>
                              <a:pt x="214510" y="58982"/>
                              <a:pt x="214618" y="55528"/>
                            </a:cubicBezTo>
                            <a:cubicBezTo>
                              <a:pt x="214727" y="52684"/>
                              <a:pt x="211037" y="42017"/>
                              <a:pt x="158726" y="23426"/>
                            </a:cubicBezTo>
                            <a:cubicBezTo>
                              <a:pt x="130617" y="13470"/>
                              <a:pt x="107609" y="9813"/>
                              <a:pt x="88942" y="9813"/>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grpSp>
              </p:grpSp>
              <p:grpSp>
                <p:nvGrpSpPr>
                  <p:cNvPr id="82" name="Gráfico 194">
                    <a:extLst>
                      <a:ext uri="{FF2B5EF4-FFF2-40B4-BE49-F238E27FC236}">
                        <a16:creationId xmlns:a16="http://schemas.microsoft.com/office/drawing/2014/main" id="{B6BF87B1-48AC-C91D-CC8F-B1B329063862}"/>
                      </a:ext>
                    </a:extLst>
                  </p:cNvPr>
                  <p:cNvGrpSpPr/>
                  <p:nvPr/>
                </p:nvGrpSpPr>
                <p:grpSpPr>
                  <a:xfrm>
                    <a:off x="2676641" y="6179454"/>
                    <a:ext cx="199882" cy="291155"/>
                    <a:chOff x="2676641" y="6179454"/>
                    <a:chExt cx="199882" cy="291155"/>
                  </a:xfrm>
                </p:grpSpPr>
                <p:grpSp>
                  <p:nvGrpSpPr>
                    <p:cNvPr id="127" name="Gráfico 194">
                      <a:extLst>
                        <a:ext uri="{FF2B5EF4-FFF2-40B4-BE49-F238E27FC236}">
                          <a16:creationId xmlns:a16="http://schemas.microsoft.com/office/drawing/2014/main" id="{97C1314A-8A48-B246-4DDF-AD34D48167FF}"/>
                        </a:ext>
                      </a:extLst>
                    </p:cNvPr>
                    <p:cNvGrpSpPr/>
                    <p:nvPr/>
                  </p:nvGrpSpPr>
                  <p:grpSpPr>
                    <a:xfrm>
                      <a:off x="2676641" y="6179454"/>
                      <a:ext cx="178844" cy="174429"/>
                      <a:chOff x="2676641" y="6179454"/>
                      <a:chExt cx="178844" cy="174429"/>
                    </a:xfrm>
                  </p:grpSpPr>
                  <p:sp>
                    <p:nvSpPr>
                      <p:cNvPr id="131" name="Forma libre 237">
                        <a:extLst>
                          <a:ext uri="{FF2B5EF4-FFF2-40B4-BE49-F238E27FC236}">
                            <a16:creationId xmlns:a16="http://schemas.microsoft.com/office/drawing/2014/main" id="{41839CE2-3E43-53D8-CB99-268C96212469}"/>
                          </a:ext>
                        </a:extLst>
                      </p:cNvPr>
                      <p:cNvSpPr/>
                      <p:nvPr/>
                    </p:nvSpPr>
                    <p:spPr>
                      <a:xfrm>
                        <a:off x="2681894" y="6184331"/>
                        <a:ext cx="168219" cy="164574"/>
                      </a:xfrm>
                      <a:custGeom>
                        <a:avLst/>
                        <a:gdLst>
                          <a:gd name="connsiteX0" fmla="*/ 168220 w 168219"/>
                          <a:gd name="connsiteY0" fmla="*/ 150149 h 164574"/>
                          <a:gd name="connsiteX1" fmla="*/ 27458 w 168219"/>
                          <a:gd name="connsiteY1" fmla="*/ 0 h 164574"/>
                          <a:gd name="connsiteX2" fmla="*/ 0 w 168219"/>
                          <a:gd name="connsiteY2" fmla="*/ 29766 h 164574"/>
                          <a:gd name="connsiteX3" fmla="*/ 139243 w 168219"/>
                          <a:gd name="connsiteY3" fmla="*/ 164575 h 164574"/>
                        </a:gdLst>
                        <a:ahLst/>
                        <a:cxnLst>
                          <a:cxn ang="0">
                            <a:pos x="connsiteX0" y="connsiteY0"/>
                          </a:cxn>
                          <a:cxn ang="0">
                            <a:pos x="connsiteX1" y="connsiteY1"/>
                          </a:cxn>
                          <a:cxn ang="0">
                            <a:pos x="connsiteX2" y="connsiteY2"/>
                          </a:cxn>
                          <a:cxn ang="0">
                            <a:pos x="connsiteX3" y="connsiteY3"/>
                          </a:cxn>
                        </a:cxnLst>
                        <a:rect l="l" t="t" r="r" b="b"/>
                        <a:pathLst>
                          <a:path w="168219" h="164574">
                            <a:moveTo>
                              <a:pt x="168220" y="150149"/>
                            </a:moveTo>
                            <a:lnTo>
                              <a:pt x="27458" y="0"/>
                            </a:lnTo>
                            <a:lnTo>
                              <a:pt x="0" y="29766"/>
                            </a:lnTo>
                            <a:lnTo>
                              <a:pt x="139243" y="164575"/>
                            </a:lnTo>
                            <a:close/>
                          </a:path>
                        </a:pathLst>
                      </a:custGeom>
                      <a:solidFill>
                        <a:srgbClr val="FFFFFF"/>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32" name="Forma libre 238">
                        <a:extLst>
                          <a:ext uri="{FF2B5EF4-FFF2-40B4-BE49-F238E27FC236}">
                            <a16:creationId xmlns:a16="http://schemas.microsoft.com/office/drawing/2014/main" id="{5638B211-52CE-C158-48F4-42271184FC0B}"/>
                          </a:ext>
                        </a:extLst>
                      </p:cNvPr>
                      <p:cNvSpPr/>
                      <p:nvPr/>
                    </p:nvSpPr>
                    <p:spPr>
                      <a:xfrm>
                        <a:off x="2676641" y="6179454"/>
                        <a:ext cx="178844" cy="174429"/>
                      </a:xfrm>
                      <a:custGeom>
                        <a:avLst/>
                        <a:gdLst>
                          <a:gd name="connsiteX0" fmla="*/ 144496 w 178844"/>
                          <a:gd name="connsiteY0" fmla="*/ 174429 h 174429"/>
                          <a:gd name="connsiteX1" fmla="*/ 140697 w 178844"/>
                          <a:gd name="connsiteY1" fmla="*/ 172905 h 174429"/>
                          <a:gd name="connsiteX2" fmla="*/ 1454 w 178844"/>
                          <a:gd name="connsiteY2" fmla="*/ 38096 h 174429"/>
                          <a:gd name="connsiteX3" fmla="*/ 1237 w 178844"/>
                          <a:gd name="connsiteY3" fmla="*/ 31493 h 174429"/>
                          <a:gd name="connsiteX4" fmla="*/ 28695 w 178844"/>
                          <a:gd name="connsiteY4" fmla="*/ 1626 h 174429"/>
                          <a:gd name="connsiteX5" fmla="*/ 32711 w 178844"/>
                          <a:gd name="connsiteY5" fmla="*/ 0 h 174429"/>
                          <a:gd name="connsiteX6" fmla="*/ 36726 w 178844"/>
                          <a:gd name="connsiteY6" fmla="*/ 1626 h 174429"/>
                          <a:gd name="connsiteX7" fmla="*/ 177488 w 178844"/>
                          <a:gd name="connsiteY7" fmla="*/ 151774 h 174429"/>
                          <a:gd name="connsiteX8" fmla="*/ 178791 w 178844"/>
                          <a:gd name="connsiteY8" fmla="*/ 155940 h 174429"/>
                          <a:gd name="connsiteX9" fmla="*/ 176077 w 178844"/>
                          <a:gd name="connsiteY9" fmla="*/ 159394 h 174429"/>
                          <a:gd name="connsiteX10" fmla="*/ 147100 w 178844"/>
                          <a:gd name="connsiteY10" fmla="*/ 173820 h 174429"/>
                          <a:gd name="connsiteX11" fmla="*/ 144496 w 178844"/>
                          <a:gd name="connsiteY11" fmla="*/ 174429 h 174429"/>
                          <a:gd name="connsiteX12" fmla="*/ 12307 w 178844"/>
                          <a:gd name="connsiteY12" fmla="*/ 34541 h 174429"/>
                          <a:gd name="connsiteX13" fmla="*/ 145472 w 178844"/>
                          <a:gd name="connsiteY13" fmla="*/ 163458 h 174429"/>
                          <a:gd name="connsiteX14" fmla="*/ 165116 w 178844"/>
                          <a:gd name="connsiteY14" fmla="*/ 153603 h 174429"/>
                          <a:gd name="connsiteX15" fmla="*/ 32711 w 178844"/>
                          <a:gd name="connsiteY15" fmla="*/ 12293 h 174429"/>
                          <a:gd name="connsiteX16" fmla="*/ 12307 w 178844"/>
                          <a:gd name="connsiteY16" fmla="*/ 34541 h 17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8844" h="174429">
                            <a:moveTo>
                              <a:pt x="144496" y="174429"/>
                            </a:moveTo>
                            <a:cubicBezTo>
                              <a:pt x="143085" y="174429"/>
                              <a:pt x="141782" y="173921"/>
                              <a:pt x="140697" y="172905"/>
                            </a:cubicBezTo>
                            <a:lnTo>
                              <a:pt x="1454" y="38096"/>
                            </a:lnTo>
                            <a:cubicBezTo>
                              <a:pt x="-391" y="36267"/>
                              <a:pt x="-499" y="33423"/>
                              <a:pt x="1237" y="31493"/>
                            </a:cubicBezTo>
                            <a:lnTo>
                              <a:pt x="28695" y="1626"/>
                            </a:lnTo>
                            <a:cubicBezTo>
                              <a:pt x="29672" y="508"/>
                              <a:pt x="31083" y="0"/>
                              <a:pt x="32711" y="0"/>
                            </a:cubicBezTo>
                            <a:cubicBezTo>
                              <a:pt x="34230" y="508"/>
                              <a:pt x="35641" y="610"/>
                              <a:pt x="36726" y="1626"/>
                            </a:cubicBezTo>
                            <a:lnTo>
                              <a:pt x="177488" y="151774"/>
                            </a:lnTo>
                            <a:cubicBezTo>
                              <a:pt x="178574" y="152994"/>
                              <a:pt x="179008" y="154416"/>
                              <a:pt x="178791" y="155940"/>
                            </a:cubicBezTo>
                            <a:cubicBezTo>
                              <a:pt x="178574" y="157463"/>
                              <a:pt x="177488" y="158682"/>
                              <a:pt x="176077" y="159394"/>
                            </a:cubicBezTo>
                            <a:lnTo>
                              <a:pt x="147100" y="173820"/>
                            </a:lnTo>
                            <a:cubicBezTo>
                              <a:pt x="146232" y="174226"/>
                              <a:pt x="145364" y="174429"/>
                              <a:pt x="144496" y="174429"/>
                            </a:cubicBezTo>
                            <a:close/>
                            <a:moveTo>
                              <a:pt x="12307" y="34541"/>
                            </a:moveTo>
                            <a:lnTo>
                              <a:pt x="145472" y="163458"/>
                            </a:lnTo>
                            <a:lnTo>
                              <a:pt x="165116" y="153603"/>
                            </a:lnTo>
                            <a:lnTo>
                              <a:pt x="32711" y="12293"/>
                            </a:lnTo>
                            <a:lnTo>
                              <a:pt x="12307" y="34541"/>
                            </a:ln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grpSp>
                <p:grpSp>
                  <p:nvGrpSpPr>
                    <p:cNvPr id="128" name="Gráfico 194">
                      <a:extLst>
                        <a:ext uri="{FF2B5EF4-FFF2-40B4-BE49-F238E27FC236}">
                          <a16:creationId xmlns:a16="http://schemas.microsoft.com/office/drawing/2014/main" id="{DF5A4007-8762-C5E7-19C3-9BDCF121C9FA}"/>
                        </a:ext>
                      </a:extLst>
                    </p:cNvPr>
                    <p:cNvGrpSpPr/>
                    <p:nvPr/>
                  </p:nvGrpSpPr>
                  <p:grpSpPr>
                    <a:xfrm>
                      <a:off x="2698195" y="6315047"/>
                      <a:ext cx="178328" cy="155562"/>
                      <a:chOff x="2698195" y="6315047"/>
                      <a:chExt cx="178328" cy="155562"/>
                    </a:xfrm>
                  </p:grpSpPr>
                  <p:sp>
                    <p:nvSpPr>
                      <p:cNvPr id="129" name="Forma libre 240">
                        <a:extLst>
                          <a:ext uri="{FF2B5EF4-FFF2-40B4-BE49-F238E27FC236}">
                            <a16:creationId xmlns:a16="http://schemas.microsoft.com/office/drawing/2014/main" id="{DDFF85ED-6D23-84FF-898B-4A55A1839D71}"/>
                          </a:ext>
                        </a:extLst>
                      </p:cNvPr>
                      <p:cNvSpPr/>
                      <p:nvPr/>
                    </p:nvSpPr>
                    <p:spPr>
                      <a:xfrm>
                        <a:off x="2703346" y="6319893"/>
                        <a:ext cx="167898" cy="146145"/>
                      </a:xfrm>
                      <a:custGeom>
                        <a:avLst/>
                        <a:gdLst>
                          <a:gd name="connsiteX0" fmla="*/ 161094 w 167898"/>
                          <a:gd name="connsiteY0" fmla="*/ 28200 h 146145"/>
                          <a:gd name="connsiteX1" fmla="*/ 153605 w 167898"/>
                          <a:gd name="connsiteY1" fmla="*/ 37546 h 146145"/>
                          <a:gd name="connsiteX2" fmla="*/ 12843 w 167898"/>
                          <a:gd name="connsiteY2" fmla="*/ 144824 h 146145"/>
                          <a:gd name="connsiteX3" fmla="*/ 95325 w 167898"/>
                          <a:gd name="connsiteY3" fmla="*/ 14790 h 146145"/>
                          <a:gd name="connsiteX4" fmla="*/ 161094 w 167898"/>
                          <a:gd name="connsiteY4" fmla="*/ 28200 h 14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98" h="146145">
                            <a:moveTo>
                              <a:pt x="161094" y="28200"/>
                            </a:moveTo>
                            <a:cubicBezTo>
                              <a:pt x="159032" y="31553"/>
                              <a:pt x="156427" y="34702"/>
                              <a:pt x="153605" y="37546"/>
                            </a:cubicBezTo>
                            <a:cubicBezTo>
                              <a:pt x="134287" y="57153"/>
                              <a:pt x="31945" y="158844"/>
                              <a:pt x="12843" y="144824"/>
                            </a:cubicBezTo>
                            <a:cubicBezTo>
                              <a:pt x="-8320" y="129281"/>
                              <a:pt x="-16351" y="57660"/>
                              <a:pt x="95325" y="14790"/>
                            </a:cubicBezTo>
                            <a:cubicBezTo>
                              <a:pt x="184211" y="-19039"/>
                              <a:pt x="170319" y="13774"/>
                              <a:pt x="161094" y="28200"/>
                            </a:cubicBezTo>
                            <a:close/>
                          </a:path>
                        </a:pathLst>
                      </a:custGeom>
                      <a:solidFill>
                        <a:srgbClr val="FFFFFF"/>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30" name="Forma libre 241">
                        <a:extLst>
                          <a:ext uri="{FF2B5EF4-FFF2-40B4-BE49-F238E27FC236}">
                            <a16:creationId xmlns:a16="http://schemas.microsoft.com/office/drawing/2014/main" id="{F0AFB1FD-B511-0022-0EFB-40A7192DCAB3}"/>
                          </a:ext>
                        </a:extLst>
                      </p:cNvPr>
                      <p:cNvSpPr/>
                      <p:nvPr/>
                    </p:nvSpPr>
                    <p:spPr>
                      <a:xfrm>
                        <a:off x="2698195" y="6315047"/>
                        <a:ext cx="178328" cy="155562"/>
                      </a:xfrm>
                      <a:custGeom>
                        <a:avLst/>
                        <a:gdLst>
                          <a:gd name="connsiteX0" fmla="*/ 21792 w 178328"/>
                          <a:gd name="connsiteY0" fmla="*/ 155563 h 155562"/>
                          <a:gd name="connsiteX1" fmla="*/ 14847 w 178328"/>
                          <a:gd name="connsiteY1" fmla="*/ 153632 h 155562"/>
                          <a:gd name="connsiteX2" fmla="*/ 738 w 178328"/>
                          <a:gd name="connsiteY2" fmla="*/ 108222 h 155562"/>
                          <a:gd name="connsiteX3" fmla="*/ 98522 w 178328"/>
                          <a:gd name="connsiteY3" fmla="*/ 15268 h 155562"/>
                          <a:gd name="connsiteX4" fmla="*/ 174818 w 178328"/>
                          <a:gd name="connsiteY4" fmla="*/ 5617 h 155562"/>
                          <a:gd name="connsiteX5" fmla="*/ 170803 w 178328"/>
                          <a:gd name="connsiteY5" fmla="*/ 35586 h 155562"/>
                          <a:gd name="connsiteX6" fmla="*/ 170803 w 178328"/>
                          <a:gd name="connsiteY6" fmla="*/ 35586 h 155562"/>
                          <a:gd name="connsiteX7" fmla="*/ 162663 w 178328"/>
                          <a:gd name="connsiteY7" fmla="*/ 45846 h 155562"/>
                          <a:gd name="connsiteX8" fmla="*/ 21792 w 178328"/>
                          <a:gd name="connsiteY8" fmla="*/ 155563 h 155562"/>
                          <a:gd name="connsiteX9" fmla="*/ 157671 w 178328"/>
                          <a:gd name="connsiteY9" fmla="*/ 9782 h 155562"/>
                          <a:gd name="connsiteX10" fmla="*/ 102429 w 178328"/>
                          <a:gd name="connsiteY10" fmla="*/ 24410 h 155562"/>
                          <a:gd name="connsiteX11" fmla="*/ 11048 w 178328"/>
                          <a:gd name="connsiteY11" fmla="*/ 109542 h 155562"/>
                          <a:gd name="connsiteX12" fmla="*/ 21250 w 178328"/>
                          <a:gd name="connsiteY12" fmla="*/ 145911 h 155562"/>
                          <a:gd name="connsiteX13" fmla="*/ 154849 w 178328"/>
                          <a:gd name="connsiteY13" fmla="*/ 39141 h 155562"/>
                          <a:gd name="connsiteX14" fmla="*/ 161686 w 178328"/>
                          <a:gd name="connsiteY14" fmla="*/ 30608 h 155562"/>
                          <a:gd name="connsiteX15" fmla="*/ 166679 w 178328"/>
                          <a:gd name="connsiteY15" fmla="*/ 12017 h 155562"/>
                          <a:gd name="connsiteX16" fmla="*/ 157671 w 178328"/>
                          <a:gd name="connsiteY16" fmla="*/ 9782 h 155562"/>
                          <a:gd name="connsiteX17" fmla="*/ 166244 w 178328"/>
                          <a:gd name="connsiteY17" fmla="*/ 33046 h 155562"/>
                          <a:gd name="connsiteX18" fmla="*/ 166244 w 178328"/>
                          <a:gd name="connsiteY18" fmla="*/ 33046 h 155562"/>
                          <a:gd name="connsiteX19" fmla="*/ 166244 w 178328"/>
                          <a:gd name="connsiteY19" fmla="*/ 33046 h 15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8328" h="155562">
                            <a:moveTo>
                              <a:pt x="21792" y="155563"/>
                            </a:moveTo>
                            <a:cubicBezTo>
                              <a:pt x="18753" y="155563"/>
                              <a:pt x="16583" y="154750"/>
                              <a:pt x="14847" y="153632"/>
                            </a:cubicBezTo>
                            <a:cubicBezTo>
                              <a:pt x="5513" y="146724"/>
                              <a:pt x="-2518" y="130064"/>
                              <a:pt x="738" y="108222"/>
                            </a:cubicBezTo>
                            <a:cubicBezTo>
                              <a:pt x="3994" y="86279"/>
                              <a:pt x="21141" y="45033"/>
                              <a:pt x="98522" y="15268"/>
                            </a:cubicBezTo>
                            <a:cubicBezTo>
                              <a:pt x="141500" y="-1190"/>
                              <a:pt x="165593" y="-4237"/>
                              <a:pt x="174818" y="5617"/>
                            </a:cubicBezTo>
                            <a:cubicBezTo>
                              <a:pt x="180570" y="11915"/>
                              <a:pt x="179268" y="22379"/>
                              <a:pt x="170803" y="35586"/>
                            </a:cubicBezTo>
                            <a:lnTo>
                              <a:pt x="170803" y="35586"/>
                            </a:lnTo>
                            <a:cubicBezTo>
                              <a:pt x="168524" y="39243"/>
                              <a:pt x="165810" y="42697"/>
                              <a:pt x="162663" y="45846"/>
                            </a:cubicBezTo>
                            <a:cubicBezTo>
                              <a:pt x="76057" y="133315"/>
                              <a:pt x="38072" y="155563"/>
                              <a:pt x="21792" y="155563"/>
                            </a:cubicBezTo>
                            <a:close/>
                            <a:moveTo>
                              <a:pt x="157671" y="9782"/>
                            </a:moveTo>
                            <a:cubicBezTo>
                              <a:pt x="149206" y="9782"/>
                              <a:pt x="133034" y="12728"/>
                              <a:pt x="102429" y="24410"/>
                            </a:cubicBezTo>
                            <a:cubicBezTo>
                              <a:pt x="29715" y="52246"/>
                              <a:pt x="13978" y="89733"/>
                              <a:pt x="11048" y="109542"/>
                            </a:cubicBezTo>
                            <a:cubicBezTo>
                              <a:pt x="8443" y="127422"/>
                              <a:pt x="14521" y="140934"/>
                              <a:pt x="21250" y="145911"/>
                            </a:cubicBezTo>
                            <a:cubicBezTo>
                              <a:pt x="29281" y="151804"/>
                              <a:pt x="81483" y="113504"/>
                              <a:pt x="154849" y="39141"/>
                            </a:cubicBezTo>
                            <a:cubicBezTo>
                              <a:pt x="157453" y="36500"/>
                              <a:pt x="159733" y="33655"/>
                              <a:pt x="161686" y="30608"/>
                            </a:cubicBezTo>
                            <a:cubicBezTo>
                              <a:pt x="167113" y="21972"/>
                              <a:pt x="169175" y="14658"/>
                              <a:pt x="166679" y="12017"/>
                            </a:cubicBezTo>
                            <a:cubicBezTo>
                              <a:pt x="166027" y="11204"/>
                              <a:pt x="163640" y="9782"/>
                              <a:pt x="157671" y="9782"/>
                            </a:cubicBezTo>
                            <a:close/>
                            <a:moveTo>
                              <a:pt x="166244" y="33046"/>
                            </a:moveTo>
                            <a:lnTo>
                              <a:pt x="166244" y="33046"/>
                            </a:lnTo>
                            <a:lnTo>
                              <a:pt x="166244" y="33046"/>
                            </a:ln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grpSp>
              </p:grpSp>
              <p:grpSp>
                <p:nvGrpSpPr>
                  <p:cNvPr id="83" name="Gráfico 194">
                    <a:extLst>
                      <a:ext uri="{FF2B5EF4-FFF2-40B4-BE49-F238E27FC236}">
                        <a16:creationId xmlns:a16="http://schemas.microsoft.com/office/drawing/2014/main" id="{B0C73BB6-AB46-8D71-E8F2-AAC333FFA73B}"/>
                      </a:ext>
                    </a:extLst>
                  </p:cNvPr>
                  <p:cNvGrpSpPr/>
                  <p:nvPr/>
                </p:nvGrpSpPr>
                <p:grpSpPr>
                  <a:xfrm>
                    <a:off x="2231306" y="5129413"/>
                    <a:ext cx="558684" cy="1356637"/>
                    <a:chOff x="2231306" y="5129413"/>
                    <a:chExt cx="558684" cy="1356637"/>
                  </a:xfrm>
                </p:grpSpPr>
                <p:grpSp>
                  <p:nvGrpSpPr>
                    <p:cNvPr id="121" name="Gráfico 194">
                      <a:extLst>
                        <a:ext uri="{FF2B5EF4-FFF2-40B4-BE49-F238E27FC236}">
                          <a16:creationId xmlns:a16="http://schemas.microsoft.com/office/drawing/2014/main" id="{DF40B4E3-4F52-4366-935B-31A80197BC4A}"/>
                        </a:ext>
                      </a:extLst>
                    </p:cNvPr>
                    <p:cNvGrpSpPr/>
                    <p:nvPr/>
                  </p:nvGrpSpPr>
                  <p:grpSpPr>
                    <a:xfrm>
                      <a:off x="2231306" y="5133995"/>
                      <a:ext cx="558684" cy="1161067"/>
                      <a:chOff x="2231306" y="5133995"/>
                      <a:chExt cx="558684" cy="1161067"/>
                    </a:xfrm>
                  </p:grpSpPr>
                  <p:sp>
                    <p:nvSpPr>
                      <p:cNvPr id="125" name="Forma libre 244">
                        <a:extLst>
                          <a:ext uri="{FF2B5EF4-FFF2-40B4-BE49-F238E27FC236}">
                            <a16:creationId xmlns:a16="http://schemas.microsoft.com/office/drawing/2014/main" id="{ECA4C6FF-B908-2368-696A-E5831869E073}"/>
                          </a:ext>
                        </a:extLst>
                      </p:cNvPr>
                      <p:cNvSpPr/>
                      <p:nvPr/>
                    </p:nvSpPr>
                    <p:spPr>
                      <a:xfrm>
                        <a:off x="2236443" y="5139078"/>
                        <a:ext cx="548228" cy="1151108"/>
                      </a:xfrm>
                      <a:custGeom>
                        <a:avLst/>
                        <a:gdLst>
                          <a:gd name="connsiteX0" fmla="*/ 57786 w 548228"/>
                          <a:gd name="connsiteY0" fmla="*/ 0 h 1151108"/>
                          <a:gd name="connsiteX1" fmla="*/ 48 w 548228"/>
                          <a:gd name="connsiteY1" fmla="*/ 649461 h 1151108"/>
                          <a:gd name="connsiteX2" fmla="*/ 7320 w 548228"/>
                          <a:gd name="connsiteY2" fmla="*/ 668052 h 1151108"/>
                          <a:gd name="connsiteX3" fmla="*/ 499607 w 548228"/>
                          <a:gd name="connsiteY3" fmla="*/ 1151109 h 1151108"/>
                          <a:gd name="connsiteX4" fmla="*/ 548228 w 548228"/>
                          <a:gd name="connsiteY4" fmla="*/ 1102854 h 1151108"/>
                          <a:gd name="connsiteX5" fmla="*/ 163819 w 548228"/>
                          <a:gd name="connsiteY5" fmla="*/ 665410 h 1151108"/>
                          <a:gd name="connsiteX6" fmla="*/ 298177 w 548228"/>
                          <a:gd name="connsiteY6" fmla="*/ 10362 h 1151108"/>
                          <a:gd name="connsiteX7" fmla="*/ 57786 w 548228"/>
                          <a:gd name="connsiteY7" fmla="*/ 0 h 115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228" h="1151108">
                            <a:moveTo>
                              <a:pt x="57786" y="0"/>
                            </a:moveTo>
                            <a:lnTo>
                              <a:pt x="48" y="649461"/>
                            </a:lnTo>
                            <a:cubicBezTo>
                              <a:pt x="-386" y="656369"/>
                              <a:pt x="2110" y="663074"/>
                              <a:pt x="7320" y="668052"/>
                            </a:cubicBezTo>
                            <a:lnTo>
                              <a:pt x="499607" y="1151109"/>
                            </a:lnTo>
                            <a:lnTo>
                              <a:pt x="548228" y="1102854"/>
                            </a:lnTo>
                            <a:lnTo>
                              <a:pt x="163819" y="665410"/>
                            </a:lnTo>
                            <a:lnTo>
                              <a:pt x="298177" y="10362"/>
                            </a:lnTo>
                            <a:lnTo>
                              <a:pt x="57786" y="0"/>
                            </a:lnTo>
                            <a:close/>
                          </a:path>
                        </a:pathLst>
                      </a:custGeom>
                      <a:solidFill>
                        <a:schemeClr val="accent5">
                          <a:lumMod val="60000"/>
                          <a:lumOff val="40000"/>
                        </a:schemeClr>
                      </a:solidFill>
                      <a:ln w="10844" cap="flat">
                        <a:solidFill>
                          <a:schemeClr val="accent5">
                            <a:lumMod val="50000"/>
                          </a:schemeClr>
                        </a:solidFill>
                        <a:prstDash val="solid"/>
                        <a:miter/>
                        <a:extLst>
                          <a:ext uri="{C807C97D-BFC1-408E-A445-0C87EB9F89A2}">
                            <ask:lineSketchStyleProps xmlns:ask="http://schemas.microsoft.com/office/drawing/2018/sketchyshapes" sd="139160986">
                              <ask:type>
                                <ask:lineSketchFreehand/>
                              </ask:type>
                            </ask:lineSketchStyleProps>
                          </a:ext>
                        </a:extLst>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26" name="Forma libre 245">
                        <a:extLst>
                          <a:ext uri="{FF2B5EF4-FFF2-40B4-BE49-F238E27FC236}">
                            <a16:creationId xmlns:a16="http://schemas.microsoft.com/office/drawing/2014/main" id="{47AAC08A-8BDE-D4F2-5F82-C0968C506A92}"/>
                          </a:ext>
                        </a:extLst>
                      </p:cNvPr>
                      <p:cNvSpPr/>
                      <p:nvPr/>
                    </p:nvSpPr>
                    <p:spPr>
                      <a:xfrm>
                        <a:off x="2231306" y="5133995"/>
                        <a:ext cx="558684" cy="1161067"/>
                      </a:xfrm>
                      <a:custGeom>
                        <a:avLst/>
                        <a:gdLst>
                          <a:gd name="connsiteX0" fmla="*/ 504744 w 558684"/>
                          <a:gd name="connsiteY0" fmla="*/ 1161068 h 1161067"/>
                          <a:gd name="connsiteX1" fmla="*/ 500945 w 558684"/>
                          <a:gd name="connsiteY1" fmla="*/ 1159544 h 1161067"/>
                          <a:gd name="connsiteX2" fmla="*/ 8658 w 558684"/>
                          <a:gd name="connsiteY2" fmla="*/ 676487 h 1161067"/>
                          <a:gd name="connsiteX3" fmla="*/ 84 w 558684"/>
                          <a:gd name="connsiteY3" fmla="*/ 654138 h 1161067"/>
                          <a:gd name="connsiteX4" fmla="*/ 57822 w 558684"/>
                          <a:gd name="connsiteY4" fmla="*/ 4575 h 1161067"/>
                          <a:gd name="connsiteX5" fmla="*/ 63248 w 558684"/>
                          <a:gd name="connsiteY5" fmla="*/ 4 h 1161067"/>
                          <a:gd name="connsiteX6" fmla="*/ 303531 w 558684"/>
                          <a:gd name="connsiteY6" fmla="*/ 10467 h 1161067"/>
                          <a:gd name="connsiteX7" fmla="*/ 307438 w 558684"/>
                          <a:gd name="connsiteY7" fmla="*/ 12296 h 1161067"/>
                          <a:gd name="connsiteX8" fmla="*/ 308523 w 558684"/>
                          <a:gd name="connsiteY8" fmla="*/ 16258 h 1161067"/>
                          <a:gd name="connsiteX9" fmla="*/ 174599 w 558684"/>
                          <a:gd name="connsiteY9" fmla="*/ 668969 h 1161067"/>
                          <a:gd name="connsiteX10" fmla="*/ 557489 w 558684"/>
                          <a:gd name="connsiteY10" fmla="*/ 1104686 h 1161067"/>
                          <a:gd name="connsiteX11" fmla="*/ 557272 w 558684"/>
                          <a:gd name="connsiteY11" fmla="*/ 1111188 h 1161067"/>
                          <a:gd name="connsiteX12" fmla="*/ 508651 w 558684"/>
                          <a:gd name="connsiteY12" fmla="*/ 1159443 h 1161067"/>
                          <a:gd name="connsiteX13" fmla="*/ 504744 w 558684"/>
                          <a:gd name="connsiteY13" fmla="*/ 1161068 h 1161067"/>
                          <a:gd name="connsiteX14" fmla="*/ 504744 w 558684"/>
                          <a:gd name="connsiteY14" fmla="*/ 1161068 h 1161067"/>
                          <a:gd name="connsiteX15" fmla="*/ 67806 w 558684"/>
                          <a:gd name="connsiteY15" fmla="*/ 10163 h 1161067"/>
                          <a:gd name="connsiteX16" fmla="*/ 10503 w 558684"/>
                          <a:gd name="connsiteY16" fmla="*/ 654849 h 1161067"/>
                          <a:gd name="connsiteX17" fmla="*/ 16255 w 558684"/>
                          <a:gd name="connsiteY17" fmla="*/ 669579 h 1161067"/>
                          <a:gd name="connsiteX18" fmla="*/ 504744 w 558684"/>
                          <a:gd name="connsiteY18" fmla="*/ 1148878 h 1161067"/>
                          <a:gd name="connsiteX19" fmla="*/ 546310 w 558684"/>
                          <a:gd name="connsiteY19" fmla="*/ 1107531 h 1161067"/>
                          <a:gd name="connsiteX20" fmla="*/ 164940 w 558684"/>
                          <a:gd name="connsiteY20" fmla="*/ 673541 h 1161067"/>
                          <a:gd name="connsiteX21" fmla="*/ 163854 w 558684"/>
                          <a:gd name="connsiteY21" fmla="*/ 669478 h 1161067"/>
                          <a:gd name="connsiteX22" fmla="*/ 297019 w 558684"/>
                          <a:gd name="connsiteY22" fmla="*/ 20016 h 1161067"/>
                          <a:gd name="connsiteX23" fmla="*/ 67806 w 558684"/>
                          <a:gd name="connsiteY23" fmla="*/ 10163 h 116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8684" h="1161067">
                            <a:moveTo>
                              <a:pt x="504744" y="1161068"/>
                            </a:moveTo>
                            <a:cubicBezTo>
                              <a:pt x="503224" y="1161068"/>
                              <a:pt x="501922" y="1160458"/>
                              <a:pt x="500945" y="1159544"/>
                            </a:cubicBezTo>
                            <a:lnTo>
                              <a:pt x="8658" y="676487"/>
                            </a:lnTo>
                            <a:cubicBezTo>
                              <a:pt x="2581" y="670595"/>
                              <a:pt x="-567" y="662468"/>
                              <a:pt x="84" y="654138"/>
                            </a:cubicBezTo>
                            <a:lnTo>
                              <a:pt x="57822" y="4575"/>
                            </a:lnTo>
                            <a:cubicBezTo>
                              <a:pt x="58039" y="1934"/>
                              <a:pt x="60318" y="-98"/>
                              <a:pt x="63248" y="4"/>
                            </a:cubicBezTo>
                            <a:lnTo>
                              <a:pt x="303531" y="10467"/>
                            </a:lnTo>
                            <a:cubicBezTo>
                              <a:pt x="305051" y="10569"/>
                              <a:pt x="306462" y="11280"/>
                              <a:pt x="307438" y="12296"/>
                            </a:cubicBezTo>
                            <a:cubicBezTo>
                              <a:pt x="308415" y="13312"/>
                              <a:pt x="308849" y="14836"/>
                              <a:pt x="308523" y="16258"/>
                            </a:cubicBezTo>
                            <a:lnTo>
                              <a:pt x="174599" y="668969"/>
                            </a:lnTo>
                            <a:lnTo>
                              <a:pt x="557489" y="1104686"/>
                            </a:lnTo>
                            <a:cubicBezTo>
                              <a:pt x="559117" y="1106514"/>
                              <a:pt x="559117" y="1109359"/>
                              <a:pt x="557272" y="1111188"/>
                            </a:cubicBezTo>
                            <a:lnTo>
                              <a:pt x="508651" y="1159443"/>
                            </a:lnTo>
                            <a:cubicBezTo>
                              <a:pt x="507457" y="1160560"/>
                              <a:pt x="506046" y="1161068"/>
                              <a:pt x="504744" y="1161068"/>
                            </a:cubicBezTo>
                            <a:lnTo>
                              <a:pt x="504744" y="1161068"/>
                            </a:lnTo>
                            <a:close/>
                            <a:moveTo>
                              <a:pt x="67806" y="10163"/>
                            </a:moveTo>
                            <a:lnTo>
                              <a:pt x="10503" y="654849"/>
                            </a:lnTo>
                            <a:cubicBezTo>
                              <a:pt x="10069" y="660233"/>
                              <a:pt x="12239" y="665617"/>
                              <a:pt x="16255" y="669579"/>
                            </a:cubicBezTo>
                            <a:lnTo>
                              <a:pt x="504744" y="1148878"/>
                            </a:lnTo>
                            <a:lnTo>
                              <a:pt x="546310" y="1107531"/>
                            </a:lnTo>
                            <a:lnTo>
                              <a:pt x="164940" y="673541"/>
                            </a:lnTo>
                            <a:cubicBezTo>
                              <a:pt x="163963" y="672423"/>
                              <a:pt x="163529" y="670899"/>
                              <a:pt x="163854" y="669478"/>
                            </a:cubicBezTo>
                            <a:lnTo>
                              <a:pt x="297019" y="20016"/>
                            </a:lnTo>
                            <a:lnTo>
                              <a:pt x="67806" y="10163"/>
                            </a:ln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grpSp>
                <p:grpSp>
                  <p:nvGrpSpPr>
                    <p:cNvPr id="122" name="Gráfico 194">
                      <a:extLst>
                        <a:ext uri="{FF2B5EF4-FFF2-40B4-BE49-F238E27FC236}">
                          <a16:creationId xmlns:a16="http://schemas.microsoft.com/office/drawing/2014/main" id="{44C230CF-3B1A-3DF5-B02C-2D6D4AF5C65A}"/>
                        </a:ext>
                      </a:extLst>
                    </p:cNvPr>
                    <p:cNvGrpSpPr/>
                    <p:nvPr/>
                  </p:nvGrpSpPr>
                  <p:grpSpPr>
                    <a:xfrm>
                      <a:off x="2298163" y="5129413"/>
                      <a:ext cx="375773" cy="1356637"/>
                      <a:chOff x="2298163" y="5129413"/>
                      <a:chExt cx="375773" cy="1356637"/>
                    </a:xfrm>
                  </p:grpSpPr>
                  <p:sp>
                    <p:nvSpPr>
                      <p:cNvPr id="123" name="Forma libre 247">
                        <a:extLst>
                          <a:ext uri="{FF2B5EF4-FFF2-40B4-BE49-F238E27FC236}">
                            <a16:creationId xmlns:a16="http://schemas.microsoft.com/office/drawing/2014/main" id="{891F558C-F51A-3630-494E-DB11B7851267}"/>
                          </a:ext>
                        </a:extLst>
                      </p:cNvPr>
                      <p:cNvSpPr/>
                      <p:nvPr/>
                    </p:nvSpPr>
                    <p:spPr>
                      <a:xfrm>
                        <a:off x="2303128" y="5134405"/>
                        <a:ext cx="365308" cy="1346769"/>
                      </a:xfrm>
                      <a:custGeom>
                        <a:avLst/>
                        <a:gdLst>
                          <a:gd name="connsiteX0" fmla="*/ 365309 w 365308"/>
                          <a:gd name="connsiteY0" fmla="*/ 16660 h 1346769"/>
                          <a:gd name="connsiteX1" fmla="*/ 115041 w 365308"/>
                          <a:gd name="connsiteY1" fmla="*/ 752675 h 1346769"/>
                          <a:gd name="connsiteX2" fmla="*/ 180375 w 365308"/>
                          <a:gd name="connsiteY2" fmla="*/ 1339150 h 1346769"/>
                          <a:gd name="connsiteX3" fmla="*/ 107010 w 365308"/>
                          <a:gd name="connsiteY3" fmla="*/ 1346770 h 1346769"/>
                          <a:gd name="connsiteX4" fmla="*/ 0 w 365308"/>
                          <a:gd name="connsiteY4" fmla="*/ 730326 h 1346769"/>
                          <a:gd name="connsiteX5" fmla="*/ 66094 w 365308"/>
                          <a:gd name="connsiteY5" fmla="*/ 0 h 13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308" h="1346769">
                            <a:moveTo>
                              <a:pt x="365309" y="16660"/>
                            </a:moveTo>
                            <a:lnTo>
                              <a:pt x="115041" y="752675"/>
                            </a:lnTo>
                            <a:lnTo>
                              <a:pt x="180375" y="1339150"/>
                            </a:lnTo>
                            <a:lnTo>
                              <a:pt x="107010" y="1346770"/>
                            </a:lnTo>
                            <a:lnTo>
                              <a:pt x="0" y="730326"/>
                            </a:lnTo>
                            <a:lnTo>
                              <a:pt x="66094" y="0"/>
                            </a:lnTo>
                            <a:close/>
                          </a:path>
                        </a:pathLst>
                      </a:custGeom>
                      <a:solidFill>
                        <a:schemeClr val="accent5">
                          <a:lumMod val="60000"/>
                          <a:lumOff val="40000"/>
                        </a:schemeClr>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dirty="0">
                          <a:solidFill>
                            <a:prstClr val="black"/>
                          </a:solidFill>
                          <a:latin typeface="Segoe UI" panose="020B0502040204020203" pitchFamily="34" charset="0"/>
                        </a:endParaRPr>
                      </a:p>
                    </p:txBody>
                  </p:sp>
                  <p:sp>
                    <p:nvSpPr>
                      <p:cNvPr id="124" name="Forma libre 248">
                        <a:extLst>
                          <a:ext uri="{FF2B5EF4-FFF2-40B4-BE49-F238E27FC236}">
                            <a16:creationId xmlns:a16="http://schemas.microsoft.com/office/drawing/2014/main" id="{A1DF9D93-7D35-1EAD-5AB3-4C4A88D0FBE1}"/>
                          </a:ext>
                        </a:extLst>
                      </p:cNvPr>
                      <p:cNvSpPr/>
                      <p:nvPr/>
                    </p:nvSpPr>
                    <p:spPr>
                      <a:xfrm>
                        <a:off x="2298163" y="5129413"/>
                        <a:ext cx="375773" cy="1356637"/>
                      </a:xfrm>
                      <a:custGeom>
                        <a:avLst/>
                        <a:gdLst>
                          <a:gd name="connsiteX0" fmla="*/ 111975 w 375773"/>
                          <a:gd name="connsiteY0" fmla="*/ 1356638 h 1356637"/>
                          <a:gd name="connsiteX1" fmla="*/ 106874 w 375773"/>
                          <a:gd name="connsiteY1" fmla="*/ 1352472 h 1356637"/>
                          <a:gd name="connsiteX2" fmla="*/ 81 w 375773"/>
                          <a:gd name="connsiteY2" fmla="*/ 736028 h 1356637"/>
                          <a:gd name="connsiteX3" fmla="*/ 81 w 375773"/>
                          <a:gd name="connsiteY3" fmla="*/ 734809 h 1356637"/>
                          <a:gd name="connsiteX4" fmla="*/ 66176 w 375773"/>
                          <a:gd name="connsiteY4" fmla="*/ 4585 h 1356637"/>
                          <a:gd name="connsiteX5" fmla="*/ 71711 w 375773"/>
                          <a:gd name="connsiteY5" fmla="*/ 13 h 1356637"/>
                          <a:gd name="connsiteX6" fmla="*/ 370817 w 375773"/>
                          <a:gd name="connsiteY6" fmla="*/ 16674 h 1356637"/>
                          <a:gd name="connsiteX7" fmla="*/ 374832 w 375773"/>
                          <a:gd name="connsiteY7" fmla="*/ 18807 h 1356637"/>
                          <a:gd name="connsiteX8" fmla="*/ 375483 w 375773"/>
                          <a:gd name="connsiteY8" fmla="*/ 23074 h 1356637"/>
                          <a:gd name="connsiteX9" fmla="*/ 125650 w 375773"/>
                          <a:gd name="connsiteY9" fmla="*/ 758175 h 1356637"/>
                          <a:gd name="connsiteX10" fmla="*/ 190875 w 375773"/>
                          <a:gd name="connsiteY10" fmla="*/ 1343634 h 1356637"/>
                          <a:gd name="connsiteX11" fmla="*/ 186209 w 375773"/>
                          <a:gd name="connsiteY11" fmla="*/ 1349019 h 1356637"/>
                          <a:gd name="connsiteX12" fmla="*/ 112735 w 375773"/>
                          <a:gd name="connsiteY12" fmla="*/ 1356638 h 1356637"/>
                          <a:gd name="connsiteX13" fmla="*/ 111975 w 375773"/>
                          <a:gd name="connsiteY13" fmla="*/ 1356638 h 1356637"/>
                          <a:gd name="connsiteX14" fmla="*/ 10392 w 375773"/>
                          <a:gd name="connsiteY14" fmla="*/ 735114 h 1356637"/>
                          <a:gd name="connsiteX15" fmla="*/ 116425 w 375773"/>
                          <a:gd name="connsiteY15" fmla="*/ 1346377 h 1356637"/>
                          <a:gd name="connsiteX16" fmla="*/ 179805 w 375773"/>
                          <a:gd name="connsiteY16" fmla="*/ 1339774 h 1356637"/>
                          <a:gd name="connsiteX17" fmla="*/ 115014 w 375773"/>
                          <a:gd name="connsiteY17" fmla="*/ 758175 h 1356637"/>
                          <a:gd name="connsiteX18" fmla="*/ 115231 w 375773"/>
                          <a:gd name="connsiteY18" fmla="*/ 756244 h 1356637"/>
                          <a:gd name="connsiteX19" fmla="*/ 363328 w 375773"/>
                          <a:gd name="connsiteY19" fmla="*/ 26224 h 1356637"/>
                          <a:gd name="connsiteX20" fmla="*/ 76052 w 375773"/>
                          <a:gd name="connsiteY20" fmla="*/ 10274 h 1356637"/>
                          <a:gd name="connsiteX21" fmla="*/ 10392 w 375773"/>
                          <a:gd name="connsiteY21" fmla="*/ 735114 h 135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5773" h="1356637">
                            <a:moveTo>
                              <a:pt x="111975" y="1356638"/>
                            </a:moveTo>
                            <a:cubicBezTo>
                              <a:pt x="109479" y="1356638"/>
                              <a:pt x="107200" y="1354910"/>
                              <a:pt x="106874" y="1352472"/>
                            </a:cubicBezTo>
                            <a:lnTo>
                              <a:pt x="81" y="736028"/>
                            </a:lnTo>
                            <a:cubicBezTo>
                              <a:pt x="-27" y="735622"/>
                              <a:pt x="-27" y="735215"/>
                              <a:pt x="81" y="734809"/>
                            </a:cubicBezTo>
                            <a:lnTo>
                              <a:pt x="66176" y="4585"/>
                            </a:lnTo>
                            <a:cubicBezTo>
                              <a:pt x="66393" y="1944"/>
                              <a:pt x="68889" y="-190"/>
                              <a:pt x="71711" y="13"/>
                            </a:cubicBezTo>
                            <a:lnTo>
                              <a:pt x="370817" y="16674"/>
                            </a:lnTo>
                            <a:cubicBezTo>
                              <a:pt x="372444" y="16776"/>
                              <a:pt x="373855" y="17588"/>
                              <a:pt x="374832" y="18807"/>
                            </a:cubicBezTo>
                            <a:cubicBezTo>
                              <a:pt x="375809" y="20128"/>
                              <a:pt x="376026" y="21652"/>
                              <a:pt x="375483" y="23074"/>
                            </a:cubicBezTo>
                            <a:lnTo>
                              <a:pt x="125650" y="758175"/>
                            </a:lnTo>
                            <a:lnTo>
                              <a:pt x="190875" y="1343634"/>
                            </a:lnTo>
                            <a:cubicBezTo>
                              <a:pt x="191201" y="1346275"/>
                              <a:pt x="189139" y="1348713"/>
                              <a:pt x="186209" y="1349019"/>
                            </a:cubicBezTo>
                            <a:lnTo>
                              <a:pt x="112735" y="1356638"/>
                            </a:lnTo>
                            <a:cubicBezTo>
                              <a:pt x="112192" y="1356638"/>
                              <a:pt x="111975" y="1356638"/>
                              <a:pt x="111975" y="1356638"/>
                            </a:cubicBezTo>
                            <a:close/>
                            <a:moveTo>
                              <a:pt x="10392" y="735114"/>
                            </a:moveTo>
                            <a:lnTo>
                              <a:pt x="116425" y="1346377"/>
                            </a:lnTo>
                            <a:lnTo>
                              <a:pt x="179805" y="1339774"/>
                            </a:lnTo>
                            <a:lnTo>
                              <a:pt x="115014" y="758175"/>
                            </a:lnTo>
                            <a:cubicBezTo>
                              <a:pt x="114905" y="757463"/>
                              <a:pt x="115014" y="756752"/>
                              <a:pt x="115231" y="756244"/>
                            </a:cubicBezTo>
                            <a:lnTo>
                              <a:pt x="363328" y="26224"/>
                            </a:lnTo>
                            <a:lnTo>
                              <a:pt x="76052" y="10274"/>
                            </a:lnTo>
                            <a:lnTo>
                              <a:pt x="10392" y="735114"/>
                            </a:lnTo>
                            <a:close/>
                          </a:path>
                        </a:pathLst>
                      </a:custGeom>
                      <a:solidFill>
                        <a:schemeClr val="accent5">
                          <a:lumMod val="60000"/>
                          <a:lumOff val="40000"/>
                        </a:schemeClr>
                      </a:solidFill>
                      <a:ln w="10844" cap="flat">
                        <a:solidFill>
                          <a:schemeClr val="accent5">
                            <a:lumMod val="50000"/>
                          </a:schemeClr>
                        </a:solidFill>
                        <a:prstDash val="solid"/>
                        <a:miter/>
                        <a:extLst>
                          <a:ext uri="{C807C97D-BFC1-408E-A445-0C87EB9F89A2}">
                            <ask:lineSketchStyleProps xmlns:ask="http://schemas.microsoft.com/office/drawing/2018/sketchyshapes" sd="4253014519">
                              <ask:type>
                                <ask:lineSketchFreehand/>
                              </ask:type>
                            </ask:lineSketchStyleProps>
                          </a:ext>
                        </a:extLst>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dirty="0">
                          <a:solidFill>
                            <a:prstClr val="black"/>
                          </a:solidFill>
                          <a:latin typeface="Segoe UI" panose="020B0502040204020203" pitchFamily="34" charset="0"/>
                        </a:endParaRPr>
                      </a:p>
                    </p:txBody>
                  </p:sp>
                </p:grpSp>
              </p:grpSp>
              <p:grpSp>
                <p:nvGrpSpPr>
                  <p:cNvPr id="84" name="Gráfico 194">
                    <a:extLst>
                      <a:ext uri="{FF2B5EF4-FFF2-40B4-BE49-F238E27FC236}">
                        <a16:creationId xmlns:a16="http://schemas.microsoft.com/office/drawing/2014/main" id="{16760013-81CF-67FB-61D5-30F6838A61AD}"/>
                      </a:ext>
                    </a:extLst>
                  </p:cNvPr>
                  <p:cNvGrpSpPr/>
                  <p:nvPr/>
                </p:nvGrpSpPr>
                <p:grpSpPr>
                  <a:xfrm>
                    <a:off x="1777324" y="4386504"/>
                    <a:ext cx="1365130" cy="799000"/>
                    <a:chOff x="1777324" y="4386504"/>
                    <a:chExt cx="1365130" cy="799000"/>
                  </a:xfrm>
                </p:grpSpPr>
                <p:sp>
                  <p:nvSpPr>
                    <p:cNvPr id="119" name="Forma libre 250">
                      <a:extLst>
                        <a:ext uri="{FF2B5EF4-FFF2-40B4-BE49-F238E27FC236}">
                          <a16:creationId xmlns:a16="http://schemas.microsoft.com/office/drawing/2014/main" id="{07EBC92B-8BFA-83A8-8E96-74EB549990B8}"/>
                        </a:ext>
                      </a:extLst>
                    </p:cNvPr>
                    <p:cNvSpPr/>
                    <p:nvPr/>
                  </p:nvSpPr>
                  <p:spPr>
                    <a:xfrm>
                      <a:off x="1782788" y="4391583"/>
                      <a:ext cx="1354852" cy="789260"/>
                    </a:xfrm>
                    <a:custGeom>
                      <a:avLst/>
                      <a:gdLst>
                        <a:gd name="connsiteX0" fmla="*/ 678249 w 1354852"/>
                        <a:gd name="connsiteY0" fmla="*/ 0 h 789260"/>
                        <a:gd name="connsiteX1" fmla="*/ 520340 w 1354852"/>
                        <a:gd name="connsiteY1" fmla="*/ 19708 h 789260"/>
                        <a:gd name="connsiteX2" fmla="*/ 83728 w 1354852"/>
                        <a:gd name="connsiteY2" fmla="*/ 46325 h 789260"/>
                        <a:gd name="connsiteX3" fmla="*/ 9928 w 1354852"/>
                        <a:gd name="connsiteY3" fmla="*/ 49271 h 789260"/>
                        <a:gd name="connsiteX4" fmla="*/ 415609 w 1354852"/>
                        <a:gd name="connsiteY4" fmla="*/ 372935 h 789260"/>
                        <a:gd name="connsiteX5" fmla="*/ 489626 w 1354852"/>
                        <a:gd name="connsiteY5" fmla="*/ 759787 h 789260"/>
                        <a:gd name="connsiteX6" fmla="*/ 900083 w 1354852"/>
                        <a:gd name="connsiteY6" fmla="*/ 768524 h 789260"/>
                        <a:gd name="connsiteX7" fmla="*/ 981479 w 1354852"/>
                        <a:gd name="connsiteY7" fmla="*/ 414688 h 789260"/>
                        <a:gd name="connsiteX8" fmla="*/ 1139280 w 1354852"/>
                        <a:gd name="connsiteY8" fmla="*/ 518207 h 789260"/>
                        <a:gd name="connsiteX9" fmla="*/ 965960 w 1354852"/>
                        <a:gd name="connsiteY9" fmla="*/ 691925 h 789260"/>
                        <a:gd name="connsiteX10" fmla="*/ 998084 w 1354852"/>
                        <a:gd name="connsiteY10" fmla="*/ 748713 h 789260"/>
                        <a:gd name="connsiteX11" fmla="*/ 1353191 w 1354852"/>
                        <a:gd name="connsiteY11" fmla="*/ 504188 h 789260"/>
                        <a:gd name="connsiteX12" fmla="*/ 678249 w 1354852"/>
                        <a:gd name="connsiteY12" fmla="*/ 0 h 78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4852" h="789260">
                          <a:moveTo>
                            <a:pt x="678249" y="0"/>
                          </a:moveTo>
                          <a:cubicBezTo>
                            <a:pt x="678249" y="0"/>
                            <a:pt x="562449" y="9753"/>
                            <a:pt x="520340" y="19708"/>
                          </a:cubicBezTo>
                          <a:cubicBezTo>
                            <a:pt x="346368" y="60446"/>
                            <a:pt x="67665" y="413875"/>
                            <a:pt x="83728" y="46325"/>
                          </a:cubicBezTo>
                          <a:cubicBezTo>
                            <a:pt x="83728" y="46325"/>
                            <a:pt x="36192" y="34541"/>
                            <a:pt x="9928" y="49271"/>
                          </a:cubicBezTo>
                          <a:cubicBezTo>
                            <a:pt x="9928" y="49271"/>
                            <a:pt x="-100555" y="630667"/>
                            <a:pt x="415609" y="372935"/>
                          </a:cubicBezTo>
                          <a:cubicBezTo>
                            <a:pt x="415609" y="372935"/>
                            <a:pt x="461843" y="697208"/>
                            <a:pt x="489626" y="759787"/>
                          </a:cubicBezTo>
                          <a:cubicBezTo>
                            <a:pt x="489626" y="759787"/>
                            <a:pt x="718731" y="819826"/>
                            <a:pt x="900083" y="768524"/>
                          </a:cubicBezTo>
                          <a:cubicBezTo>
                            <a:pt x="900083" y="768524"/>
                            <a:pt x="942192" y="518817"/>
                            <a:pt x="981479" y="414688"/>
                          </a:cubicBezTo>
                          <a:cubicBezTo>
                            <a:pt x="981479" y="414688"/>
                            <a:pt x="1023806" y="479502"/>
                            <a:pt x="1139280" y="518207"/>
                          </a:cubicBezTo>
                          <a:cubicBezTo>
                            <a:pt x="1139280" y="518207"/>
                            <a:pt x="1060054" y="648851"/>
                            <a:pt x="965960" y="691925"/>
                          </a:cubicBezTo>
                          <a:cubicBezTo>
                            <a:pt x="965960" y="691925"/>
                            <a:pt x="967479" y="724942"/>
                            <a:pt x="998084" y="748713"/>
                          </a:cubicBezTo>
                          <a:cubicBezTo>
                            <a:pt x="998084" y="748713"/>
                            <a:pt x="1383145" y="673639"/>
                            <a:pt x="1353191" y="504188"/>
                          </a:cubicBezTo>
                          <a:cubicBezTo>
                            <a:pt x="1323128" y="334940"/>
                            <a:pt x="1107047" y="28445"/>
                            <a:pt x="678249" y="0"/>
                          </a:cubicBezTo>
                          <a:close/>
                        </a:path>
                      </a:pathLst>
                    </a:custGeom>
                    <a:solidFill>
                      <a:schemeClr val="bg1">
                        <a:lumMod val="85000"/>
                      </a:schemeClr>
                    </a:solidFill>
                    <a:ln w="10844" cap="flat">
                      <a:solidFill>
                        <a:schemeClr val="accent5">
                          <a:lumMod val="50000"/>
                        </a:schemeClr>
                      </a:solidFill>
                      <a:prstDash val="solid"/>
                      <a:miter/>
                      <a:extLst>
                        <a:ext uri="{C807C97D-BFC1-408E-A445-0C87EB9F89A2}">
                          <ask:lineSketchStyleProps xmlns:ask="http://schemas.microsoft.com/office/drawing/2018/sketchyshapes" sd="2486759627">
                            <ask:type>
                              <ask:lineSketchFreehand/>
                            </ask:type>
                          </ask:lineSketchStyleProps>
                        </a:ext>
                      </a:extLst>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20" name="Forma libre 251">
                      <a:extLst>
                        <a:ext uri="{FF2B5EF4-FFF2-40B4-BE49-F238E27FC236}">
                          <a16:creationId xmlns:a16="http://schemas.microsoft.com/office/drawing/2014/main" id="{1FB50390-68B8-1BCD-8131-31CF6F4C3E31}"/>
                        </a:ext>
                      </a:extLst>
                    </p:cNvPr>
                    <p:cNvSpPr/>
                    <p:nvPr/>
                  </p:nvSpPr>
                  <p:spPr>
                    <a:xfrm>
                      <a:off x="1777324" y="4386504"/>
                      <a:ext cx="1365130" cy="799000"/>
                    </a:xfrm>
                    <a:custGeom>
                      <a:avLst/>
                      <a:gdLst>
                        <a:gd name="connsiteX0" fmla="*/ 737978 w 1365130"/>
                        <a:gd name="connsiteY0" fmla="*/ 799000 h 799000"/>
                        <a:gd name="connsiteX1" fmla="*/ 493679 w 1365130"/>
                        <a:gd name="connsiteY1" fmla="*/ 769539 h 799000"/>
                        <a:gd name="connsiteX2" fmla="*/ 490206 w 1365130"/>
                        <a:gd name="connsiteY2" fmla="*/ 766695 h 799000"/>
                        <a:gd name="connsiteX3" fmla="*/ 416732 w 1365130"/>
                        <a:gd name="connsiteY3" fmla="*/ 385633 h 799000"/>
                        <a:gd name="connsiteX4" fmla="*/ 92447 w 1365130"/>
                        <a:gd name="connsiteY4" fmla="*/ 419361 h 799000"/>
                        <a:gd name="connsiteX5" fmla="*/ 632 w 1365130"/>
                        <a:gd name="connsiteY5" fmla="*/ 201350 h 799000"/>
                        <a:gd name="connsiteX6" fmla="*/ 9965 w 1365130"/>
                        <a:gd name="connsiteY6" fmla="*/ 53334 h 799000"/>
                        <a:gd name="connsiteX7" fmla="*/ 12353 w 1365130"/>
                        <a:gd name="connsiteY7" fmla="*/ 49982 h 799000"/>
                        <a:gd name="connsiteX8" fmla="*/ 90277 w 1365130"/>
                        <a:gd name="connsiteY8" fmla="*/ 46528 h 799000"/>
                        <a:gd name="connsiteX9" fmla="*/ 94184 w 1365130"/>
                        <a:gd name="connsiteY9" fmla="*/ 51404 h 799000"/>
                        <a:gd name="connsiteX10" fmla="*/ 133906 w 1365130"/>
                        <a:gd name="connsiteY10" fmla="*/ 206633 h 799000"/>
                        <a:gd name="connsiteX11" fmla="*/ 338483 w 1365130"/>
                        <a:gd name="connsiteY11" fmla="*/ 120485 h 799000"/>
                        <a:gd name="connsiteX12" fmla="*/ 524393 w 1365130"/>
                        <a:gd name="connsiteY12" fmla="*/ 19810 h 799000"/>
                        <a:gd name="connsiteX13" fmla="*/ 682954 w 1365130"/>
                        <a:gd name="connsiteY13" fmla="*/ 0 h 799000"/>
                        <a:gd name="connsiteX14" fmla="*/ 683822 w 1365130"/>
                        <a:gd name="connsiteY14" fmla="*/ 0 h 799000"/>
                        <a:gd name="connsiteX15" fmla="*/ 1363430 w 1365130"/>
                        <a:gd name="connsiteY15" fmla="*/ 508455 h 799000"/>
                        <a:gd name="connsiteX16" fmla="*/ 1194125 w 1365130"/>
                        <a:gd name="connsiteY16" fmla="*/ 699544 h 799000"/>
                        <a:gd name="connsiteX17" fmla="*/ 1004199 w 1365130"/>
                        <a:gd name="connsiteY17" fmla="*/ 758669 h 799000"/>
                        <a:gd name="connsiteX18" fmla="*/ 999750 w 1365130"/>
                        <a:gd name="connsiteY18" fmla="*/ 757653 h 799000"/>
                        <a:gd name="connsiteX19" fmla="*/ 965671 w 1365130"/>
                        <a:gd name="connsiteY19" fmla="*/ 697309 h 799000"/>
                        <a:gd name="connsiteX20" fmla="*/ 968602 w 1365130"/>
                        <a:gd name="connsiteY20" fmla="*/ 692738 h 799000"/>
                        <a:gd name="connsiteX21" fmla="*/ 1136605 w 1365130"/>
                        <a:gd name="connsiteY21" fmla="*/ 526030 h 799000"/>
                        <a:gd name="connsiteX22" fmla="*/ 988246 w 1365130"/>
                        <a:gd name="connsiteY22" fmla="*/ 430536 h 799000"/>
                        <a:gd name="connsiteX23" fmla="*/ 910430 w 1365130"/>
                        <a:gd name="connsiteY23" fmla="*/ 774517 h 799000"/>
                        <a:gd name="connsiteX24" fmla="*/ 906740 w 1365130"/>
                        <a:gd name="connsiteY24" fmla="*/ 778479 h 799000"/>
                        <a:gd name="connsiteX25" fmla="*/ 737978 w 1365130"/>
                        <a:gd name="connsiteY25" fmla="*/ 799000 h 799000"/>
                        <a:gd name="connsiteX26" fmla="*/ 498997 w 1365130"/>
                        <a:gd name="connsiteY26" fmla="*/ 760701 h 799000"/>
                        <a:gd name="connsiteX27" fmla="*/ 900880 w 1365130"/>
                        <a:gd name="connsiteY27" fmla="*/ 769743 h 799000"/>
                        <a:gd name="connsiteX28" fmla="*/ 981951 w 1365130"/>
                        <a:gd name="connsiteY28" fmla="*/ 418040 h 799000"/>
                        <a:gd name="connsiteX29" fmla="*/ 986401 w 1365130"/>
                        <a:gd name="connsiteY29" fmla="*/ 414789 h 799000"/>
                        <a:gd name="connsiteX30" fmla="*/ 991393 w 1365130"/>
                        <a:gd name="connsiteY30" fmla="*/ 417126 h 799000"/>
                        <a:gd name="connsiteX31" fmla="*/ 1146481 w 1365130"/>
                        <a:gd name="connsiteY31" fmla="*/ 518614 h 799000"/>
                        <a:gd name="connsiteX32" fmla="*/ 1149628 w 1365130"/>
                        <a:gd name="connsiteY32" fmla="*/ 521560 h 799000"/>
                        <a:gd name="connsiteX33" fmla="*/ 1149303 w 1365130"/>
                        <a:gd name="connsiteY33" fmla="*/ 525725 h 799000"/>
                        <a:gd name="connsiteX34" fmla="*/ 976959 w 1365130"/>
                        <a:gd name="connsiteY34" fmla="*/ 699951 h 799000"/>
                        <a:gd name="connsiteX35" fmla="*/ 1004851 w 1365130"/>
                        <a:gd name="connsiteY35" fmla="*/ 748612 h 799000"/>
                        <a:gd name="connsiteX36" fmla="*/ 1353337 w 1365130"/>
                        <a:gd name="connsiteY36" fmla="*/ 510283 h 799000"/>
                        <a:gd name="connsiteX37" fmla="*/ 683822 w 1365130"/>
                        <a:gd name="connsiteY37" fmla="*/ 10058 h 799000"/>
                        <a:gd name="connsiteX38" fmla="*/ 527214 w 1365130"/>
                        <a:gd name="connsiteY38" fmla="*/ 29563 h 799000"/>
                        <a:gd name="connsiteX39" fmla="*/ 344994 w 1365130"/>
                        <a:gd name="connsiteY39" fmla="*/ 128714 h 799000"/>
                        <a:gd name="connsiteX40" fmla="*/ 129239 w 1365130"/>
                        <a:gd name="connsiteY40" fmla="*/ 215573 h 799000"/>
                        <a:gd name="connsiteX41" fmla="*/ 83873 w 1365130"/>
                        <a:gd name="connsiteY41" fmla="*/ 55265 h 799000"/>
                        <a:gd name="connsiteX42" fmla="*/ 20167 w 1365130"/>
                        <a:gd name="connsiteY42" fmla="*/ 57500 h 799000"/>
                        <a:gd name="connsiteX43" fmla="*/ 98851 w 1365130"/>
                        <a:gd name="connsiteY43" fmla="*/ 411538 h 799000"/>
                        <a:gd name="connsiteX44" fmla="*/ 418577 w 1365130"/>
                        <a:gd name="connsiteY44" fmla="*/ 373747 h 799000"/>
                        <a:gd name="connsiteX45" fmla="*/ 423461 w 1365130"/>
                        <a:gd name="connsiteY45" fmla="*/ 373747 h 799000"/>
                        <a:gd name="connsiteX46" fmla="*/ 426283 w 1365130"/>
                        <a:gd name="connsiteY46" fmla="*/ 377506 h 799000"/>
                        <a:gd name="connsiteX47" fmla="*/ 498997 w 1365130"/>
                        <a:gd name="connsiteY47" fmla="*/ 760701 h 7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65130" h="799000">
                          <a:moveTo>
                            <a:pt x="737978" y="799000"/>
                          </a:moveTo>
                          <a:cubicBezTo>
                            <a:pt x="608394" y="799000"/>
                            <a:pt x="495199" y="769946"/>
                            <a:pt x="493679" y="769539"/>
                          </a:cubicBezTo>
                          <a:cubicBezTo>
                            <a:pt x="492051" y="769133"/>
                            <a:pt x="490857" y="768016"/>
                            <a:pt x="490206" y="766695"/>
                          </a:cubicBezTo>
                          <a:cubicBezTo>
                            <a:pt x="464376" y="708586"/>
                            <a:pt x="423786" y="434396"/>
                            <a:pt x="416732" y="385633"/>
                          </a:cubicBezTo>
                          <a:cubicBezTo>
                            <a:pt x="272497" y="456339"/>
                            <a:pt x="163425" y="467616"/>
                            <a:pt x="92447" y="419361"/>
                          </a:cubicBezTo>
                          <a:cubicBezTo>
                            <a:pt x="37206" y="381671"/>
                            <a:pt x="5407" y="306393"/>
                            <a:pt x="632" y="201350"/>
                          </a:cubicBezTo>
                          <a:cubicBezTo>
                            <a:pt x="-2950" y="122720"/>
                            <a:pt x="9857" y="54046"/>
                            <a:pt x="9965" y="53334"/>
                          </a:cubicBezTo>
                          <a:cubicBezTo>
                            <a:pt x="10291" y="51912"/>
                            <a:pt x="11159" y="50693"/>
                            <a:pt x="12353" y="49982"/>
                          </a:cubicBezTo>
                          <a:cubicBezTo>
                            <a:pt x="40245" y="34337"/>
                            <a:pt x="88323" y="46020"/>
                            <a:pt x="90277" y="46528"/>
                          </a:cubicBezTo>
                          <a:cubicBezTo>
                            <a:pt x="92664" y="47138"/>
                            <a:pt x="94293" y="49170"/>
                            <a:pt x="94184" y="51404"/>
                          </a:cubicBezTo>
                          <a:cubicBezTo>
                            <a:pt x="90277" y="140498"/>
                            <a:pt x="103300" y="191191"/>
                            <a:pt x="133906" y="206633"/>
                          </a:cubicBezTo>
                          <a:cubicBezTo>
                            <a:pt x="178077" y="228881"/>
                            <a:pt x="256001" y="176258"/>
                            <a:pt x="338483" y="120485"/>
                          </a:cubicBezTo>
                          <a:cubicBezTo>
                            <a:pt x="402298" y="77411"/>
                            <a:pt x="468283" y="32915"/>
                            <a:pt x="524393" y="19810"/>
                          </a:cubicBezTo>
                          <a:cubicBezTo>
                            <a:pt x="566394" y="9956"/>
                            <a:pt x="678287" y="406"/>
                            <a:pt x="682954" y="0"/>
                          </a:cubicBezTo>
                          <a:cubicBezTo>
                            <a:pt x="683279" y="0"/>
                            <a:pt x="683496" y="0"/>
                            <a:pt x="683822" y="0"/>
                          </a:cubicBezTo>
                          <a:cubicBezTo>
                            <a:pt x="1134651" y="29969"/>
                            <a:pt x="1336298" y="355461"/>
                            <a:pt x="1363430" y="508455"/>
                          </a:cubicBezTo>
                          <a:cubicBezTo>
                            <a:pt x="1376128" y="580177"/>
                            <a:pt x="1317523" y="646210"/>
                            <a:pt x="1194125" y="699544"/>
                          </a:cubicBezTo>
                          <a:cubicBezTo>
                            <a:pt x="1102092" y="739266"/>
                            <a:pt x="1005176" y="758466"/>
                            <a:pt x="1004199" y="758669"/>
                          </a:cubicBezTo>
                          <a:cubicBezTo>
                            <a:pt x="1002572" y="758974"/>
                            <a:pt x="1001052" y="758568"/>
                            <a:pt x="999750" y="757653"/>
                          </a:cubicBezTo>
                          <a:cubicBezTo>
                            <a:pt x="967734" y="732764"/>
                            <a:pt x="965780" y="698630"/>
                            <a:pt x="965671" y="697309"/>
                          </a:cubicBezTo>
                          <a:cubicBezTo>
                            <a:pt x="965563" y="695379"/>
                            <a:pt x="966757" y="693551"/>
                            <a:pt x="968602" y="692738"/>
                          </a:cubicBezTo>
                          <a:cubicBezTo>
                            <a:pt x="1049781" y="655556"/>
                            <a:pt x="1120868" y="550208"/>
                            <a:pt x="1136605" y="526030"/>
                          </a:cubicBezTo>
                          <a:cubicBezTo>
                            <a:pt x="1047719" y="494842"/>
                            <a:pt x="1003440" y="449127"/>
                            <a:pt x="988246" y="430536"/>
                          </a:cubicBezTo>
                          <a:cubicBezTo>
                            <a:pt x="950586" y="537916"/>
                            <a:pt x="910864" y="771977"/>
                            <a:pt x="910430" y="774517"/>
                          </a:cubicBezTo>
                          <a:cubicBezTo>
                            <a:pt x="910105" y="776346"/>
                            <a:pt x="908694" y="777870"/>
                            <a:pt x="906740" y="778479"/>
                          </a:cubicBezTo>
                          <a:cubicBezTo>
                            <a:pt x="852693" y="793717"/>
                            <a:pt x="793762" y="799000"/>
                            <a:pt x="737978" y="799000"/>
                          </a:cubicBezTo>
                          <a:close/>
                          <a:moveTo>
                            <a:pt x="498997" y="760701"/>
                          </a:moveTo>
                          <a:cubicBezTo>
                            <a:pt x="524067" y="766898"/>
                            <a:pt x="733528" y="815762"/>
                            <a:pt x="900880" y="769743"/>
                          </a:cubicBezTo>
                          <a:cubicBezTo>
                            <a:pt x="905764" y="740688"/>
                            <a:pt x="945268" y="515160"/>
                            <a:pt x="981951" y="418040"/>
                          </a:cubicBezTo>
                          <a:cubicBezTo>
                            <a:pt x="982602" y="416313"/>
                            <a:pt x="984338" y="414992"/>
                            <a:pt x="986401" y="414789"/>
                          </a:cubicBezTo>
                          <a:cubicBezTo>
                            <a:pt x="988354" y="414586"/>
                            <a:pt x="990416" y="415501"/>
                            <a:pt x="991393" y="417126"/>
                          </a:cubicBezTo>
                          <a:cubicBezTo>
                            <a:pt x="991827" y="417736"/>
                            <a:pt x="1034370" y="480924"/>
                            <a:pt x="1146481" y="518614"/>
                          </a:cubicBezTo>
                          <a:cubicBezTo>
                            <a:pt x="1148000" y="519122"/>
                            <a:pt x="1149086" y="520137"/>
                            <a:pt x="1149628" y="521560"/>
                          </a:cubicBezTo>
                          <a:cubicBezTo>
                            <a:pt x="1150171" y="522982"/>
                            <a:pt x="1150062" y="524404"/>
                            <a:pt x="1149303" y="525725"/>
                          </a:cubicBezTo>
                          <a:cubicBezTo>
                            <a:pt x="1146047" y="531008"/>
                            <a:pt x="1069968" y="655353"/>
                            <a:pt x="976959" y="699951"/>
                          </a:cubicBezTo>
                          <a:cubicBezTo>
                            <a:pt x="978261" y="708078"/>
                            <a:pt x="983362" y="730834"/>
                            <a:pt x="1004851" y="748612"/>
                          </a:cubicBezTo>
                          <a:cubicBezTo>
                            <a:pt x="1037843" y="741704"/>
                            <a:pt x="1380903" y="666020"/>
                            <a:pt x="1353337" y="510283"/>
                          </a:cubicBezTo>
                          <a:cubicBezTo>
                            <a:pt x="1326748" y="359830"/>
                            <a:pt x="1128139" y="39823"/>
                            <a:pt x="683822" y="10058"/>
                          </a:cubicBezTo>
                          <a:cubicBezTo>
                            <a:pt x="676116" y="10769"/>
                            <a:pt x="567153" y="20216"/>
                            <a:pt x="527214" y="29563"/>
                          </a:cubicBezTo>
                          <a:cubicBezTo>
                            <a:pt x="473167" y="42261"/>
                            <a:pt x="407941" y="86148"/>
                            <a:pt x="344994" y="128714"/>
                          </a:cubicBezTo>
                          <a:cubicBezTo>
                            <a:pt x="259691" y="186213"/>
                            <a:pt x="179162" y="240564"/>
                            <a:pt x="129239" y="215573"/>
                          </a:cubicBezTo>
                          <a:cubicBezTo>
                            <a:pt x="95269" y="198506"/>
                            <a:pt x="80401" y="146086"/>
                            <a:pt x="83873" y="55265"/>
                          </a:cubicBezTo>
                          <a:cubicBezTo>
                            <a:pt x="72478" y="53030"/>
                            <a:pt x="40245" y="47747"/>
                            <a:pt x="20167" y="57500"/>
                          </a:cubicBezTo>
                          <a:cubicBezTo>
                            <a:pt x="15609" y="83811"/>
                            <a:pt x="-22593" y="328946"/>
                            <a:pt x="98851" y="411538"/>
                          </a:cubicBezTo>
                          <a:cubicBezTo>
                            <a:pt x="167332" y="458168"/>
                            <a:pt x="274993" y="445469"/>
                            <a:pt x="418577" y="373747"/>
                          </a:cubicBezTo>
                          <a:cubicBezTo>
                            <a:pt x="420096" y="372935"/>
                            <a:pt x="421942" y="372935"/>
                            <a:pt x="423461" y="373747"/>
                          </a:cubicBezTo>
                          <a:cubicBezTo>
                            <a:pt x="425089" y="374560"/>
                            <a:pt x="426065" y="375881"/>
                            <a:pt x="426283" y="377506"/>
                          </a:cubicBezTo>
                          <a:cubicBezTo>
                            <a:pt x="426717" y="380452"/>
                            <a:pt x="471648" y="694363"/>
                            <a:pt x="498997" y="760701"/>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grpSp>
              <p:grpSp>
                <p:nvGrpSpPr>
                  <p:cNvPr id="85" name="Gráfico 194">
                    <a:extLst>
                      <a:ext uri="{FF2B5EF4-FFF2-40B4-BE49-F238E27FC236}">
                        <a16:creationId xmlns:a16="http://schemas.microsoft.com/office/drawing/2014/main" id="{2F95BAA9-6658-1407-6904-0D9768469304}"/>
                      </a:ext>
                    </a:extLst>
                  </p:cNvPr>
                  <p:cNvGrpSpPr/>
                  <p:nvPr/>
                </p:nvGrpSpPr>
                <p:grpSpPr>
                  <a:xfrm>
                    <a:off x="2336137" y="4386707"/>
                    <a:ext cx="286825" cy="225325"/>
                    <a:chOff x="2336137" y="4386707"/>
                    <a:chExt cx="286825" cy="225325"/>
                  </a:xfrm>
                </p:grpSpPr>
                <p:sp>
                  <p:nvSpPr>
                    <p:cNvPr id="117" name="Forma libre 253">
                      <a:extLst>
                        <a:ext uri="{FF2B5EF4-FFF2-40B4-BE49-F238E27FC236}">
                          <a16:creationId xmlns:a16="http://schemas.microsoft.com/office/drawing/2014/main" id="{15D1FD86-4B46-B1A0-9210-E585CE481360}"/>
                        </a:ext>
                      </a:extLst>
                    </p:cNvPr>
                    <p:cNvSpPr/>
                    <p:nvPr/>
                  </p:nvSpPr>
                  <p:spPr>
                    <a:xfrm>
                      <a:off x="2341370" y="4391380"/>
                      <a:ext cx="276599" cy="215604"/>
                    </a:xfrm>
                    <a:custGeom>
                      <a:avLst/>
                      <a:gdLst>
                        <a:gd name="connsiteX0" fmla="*/ 16565 w 276599"/>
                        <a:gd name="connsiteY0" fmla="*/ 10870 h 215604"/>
                        <a:gd name="connsiteX1" fmla="*/ 79403 w 276599"/>
                        <a:gd name="connsiteY1" fmla="*/ 214963 h 215604"/>
                        <a:gd name="connsiteX2" fmla="*/ 276600 w 276599"/>
                        <a:gd name="connsiteY2" fmla="*/ 24585 h 215604"/>
                        <a:gd name="connsiteX3" fmla="*/ 276600 w 276599"/>
                        <a:gd name="connsiteY3" fmla="*/ 24381 h 215604"/>
                        <a:gd name="connsiteX4" fmla="*/ 119775 w 276599"/>
                        <a:gd name="connsiteY4" fmla="*/ 0 h 215604"/>
                        <a:gd name="connsiteX5" fmla="*/ 16565 w 276599"/>
                        <a:gd name="connsiteY5" fmla="*/ 10870 h 21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599" h="215604">
                          <a:moveTo>
                            <a:pt x="16565" y="10870"/>
                          </a:moveTo>
                          <a:cubicBezTo>
                            <a:pt x="8316" y="36471"/>
                            <a:pt x="-39871" y="199013"/>
                            <a:pt x="79403" y="214963"/>
                          </a:cubicBezTo>
                          <a:cubicBezTo>
                            <a:pt x="172629" y="227459"/>
                            <a:pt x="270414" y="53537"/>
                            <a:pt x="276600" y="24585"/>
                          </a:cubicBezTo>
                          <a:cubicBezTo>
                            <a:pt x="276600" y="24483"/>
                            <a:pt x="276600" y="24483"/>
                            <a:pt x="276600" y="24381"/>
                          </a:cubicBezTo>
                          <a:cubicBezTo>
                            <a:pt x="221142" y="7314"/>
                            <a:pt x="175668" y="3657"/>
                            <a:pt x="119775" y="0"/>
                          </a:cubicBezTo>
                          <a:cubicBezTo>
                            <a:pt x="119667" y="203"/>
                            <a:pt x="67031" y="1625"/>
                            <a:pt x="16565" y="10870"/>
                          </a:cubicBezTo>
                          <a:close/>
                        </a:path>
                      </a:pathLst>
                    </a:custGeom>
                    <a:solidFill>
                      <a:srgbClr val="FFFFFF"/>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18" name="Forma libre 254">
                      <a:extLst>
                        <a:ext uri="{FF2B5EF4-FFF2-40B4-BE49-F238E27FC236}">
                          <a16:creationId xmlns:a16="http://schemas.microsoft.com/office/drawing/2014/main" id="{EABE9FD4-DE2D-DE1E-469C-5BAF802FF431}"/>
                        </a:ext>
                      </a:extLst>
                    </p:cNvPr>
                    <p:cNvSpPr/>
                    <p:nvPr/>
                  </p:nvSpPr>
                  <p:spPr>
                    <a:xfrm>
                      <a:off x="2336137" y="4386707"/>
                      <a:ext cx="286825" cy="225325"/>
                    </a:xfrm>
                    <a:custGeom>
                      <a:avLst/>
                      <a:gdLst>
                        <a:gd name="connsiteX0" fmla="*/ 94079 w 286825"/>
                        <a:gd name="connsiteY0" fmla="*/ 225325 h 225325"/>
                        <a:gd name="connsiteX1" fmla="*/ 83768 w 286825"/>
                        <a:gd name="connsiteY1" fmla="*/ 224614 h 225325"/>
                        <a:gd name="connsiteX2" fmla="*/ 18868 w 286825"/>
                        <a:gd name="connsiteY2" fmla="*/ 187432 h 225325"/>
                        <a:gd name="connsiteX3" fmla="*/ 16697 w 286825"/>
                        <a:gd name="connsiteY3" fmla="*/ 14222 h 225325"/>
                        <a:gd name="connsiteX4" fmla="*/ 20713 w 286825"/>
                        <a:gd name="connsiteY4" fmla="*/ 10870 h 225325"/>
                        <a:gd name="connsiteX5" fmla="*/ 124683 w 286825"/>
                        <a:gd name="connsiteY5" fmla="*/ 0 h 225325"/>
                        <a:gd name="connsiteX6" fmla="*/ 283244 w 286825"/>
                        <a:gd name="connsiteY6" fmla="*/ 24686 h 225325"/>
                        <a:gd name="connsiteX7" fmla="*/ 286826 w 286825"/>
                        <a:gd name="connsiteY7" fmla="*/ 29258 h 225325"/>
                        <a:gd name="connsiteX8" fmla="*/ 286826 w 286825"/>
                        <a:gd name="connsiteY8" fmla="*/ 30172 h 225325"/>
                        <a:gd name="connsiteX9" fmla="*/ 94079 w 286825"/>
                        <a:gd name="connsiteY9" fmla="*/ 225325 h 225325"/>
                        <a:gd name="connsiteX10" fmla="*/ 25922 w 286825"/>
                        <a:gd name="connsiteY10" fmla="*/ 19911 h 225325"/>
                        <a:gd name="connsiteX11" fmla="*/ 27767 w 286825"/>
                        <a:gd name="connsiteY11" fmla="*/ 182251 h 225325"/>
                        <a:gd name="connsiteX12" fmla="*/ 85288 w 286825"/>
                        <a:gd name="connsiteY12" fmla="*/ 214963 h 225325"/>
                        <a:gd name="connsiteX13" fmla="*/ 94295 w 286825"/>
                        <a:gd name="connsiteY13" fmla="*/ 215573 h 225325"/>
                        <a:gd name="connsiteX14" fmla="*/ 275430 w 286825"/>
                        <a:gd name="connsiteY14" fmla="*/ 32610 h 225325"/>
                        <a:gd name="connsiteX15" fmla="*/ 124575 w 286825"/>
                        <a:gd name="connsiteY15" fmla="*/ 9752 h 225325"/>
                        <a:gd name="connsiteX16" fmla="*/ 25922 w 286825"/>
                        <a:gd name="connsiteY16" fmla="*/ 19911 h 22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825" h="225325">
                          <a:moveTo>
                            <a:pt x="94079" y="225325"/>
                          </a:moveTo>
                          <a:cubicBezTo>
                            <a:pt x="90606" y="225325"/>
                            <a:pt x="87241" y="225122"/>
                            <a:pt x="83768" y="224614"/>
                          </a:cubicBezTo>
                          <a:cubicBezTo>
                            <a:pt x="54899" y="220753"/>
                            <a:pt x="33085" y="208156"/>
                            <a:pt x="18868" y="187432"/>
                          </a:cubicBezTo>
                          <a:cubicBezTo>
                            <a:pt x="-18792" y="131964"/>
                            <a:pt x="10511" y="33321"/>
                            <a:pt x="16697" y="14222"/>
                          </a:cubicBezTo>
                          <a:cubicBezTo>
                            <a:pt x="17240" y="12495"/>
                            <a:pt x="18759" y="11175"/>
                            <a:pt x="20713" y="10870"/>
                          </a:cubicBezTo>
                          <a:cubicBezTo>
                            <a:pt x="71070" y="1625"/>
                            <a:pt x="124141" y="102"/>
                            <a:pt x="124683" y="0"/>
                          </a:cubicBezTo>
                          <a:cubicBezTo>
                            <a:pt x="185460" y="4064"/>
                            <a:pt x="228980" y="7822"/>
                            <a:pt x="283244" y="24686"/>
                          </a:cubicBezTo>
                          <a:cubicBezTo>
                            <a:pt x="285415" y="25397"/>
                            <a:pt x="286826" y="27226"/>
                            <a:pt x="286826" y="29258"/>
                          </a:cubicBezTo>
                          <a:cubicBezTo>
                            <a:pt x="286826" y="29563"/>
                            <a:pt x="286826" y="29867"/>
                            <a:pt x="286826" y="30172"/>
                          </a:cubicBezTo>
                          <a:cubicBezTo>
                            <a:pt x="280857" y="58312"/>
                            <a:pt x="188282" y="225325"/>
                            <a:pt x="94079" y="225325"/>
                          </a:cubicBezTo>
                          <a:close/>
                          <a:moveTo>
                            <a:pt x="25922" y="19911"/>
                          </a:moveTo>
                          <a:cubicBezTo>
                            <a:pt x="18434" y="43683"/>
                            <a:pt x="-5877" y="132574"/>
                            <a:pt x="27767" y="182251"/>
                          </a:cubicBezTo>
                          <a:cubicBezTo>
                            <a:pt x="40140" y="200537"/>
                            <a:pt x="59458" y="211509"/>
                            <a:pt x="85288" y="214963"/>
                          </a:cubicBezTo>
                          <a:cubicBezTo>
                            <a:pt x="88327" y="215369"/>
                            <a:pt x="91257" y="215573"/>
                            <a:pt x="94295" y="215573"/>
                          </a:cubicBezTo>
                          <a:cubicBezTo>
                            <a:pt x="177429" y="215573"/>
                            <a:pt x="263275" y="67760"/>
                            <a:pt x="275430" y="32610"/>
                          </a:cubicBezTo>
                          <a:cubicBezTo>
                            <a:pt x="224422" y="17372"/>
                            <a:pt x="182312" y="13613"/>
                            <a:pt x="124575" y="9752"/>
                          </a:cubicBezTo>
                          <a:cubicBezTo>
                            <a:pt x="124575" y="9752"/>
                            <a:pt x="74326" y="11378"/>
                            <a:pt x="25922" y="19911"/>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grpSp>
              <p:grpSp>
                <p:nvGrpSpPr>
                  <p:cNvPr id="86" name="Gráfico 194">
                    <a:extLst>
                      <a:ext uri="{FF2B5EF4-FFF2-40B4-BE49-F238E27FC236}">
                        <a16:creationId xmlns:a16="http://schemas.microsoft.com/office/drawing/2014/main" id="{08CF0444-6D55-7E07-DFC5-6DB0E959D7CF}"/>
                      </a:ext>
                    </a:extLst>
                  </p:cNvPr>
                  <p:cNvGrpSpPr/>
                  <p:nvPr/>
                </p:nvGrpSpPr>
                <p:grpSpPr>
                  <a:xfrm>
                    <a:off x="2655797" y="4578550"/>
                    <a:ext cx="113707" cy="244686"/>
                    <a:chOff x="2655797" y="4578550"/>
                    <a:chExt cx="113707" cy="244686"/>
                  </a:xfrm>
                </p:grpSpPr>
                <p:sp>
                  <p:nvSpPr>
                    <p:cNvPr id="115" name="Forma libre 256">
                      <a:extLst>
                        <a:ext uri="{FF2B5EF4-FFF2-40B4-BE49-F238E27FC236}">
                          <a16:creationId xmlns:a16="http://schemas.microsoft.com/office/drawing/2014/main" id="{46E36B14-9B42-C220-7ED7-0AA432F993B7}"/>
                        </a:ext>
                      </a:extLst>
                    </p:cNvPr>
                    <p:cNvSpPr/>
                    <p:nvPr/>
                  </p:nvSpPr>
                  <p:spPr>
                    <a:xfrm>
                      <a:off x="2660877" y="4583384"/>
                      <a:ext cx="103282" cy="234874"/>
                    </a:xfrm>
                    <a:custGeom>
                      <a:avLst/>
                      <a:gdLst>
                        <a:gd name="connsiteX0" fmla="*/ 5715 w 103282"/>
                        <a:gd name="connsiteY0" fmla="*/ 0 h 234874"/>
                        <a:gd name="connsiteX1" fmla="*/ 1808 w 103282"/>
                        <a:gd name="connsiteY1" fmla="*/ 5791 h 234874"/>
                        <a:gd name="connsiteX2" fmla="*/ 98941 w 103282"/>
                        <a:gd name="connsiteY2" fmla="*/ 234874 h 234874"/>
                        <a:gd name="connsiteX3" fmla="*/ 103282 w 103282"/>
                        <a:gd name="connsiteY3" fmla="*/ 222786 h 234874"/>
                      </a:gdLst>
                      <a:ahLst/>
                      <a:cxnLst>
                        <a:cxn ang="0">
                          <a:pos x="connsiteX0" y="connsiteY0"/>
                        </a:cxn>
                        <a:cxn ang="0">
                          <a:pos x="connsiteX1" y="connsiteY1"/>
                        </a:cxn>
                        <a:cxn ang="0">
                          <a:pos x="connsiteX2" y="connsiteY2"/>
                        </a:cxn>
                        <a:cxn ang="0">
                          <a:pos x="connsiteX3" y="connsiteY3"/>
                        </a:cxn>
                      </a:cxnLst>
                      <a:rect l="l" t="t" r="r" b="b"/>
                      <a:pathLst>
                        <a:path w="103282" h="234874">
                          <a:moveTo>
                            <a:pt x="5715" y="0"/>
                          </a:moveTo>
                          <a:cubicBezTo>
                            <a:pt x="2893" y="610"/>
                            <a:pt x="3218" y="8229"/>
                            <a:pt x="1808" y="5791"/>
                          </a:cubicBezTo>
                          <a:cubicBezTo>
                            <a:pt x="-3944" y="-4673"/>
                            <a:pt x="-1774" y="63900"/>
                            <a:pt x="98941" y="234874"/>
                          </a:cubicBezTo>
                          <a:cubicBezTo>
                            <a:pt x="100460" y="230608"/>
                            <a:pt x="101871" y="226646"/>
                            <a:pt x="103282" y="222786"/>
                          </a:cubicBezTo>
                        </a:path>
                      </a:pathLst>
                    </a:custGeom>
                    <a:solidFill>
                      <a:srgbClr val="FFFFFF"/>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16" name="Forma libre 257">
                      <a:extLst>
                        <a:ext uri="{FF2B5EF4-FFF2-40B4-BE49-F238E27FC236}">
                          <a16:creationId xmlns:a16="http://schemas.microsoft.com/office/drawing/2014/main" id="{A1400B20-8C7B-1AB9-CC5D-96746D0662D2}"/>
                        </a:ext>
                      </a:extLst>
                    </p:cNvPr>
                    <p:cNvSpPr/>
                    <p:nvPr/>
                  </p:nvSpPr>
                  <p:spPr>
                    <a:xfrm>
                      <a:off x="2655797" y="4578550"/>
                      <a:ext cx="113707" cy="244686"/>
                    </a:xfrm>
                    <a:custGeom>
                      <a:avLst/>
                      <a:gdLst>
                        <a:gd name="connsiteX0" fmla="*/ 104129 w 113707"/>
                        <a:gd name="connsiteY0" fmla="*/ 244686 h 244686"/>
                        <a:gd name="connsiteX1" fmla="*/ 99462 w 113707"/>
                        <a:gd name="connsiteY1" fmla="*/ 242147 h 244686"/>
                        <a:gd name="connsiteX2" fmla="*/ 1026 w 113707"/>
                        <a:gd name="connsiteY2" fmla="*/ 7373 h 244686"/>
                        <a:gd name="connsiteX3" fmla="*/ 4065 w 113707"/>
                        <a:gd name="connsiteY3" fmla="*/ 5138 h 244686"/>
                        <a:gd name="connsiteX4" fmla="*/ 9492 w 113707"/>
                        <a:gd name="connsiteY4" fmla="*/ 161 h 244686"/>
                        <a:gd name="connsiteX5" fmla="*/ 15786 w 113707"/>
                        <a:gd name="connsiteY5" fmla="*/ 3818 h 244686"/>
                        <a:gd name="connsiteX6" fmla="*/ 13724 w 113707"/>
                        <a:gd name="connsiteY6" fmla="*/ 8999 h 244686"/>
                        <a:gd name="connsiteX7" fmla="*/ 13290 w 113707"/>
                        <a:gd name="connsiteY7" fmla="*/ 10523 h 244686"/>
                        <a:gd name="connsiteX8" fmla="*/ 10469 w 113707"/>
                        <a:gd name="connsiteY8" fmla="*/ 15196 h 244686"/>
                        <a:gd name="connsiteX9" fmla="*/ 102935 w 113707"/>
                        <a:gd name="connsiteY9" fmla="*/ 227518 h 244686"/>
                        <a:gd name="connsiteX10" fmla="*/ 103478 w 113707"/>
                        <a:gd name="connsiteY10" fmla="*/ 225994 h 244686"/>
                        <a:gd name="connsiteX11" fmla="*/ 110207 w 113707"/>
                        <a:gd name="connsiteY11" fmla="*/ 223048 h 244686"/>
                        <a:gd name="connsiteX12" fmla="*/ 113354 w 113707"/>
                        <a:gd name="connsiteY12" fmla="*/ 229346 h 244686"/>
                        <a:gd name="connsiteX13" fmla="*/ 109013 w 113707"/>
                        <a:gd name="connsiteY13" fmla="*/ 241334 h 244686"/>
                        <a:gd name="connsiteX14" fmla="*/ 104455 w 113707"/>
                        <a:gd name="connsiteY14" fmla="*/ 244686 h 244686"/>
                        <a:gd name="connsiteX15" fmla="*/ 104129 w 113707"/>
                        <a:gd name="connsiteY15" fmla="*/ 244686 h 244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707" h="244686">
                          <a:moveTo>
                            <a:pt x="104129" y="244686"/>
                          </a:moveTo>
                          <a:cubicBezTo>
                            <a:pt x="102284" y="244686"/>
                            <a:pt x="100439" y="243670"/>
                            <a:pt x="99462" y="242147"/>
                          </a:cubicBezTo>
                          <a:cubicBezTo>
                            <a:pt x="14376" y="97686"/>
                            <a:pt x="-5051" y="16821"/>
                            <a:pt x="1026" y="7373"/>
                          </a:cubicBezTo>
                          <a:cubicBezTo>
                            <a:pt x="1678" y="6358"/>
                            <a:pt x="2763" y="5647"/>
                            <a:pt x="4065" y="5138"/>
                          </a:cubicBezTo>
                          <a:cubicBezTo>
                            <a:pt x="5042" y="2903"/>
                            <a:pt x="6561" y="770"/>
                            <a:pt x="9492" y="161"/>
                          </a:cubicBezTo>
                          <a:cubicBezTo>
                            <a:pt x="12313" y="-551"/>
                            <a:pt x="15135" y="1177"/>
                            <a:pt x="15786" y="3818"/>
                          </a:cubicBezTo>
                          <a:cubicBezTo>
                            <a:pt x="16329" y="5850"/>
                            <a:pt x="15352" y="7882"/>
                            <a:pt x="13724" y="8999"/>
                          </a:cubicBezTo>
                          <a:cubicBezTo>
                            <a:pt x="13507" y="9507"/>
                            <a:pt x="13399" y="10117"/>
                            <a:pt x="13290" y="10523"/>
                          </a:cubicBezTo>
                          <a:cubicBezTo>
                            <a:pt x="12965" y="11843"/>
                            <a:pt x="12313" y="14078"/>
                            <a:pt x="10469" y="15196"/>
                          </a:cubicBezTo>
                          <a:cubicBezTo>
                            <a:pt x="11988" y="31856"/>
                            <a:pt x="28485" y="99210"/>
                            <a:pt x="102935" y="227518"/>
                          </a:cubicBezTo>
                          <a:cubicBezTo>
                            <a:pt x="103152" y="227009"/>
                            <a:pt x="103369" y="226502"/>
                            <a:pt x="103478" y="225994"/>
                          </a:cubicBezTo>
                          <a:cubicBezTo>
                            <a:pt x="104455" y="223454"/>
                            <a:pt x="107494" y="222032"/>
                            <a:pt x="110207" y="223048"/>
                          </a:cubicBezTo>
                          <a:cubicBezTo>
                            <a:pt x="112920" y="223962"/>
                            <a:pt x="114439" y="226806"/>
                            <a:pt x="113354" y="229346"/>
                          </a:cubicBezTo>
                          <a:cubicBezTo>
                            <a:pt x="111835" y="233207"/>
                            <a:pt x="110532" y="237067"/>
                            <a:pt x="109013" y="241334"/>
                          </a:cubicBezTo>
                          <a:cubicBezTo>
                            <a:pt x="108362" y="243162"/>
                            <a:pt x="106625" y="244585"/>
                            <a:pt x="104455" y="244686"/>
                          </a:cubicBezTo>
                          <a:cubicBezTo>
                            <a:pt x="104346" y="244686"/>
                            <a:pt x="104238" y="244686"/>
                            <a:pt x="104129" y="244686"/>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grpSp>
              <p:grpSp>
                <p:nvGrpSpPr>
                  <p:cNvPr id="87" name="Gráfico 194">
                    <a:extLst>
                      <a:ext uri="{FF2B5EF4-FFF2-40B4-BE49-F238E27FC236}">
                        <a16:creationId xmlns:a16="http://schemas.microsoft.com/office/drawing/2014/main" id="{73B04024-F3BE-44E0-25D0-A6A34E33C49B}"/>
                      </a:ext>
                    </a:extLst>
                  </p:cNvPr>
                  <p:cNvGrpSpPr/>
                  <p:nvPr/>
                </p:nvGrpSpPr>
                <p:grpSpPr>
                  <a:xfrm>
                    <a:off x="2289938" y="3997653"/>
                    <a:ext cx="377680" cy="523558"/>
                    <a:chOff x="2289938" y="3997653"/>
                    <a:chExt cx="377680" cy="523558"/>
                  </a:xfrm>
                </p:grpSpPr>
                <p:grpSp>
                  <p:nvGrpSpPr>
                    <p:cNvPr id="94" name="Gráfico 194">
                      <a:extLst>
                        <a:ext uri="{FF2B5EF4-FFF2-40B4-BE49-F238E27FC236}">
                          <a16:creationId xmlns:a16="http://schemas.microsoft.com/office/drawing/2014/main" id="{BE3F6FC3-93CA-9B8C-07D2-CFD5EE039A02}"/>
                        </a:ext>
                      </a:extLst>
                    </p:cNvPr>
                    <p:cNvGrpSpPr/>
                    <p:nvPr/>
                  </p:nvGrpSpPr>
                  <p:grpSpPr>
                    <a:xfrm>
                      <a:off x="2414791" y="4354145"/>
                      <a:ext cx="144762" cy="81020"/>
                      <a:chOff x="2414791" y="4354145"/>
                      <a:chExt cx="144762" cy="81020"/>
                    </a:xfrm>
                  </p:grpSpPr>
                  <p:sp>
                    <p:nvSpPr>
                      <p:cNvPr id="113" name="Forma libre 260">
                        <a:extLst>
                          <a:ext uri="{FF2B5EF4-FFF2-40B4-BE49-F238E27FC236}">
                            <a16:creationId xmlns:a16="http://schemas.microsoft.com/office/drawing/2014/main" id="{7B1B405D-E4D2-17DF-9FA7-5BCAD6B1845D}"/>
                          </a:ext>
                        </a:extLst>
                      </p:cNvPr>
                      <p:cNvSpPr/>
                      <p:nvPr/>
                    </p:nvSpPr>
                    <p:spPr>
                      <a:xfrm>
                        <a:off x="2419905" y="4359114"/>
                        <a:ext cx="134141" cy="71073"/>
                      </a:xfrm>
                      <a:custGeom>
                        <a:avLst/>
                        <a:gdLst>
                          <a:gd name="connsiteX0" fmla="*/ 4667 w 134141"/>
                          <a:gd name="connsiteY0" fmla="*/ 7783 h 71073"/>
                          <a:gd name="connsiteX1" fmla="*/ 134142 w 134141"/>
                          <a:gd name="connsiteY1" fmla="*/ 10323 h 71073"/>
                          <a:gd name="connsiteX2" fmla="*/ 118514 w 134141"/>
                          <a:gd name="connsiteY2" fmla="*/ 55530 h 71073"/>
                          <a:gd name="connsiteX3" fmla="*/ 0 w 134141"/>
                          <a:gd name="connsiteY3" fmla="*/ 71073 h 71073"/>
                          <a:gd name="connsiteX4" fmla="*/ 4667 w 134141"/>
                          <a:gd name="connsiteY4" fmla="*/ 7783 h 71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1" h="71073">
                            <a:moveTo>
                              <a:pt x="4667" y="7783"/>
                            </a:moveTo>
                            <a:cubicBezTo>
                              <a:pt x="4667" y="7783"/>
                              <a:pt x="67831" y="-11316"/>
                              <a:pt x="134142" y="10323"/>
                            </a:cubicBezTo>
                            <a:lnTo>
                              <a:pt x="118514" y="55530"/>
                            </a:lnTo>
                            <a:lnTo>
                              <a:pt x="0" y="71073"/>
                            </a:lnTo>
                            <a:lnTo>
                              <a:pt x="4667" y="7783"/>
                            </a:lnTo>
                            <a:close/>
                          </a:path>
                        </a:pathLst>
                      </a:custGeom>
                      <a:solidFill>
                        <a:srgbClr val="FFFFFF"/>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14" name="Forma libre 261">
                        <a:extLst>
                          <a:ext uri="{FF2B5EF4-FFF2-40B4-BE49-F238E27FC236}">
                            <a16:creationId xmlns:a16="http://schemas.microsoft.com/office/drawing/2014/main" id="{D742D4CF-68B9-52D6-2FA7-DAC0D073E995}"/>
                          </a:ext>
                        </a:extLst>
                      </p:cNvPr>
                      <p:cNvSpPr/>
                      <p:nvPr/>
                    </p:nvSpPr>
                    <p:spPr>
                      <a:xfrm>
                        <a:off x="2414791" y="4354145"/>
                        <a:ext cx="144762" cy="81020"/>
                      </a:xfrm>
                      <a:custGeom>
                        <a:avLst/>
                        <a:gdLst>
                          <a:gd name="connsiteX0" fmla="*/ 5223 w 144762"/>
                          <a:gd name="connsiteY0" fmla="*/ 81020 h 81020"/>
                          <a:gd name="connsiteX1" fmla="*/ 1641 w 144762"/>
                          <a:gd name="connsiteY1" fmla="*/ 79699 h 81020"/>
                          <a:gd name="connsiteX2" fmla="*/ 14 w 144762"/>
                          <a:gd name="connsiteY2" fmla="*/ 75738 h 81020"/>
                          <a:gd name="connsiteX3" fmla="*/ 4680 w 144762"/>
                          <a:gd name="connsiteY3" fmla="*/ 12447 h 81020"/>
                          <a:gd name="connsiteX4" fmla="*/ 8370 w 144762"/>
                          <a:gd name="connsiteY4" fmla="*/ 8079 h 81020"/>
                          <a:gd name="connsiteX5" fmla="*/ 141210 w 144762"/>
                          <a:gd name="connsiteY5" fmla="*/ 10619 h 81020"/>
                          <a:gd name="connsiteX6" fmla="*/ 144466 w 144762"/>
                          <a:gd name="connsiteY6" fmla="*/ 16816 h 81020"/>
                          <a:gd name="connsiteX7" fmla="*/ 128837 w 144762"/>
                          <a:gd name="connsiteY7" fmla="*/ 62023 h 81020"/>
                          <a:gd name="connsiteX8" fmla="*/ 124496 w 144762"/>
                          <a:gd name="connsiteY8" fmla="*/ 65375 h 81020"/>
                          <a:gd name="connsiteX9" fmla="*/ 5983 w 144762"/>
                          <a:gd name="connsiteY9" fmla="*/ 80919 h 81020"/>
                          <a:gd name="connsiteX10" fmla="*/ 5223 w 144762"/>
                          <a:gd name="connsiteY10" fmla="*/ 81020 h 81020"/>
                          <a:gd name="connsiteX11" fmla="*/ 14774 w 144762"/>
                          <a:gd name="connsiteY11" fmla="*/ 16612 h 81020"/>
                          <a:gd name="connsiteX12" fmla="*/ 10758 w 144762"/>
                          <a:gd name="connsiteY12" fmla="*/ 70353 h 81020"/>
                          <a:gd name="connsiteX13" fmla="*/ 119612 w 144762"/>
                          <a:gd name="connsiteY13" fmla="*/ 56131 h 81020"/>
                          <a:gd name="connsiteX14" fmla="*/ 132636 w 144762"/>
                          <a:gd name="connsiteY14" fmla="*/ 18441 h 81020"/>
                          <a:gd name="connsiteX15" fmla="*/ 14774 w 144762"/>
                          <a:gd name="connsiteY15" fmla="*/ 16612 h 8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4762" h="81020">
                            <a:moveTo>
                              <a:pt x="5223" y="81020"/>
                            </a:moveTo>
                            <a:cubicBezTo>
                              <a:pt x="3812" y="81020"/>
                              <a:pt x="2618" y="80512"/>
                              <a:pt x="1641" y="79699"/>
                            </a:cubicBezTo>
                            <a:cubicBezTo>
                              <a:pt x="448" y="78684"/>
                              <a:pt x="-95" y="77261"/>
                              <a:pt x="14" y="75738"/>
                            </a:cubicBezTo>
                            <a:lnTo>
                              <a:pt x="4680" y="12447"/>
                            </a:lnTo>
                            <a:cubicBezTo>
                              <a:pt x="4789" y="10517"/>
                              <a:pt x="6308" y="8688"/>
                              <a:pt x="8370" y="8079"/>
                            </a:cubicBezTo>
                            <a:cubicBezTo>
                              <a:pt x="10975" y="7266"/>
                              <a:pt x="74030" y="-11223"/>
                              <a:pt x="141210" y="10619"/>
                            </a:cubicBezTo>
                            <a:cubicBezTo>
                              <a:pt x="143923" y="11533"/>
                              <a:pt x="145442" y="14276"/>
                              <a:pt x="144466" y="16816"/>
                            </a:cubicBezTo>
                            <a:lnTo>
                              <a:pt x="128837" y="62023"/>
                            </a:lnTo>
                            <a:cubicBezTo>
                              <a:pt x="128186" y="63750"/>
                              <a:pt x="126558" y="65070"/>
                              <a:pt x="124496" y="65375"/>
                            </a:cubicBezTo>
                            <a:lnTo>
                              <a:pt x="5983" y="80919"/>
                            </a:lnTo>
                            <a:cubicBezTo>
                              <a:pt x="5549" y="80919"/>
                              <a:pt x="5331" y="81020"/>
                              <a:pt x="5223" y="81020"/>
                            </a:cubicBezTo>
                            <a:close/>
                            <a:moveTo>
                              <a:pt x="14774" y="16612"/>
                            </a:moveTo>
                            <a:lnTo>
                              <a:pt x="10758" y="70353"/>
                            </a:lnTo>
                            <a:lnTo>
                              <a:pt x="119612" y="56131"/>
                            </a:lnTo>
                            <a:lnTo>
                              <a:pt x="132636" y="18441"/>
                            </a:lnTo>
                            <a:cubicBezTo>
                              <a:pt x="79131" y="2593"/>
                              <a:pt x="28123" y="13260"/>
                              <a:pt x="14774" y="16612"/>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grpSp>
                <p:grpSp>
                  <p:nvGrpSpPr>
                    <p:cNvPr id="95" name="Gráfico 194">
                      <a:extLst>
                        <a:ext uri="{FF2B5EF4-FFF2-40B4-BE49-F238E27FC236}">
                          <a16:creationId xmlns:a16="http://schemas.microsoft.com/office/drawing/2014/main" id="{A617FCE8-D10E-3ED8-AC98-2C82AB2965F2}"/>
                        </a:ext>
                      </a:extLst>
                    </p:cNvPr>
                    <p:cNvGrpSpPr/>
                    <p:nvPr/>
                  </p:nvGrpSpPr>
                  <p:grpSpPr>
                    <a:xfrm>
                      <a:off x="2289938" y="3997653"/>
                      <a:ext cx="377680" cy="287362"/>
                      <a:chOff x="2289938" y="3997653"/>
                      <a:chExt cx="377680" cy="287362"/>
                    </a:xfrm>
                  </p:grpSpPr>
                  <p:sp>
                    <p:nvSpPr>
                      <p:cNvPr id="111" name="Forma libre 263">
                        <a:extLst>
                          <a:ext uri="{FF2B5EF4-FFF2-40B4-BE49-F238E27FC236}">
                            <a16:creationId xmlns:a16="http://schemas.microsoft.com/office/drawing/2014/main" id="{63FA1CCB-0FDD-3F3F-DE97-BC5E126E4677}"/>
                          </a:ext>
                        </a:extLst>
                      </p:cNvPr>
                      <p:cNvSpPr/>
                      <p:nvPr/>
                    </p:nvSpPr>
                    <p:spPr>
                      <a:xfrm>
                        <a:off x="2295126" y="4002669"/>
                        <a:ext cx="367114" cy="277427"/>
                      </a:xfrm>
                      <a:custGeom>
                        <a:avLst/>
                        <a:gdLst>
                          <a:gd name="connsiteX0" fmla="*/ 106981 w 367114"/>
                          <a:gd name="connsiteY0" fmla="*/ 200364 h 277427"/>
                          <a:gd name="connsiteX1" fmla="*/ 23630 w 367114"/>
                          <a:gd name="connsiteY1" fmla="*/ 61593 h 277427"/>
                          <a:gd name="connsiteX2" fmla="*/ 329248 w 367114"/>
                          <a:gd name="connsiteY2" fmla="*/ 126001 h 277427"/>
                          <a:gd name="connsiteX3" fmla="*/ 366147 w 367114"/>
                          <a:gd name="connsiteY3" fmla="*/ 130572 h 277427"/>
                          <a:gd name="connsiteX4" fmla="*/ 292890 w 367114"/>
                          <a:gd name="connsiteY4" fmla="*/ 277267 h 277427"/>
                          <a:gd name="connsiteX5" fmla="*/ 106981 w 367114"/>
                          <a:gd name="connsiteY5" fmla="*/ 200364 h 27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114" h="277427">
                            <a:moveTo>
                              <a:pt x="106981" y="200364"/>
                            </a:moveTo>
                            <a:cubicBezTo>
                              <a:pt x="106981" y="200364"/>
                              <a:pt x="-60480" y="163284"/>
                              <a:pt x="23630" y="61593"/>
                            </a:cubicBezTo>
                            <a:cubicBezTo>
                              <a:pt x="107740" y="-40098"/>
                              <a:pt x="258812" y="-13989"/>
                              <a:pt x="329248" y="126001"/>
                            </a:cubicBezTo>
                            <a:cubicBezTo>
                              <a:pt x="329248" y="126001"/>
                              <a:pt x="358225" y="107309"/>
                              <a:pt x="366147" y="130572"/>
                            </a:cubicBezTo>
                            <a:cubicBezTo>
                              <a:pt x="377000" y="162472"/>
                              <a:pt x="292890" y="277267"/>
                              <a:pt x="292890" y="277267"/>
                            </a:cubicBezTo>
                            <a:cubicBezTo>
                              <a:pt x="292890" y="277267"/>
                              <a:pt x="213881" y="284582"/>
                              <a:pt x="106981" y="200364"/>
                            </a:cubicBezTo>
                            <a:close/>
                          </a:path>
                        </a:pathLst>
                      </a:custGeom>
                      <a:solidFill>
                        <a:schemeClr val="accent5">
                          <a:lumMod val="60000"/>
                          <a:lumOff val="40000"/>
                        </a:schemeClr>
                      </a:solidFill>
                      <a:ln w="10844" cap="flat">
                        <a:solidFill>
                          <a:schemeClr val="accent5">
                            <a:lumMod val="50000"/>
                          </a:schemeClr>
                        </a:solidFill>
                        <a:prstDash val="solid"/>
                        <a:miter/>
                        <a:extLst>
                          <a:ext uri="{C807C97D-BFC1-408E-A445-0C87EB9F89A2}">
                            <ask:lineSketchStyleProps xmlns:ask="http://schemas.microsoft.com/office/drawing/2018/sketchyshapes" sd="3479333615">
                              <ask:type>
                                <ask:lineSketchFreehand/>
                              </ask:type>
                            </ask:lineSketchStyleProps>
                          </a:ext>
                        </a:extLst>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12" name="Forma libre 264">
                        <a:extLst>
                          <a:ext uri="{FF2B5EF4-FFF2-40B4-BE49-F238E27FC236}">
                            <a16:creationId xmlns:a16="http://schemas.microsoft.com/office/drawing/2014/main" id="{A1975EEF-2B8D-3F09-4A5B-0FE3F420563A}"/>
                          </a:ext>
                        </a:extLst>
                      </p:cNvPr>
                      <p:cNvSpPr/>
                      <p:nvPr/>
                    </p:nvSpPr>
                    <p:spPr>
                      <a:xfrm>
                        <a:off x="2289938" y="3997653"/>
                        <a:ext cx="377680" cy="287362"/>
                      </a:xfrm>
                      <a:custGeom>
                        <a:avLst/>
                        <a:gdLst>
                          <a:gd name="connsiteX0" fmla="*/ 292544 w 377680"/>
                          <a:gd name="connsiteY0" fmla="*/ 287363 h 287362"/>
                          <a:gd name="connsiteX1" fmla="*/ 109781 w 377680"/>
                          <a:gd name="connsiteY1" fmla="*/ 209850 h 287362"/>
                          <a:gd name="connsiteX2" fmla="*/ 3640 w 377680"/>
                          <a:gd name="connsiteY2" fmla="*/ 140160 h 287362"/>
                          <a:gd name="connsiteX3" fmla="*/ 24803 w 377680"/>
                          <a:gd name="connsiteY3" fmla="*/ 63562 h 287362"/>
                          <a:gd name="connsiteX4" fmla="*/ 172185 w 377680"/>
                          <a:gd name="connsiteY4" fmla="*/ 881 h 287362"/>
                          <a:gd name="connsiteX5" fmla="*/ 336824 w 377680"/>
                          <a:gd name="connsiteY5" fmla="*/ 124007 h 287362"/>
                          <a:gd name="connsiteX6" fmla="*/ 363196 w 377680"/>
                          <a:gd name="connsiteY6" fmla="*/ 119944 h 287362"/>
                          <a:gd name="connsiteX7" fmla="*/ 376545 w 377680"/>
                          <a:gd name="connsiteY7" fmla="*/ 133862 h 287362"/>
                          <a:gd name="connsiteX8" fmla="*/ 302746 w 377680"/>
                          <a:gd name="connsiteY8" fmla="*/ 284823 h 287362"/>
                          <a:gd name="connsiteX9" fmla="*/ 298947 w 377680"/>
                          <a:gd name="connsiteY9" fmla="*/ 286855 h 287362"/>
                          <a:gd name="connsiteX10" fmla="*/ 292544 w 377680"/>
                          <a:gd name="connsiteY10" fmla="*/ 287363 h 287362"/>
                          <a:gd name="connsiteX11" fmla="*/ 155255 w 377680"/>
                          <a:gd name="connsiteY11" fmla="*/ 9922 h 287362"/>
                          <a:gd name="connsiteX12" fmla="*/ 33160 w 377680"/>
                          <a:gd name="connsiteY12" fmla="*/ 69555 h 287362"/>
                          <a:gd name="connsiteX13" fmla="*/ 13624 w 377680"/>
                          <a:gd name="connsiteY13" fmla="*/ 136807 h 287362"/>
                          <a:gd name="connsiteX14" fmla="*/ 113471 w 377680"/>
                          <a:gd name="connsiteY14" fmla="*/ 200504 h 287362"/>
                          <a:gd name="connsiteX15" fmla="*/ 115642 w 377680"/>
                          <a:gd name="connsiteY15" fmla="*/ 201520 h 287362"/>
                          <a:gd name="connsiteX16" fmla="*/ 295366 w 377680"/>
                          <a:gd name="connsiteY16" fmla="*/ 277306 h 287362"/>
                          <a:gd name="connsiteX17" fmla="*/ 366344 w 377680"/>
                          <a:gd name="connsiteY17" fmla="*/ 136909 h 287362"/>
                          <a:gd name="connsiteX18" fmla="*/ 359615 w 377680"/>
                          <a:gd name="connsiteY18" fmla="*/ 129290 h 287362"/>
                          <a:gd name="connsiteX19" fmla="*/ 337475 w 377680"/>
                          <a:gd name="connsiteY19" fmla="*/ 134979 h 287362"/>
                          <a:gd name="connsiteX20" fmla="*/ 333134 w 377680"/>
                          <a:gd name="connsiteY20" fmla="*/ 135690 h 287362"/>
                          <a:gd name="connsiteX21" fmla="*/ 329769 w 377680"/>
                          <a:gd name="connsiteY21" fmla="*/ 133049 h 287362"/>
                          <a:gd name="connsiteX22" fmla="*/ 171100 w 377680"/>
                          <a:gd name="connsiteY22" fmla="*/ 10735 h 287362"/>
                          <a:gd name="connsiteX23" fmla="*/ 155255 w 377680"/>
                          <a:gd name="connsiteY23" fmla="*/ 9922 h 28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7680" h="287362">
                            <a:moveTo>
                              <a:pt x="292544" y="287363"/>
                            </a:moveTo>
                            <a:cubicBezTo>
                              <a:pt x="271706" y="287363"/>
                              <a:pt x="200946" y="281471"/>
                              <a:pt x="109781" y="209850"/>
                            </a:cubicBezTo>
                            <a:cubicBezTo>
                              <a:pt x="98603" y="207209"/>
                              <a:pt x="21547" y="187297"/>
                              <a:pt x="3640" y="140160"/>
                            </a:cubicBezTo>
                            <a:cubicBezTo>
                              <a:pt x="-5151" y="116896"/>
                              <a:pt x="2012" y="91092"/>
                              <a:pt x="24803" y="63562"/>
                            </a:cubicBezTo>
                            <a:cubicBezTo>
                              <a:pt x="62462" y="18050"/>
                              <a:pt x="116184" y="-4909"/>
                              <a:pt x="172185" y="881"/>
                            </a:cubicBezTo>
                            <a:cubicBezTo>
                              <a:pt x="238605" y="7789"/>
                              <a:pt x="299815" y="53606"/>
                              <a:pt x="336824" y="124007"/>
                            </a:cubicBezTo>
                            <a:cubicBezTo>
                              <a:pt x="343119" y="120960"/>
                              <a:pt x="353863" y="116896"/>
                              <a:pt x="363196" y="119944"/>
                            </a:cubicBezTo>
                            <a:cubicBezTo>
                              <a:pt x="367646" y="121366"/>
                              <a:pt x="373507" y="124922"/>
                              <a:pt x="376545" y="133862"/>
                            </a:cubicBezTo>
                            <a:cubicBezTo>
                              <a:pt x="387832" y="166979"/>
                              <a:pt x="311428" y="272937"/>
                              <a:pt x="302746" y="284823"/>
                            </a:cubicBezTo>
                            <a:cubicBezTo>
                              <a:pt x="301877" y="286042"/>
                              <a:pt x="300466" y="286753"/>
                              <a:pt x="298947" y="286855"/>
                            </a:cubicBezTo>
                            <a:cubicBezTo>
                              <a:pt x="298187" y="287160"/>
                              <a:pt x="296125" y="287363"/>
                              <a:pt x="292544" y="287363"/>
                            </a:cubicBezTo>
                            <a:close/>
                            <a:moveTo>
                              <a:pt x="155255" y="9922"/>
                            </a:moveTo>
                            <a:cubicBezTo>
                              <a:pt x="108804" y="9922"/>
                              <a:pt x="64959" y="31155"/>
                              <a:pt x="33160" y="69555"/>
                            </a:cubicBezTo>
                            <a:cubicBezTo>
                              <a:pt x="12648" y="94343"/>
                              <a:pt x="6136" y="116998"/>
                              <a:pt x="13624" y="136807"/>
                            </a:cubicBezTo>
                            <a:cubicBezTo>
                              <a:pt x="30555" y="181608"/>
                              <a:pt x="112711" y="200301"/>
                              <a:pt x="113471" y="200504"/>
                            </a:cubicBezTo>
                            <a:cubicBezTo>
                              <a:pt x="114339" y="200707"/>
                              <a:pt x="115099" y="201012"/>
                              <a:pt x="115642" y="201520"/>
                            </a:cubicBezTo>
                            <a:cubicBezTo>
                              <a:pt x="209085" y="275274"/>
                              <a:pt x="281474" y="277509"/>
                              <a:pt x="295366" y="277306"/>
                            </a:cubicBezTo>
                            <a:cubicBezTo>
                              <a:pt x="319242" y="244391"/>
                              <a:pt x="374483" y="160580"/>
                              <a:pt x="366344" y="136909"/>
                            </a:cubicBezTo>
                            <a:cubicBezTo>
                              <a:pt x="364933" y="132744"/>
                              <a:pt x="362762" y="130204"/>
                              <a:pt x="359615" y="129290"/>
                            </a:cubicBezTo>
                            <a:cubicBezTo>
                              <a:pt x="352343" y="126953"/>
                              <a:pt x="340839" y="132744"/>
                              <a:pt x="337475" y="134979"/>
                            </a:cubicBezTo>
                            <a:cubicBezTo>
                              <a:pt x="336173" y="135792"/>
                              <a:pt x="334653" y="136097"/>
                              <a:pt x="333134" y="135690"/>
                            </a:cubicBezTo>
                            <a:cubicBezTo>
                              <a:pt x="331614" y="135284"/>
                              <a:pt x="330421" y="134268"/>
                              <a:pt x="329769" y="133049"/>
                            </a:cubicBezTo>
                            <a:cubicBezTo>
                              <a:pt x="294606" y="63054"/>
                              <a:pt x="235241" y="17339"/>
                              <a:pt x="171100" y="10735"/>
                            </a:cubicBezTo>
                            <a:cubicBezTo>
                              <a:pt x="165782" y="10126"/>
                              <a:pt x="160356" y="9922"/>
                              <a:pt x="155255" y="9922"/>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grpSp>
                <p:grpSp>
                  <p:nvGrpSpPr>
                    <p:cNvPr id="96" name="Gráfico 194">
                      <a:extLst>
                        <a:ext uri="{FF2B5EF4-FFF2-40B4-BE49-F238E27FC236}">
                          <a16:creationId xmlns:a16="http://schemas.microsoft.com/office/drawing/2014/main" id="{536EC004-8C4C-660E-87F1-C06D10EC5E85}"/>
                        </a:ext>
                      </a:extLst>
                    </p:cNvPr>
                    <p:cNvGrpSpPr/>
                    <p:nvPr/>
                  </p:nvGrpSpPr>
                  <p:grpSpPr>
                    <a:xfrm>
                      <a:off x="2415976" y="4279830"/>
                      <a:ext cx="145747" cy="188250"/>
                      <a:chOff x="2415976" y="4279830"/>
                      <a:chExt cx="145747" cy="188250"/>
                    </a:xfrm>
                  </p:grpSpPr>
                  <p:sp>
                    <p:nvSpPr>
                      <p:cNvPr id="109" name="Forma libre 266">
                        <a:extLst>
                          <a:ext uri="{FF2B5EF4-FFF2-40B4-BE49-F238E27FC236}">
                            <a16:creationId xmlns:a16="http://schemas.microsoft.com/office/drawing/2014/main" id="{FACF0669-27A8-07A6-C44B-AAA3758E5BC8}"/>
                          </a:ext>
                        </a:extLst>
                      </p:cNvPr>
                      <p:cNvSpPr/>
                      <p:nvPr/>
                    </p:nvSpPr>
                    <p:spPr>
                      <a:xfrm>
                        <a:off x="2421207" y="4284915"/>
                        <a:ext cx="135227" cy="178347"/>
                      </a:xfrm>
                      <a:custGeom>
                        <a:avLst/>
                        <a:gdLst>
                          <a:gd name="connsiteX0" fmla="*/ 92358 w 135227"/>
                          <a:gd name="connsiteY0" fmla="*/ 169248 h 178347"/>
                          <a:gd name="connsiteX1" fmla="*/ 135227 w 135227"/>
                          <a:gd name="connsiteY1" fmla="*/ 4978 h 178347"/>
                          <a:gd name="connsiteX2" fmla="*/ 55675 w 135227"/>
                          <a:gd name="connsiteY2" fmla="*/ 0 h 178347"/>
                          <a:gd name="connsiteX3" fmla="*/ 0 w 135227"/>
                          <a:gd name="connsiteY3" fmla="*/ 143038 h 178347"/>
                          <a:gd name="connsiteX4" fmla="*/ 92358 w 135227"/>
                          <a:gd name="connsiteY4" fmla="*/ 169248 h 17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27" h="178347">
                            <a:moveTo>
                              <a:pt x="92358" y="169248"/>
                            </a:moveTo>
                            <a:lnTo>
                              <a:pt x="135227" y="4978"/>
                            </a:lnTo>
                            <a:lnTo>
                              <a:pt x="55675" y="0"/>
                            </a:lnTo>
                            <a:lnTo>
                              <a:pt x="0" y="143038"/>
                            </a:lnTo>
                            <a:cubicBezTo>
                              <a:pt x="26047" y="193325"/>
                              <a:pt x="51877" y="177680"/>
                              <a:pt x="92358" y="169248"/>
                            </a:cubicBezTo>
                            <a:close/>
                          </a:path>
                        </a:pathLst>
                      </a:custGeom>
                      <a:solidFill>
                        <a:srgbClr val="FFFFFF"/>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10" name="Forma libre 267">
                        <a:extLst>
                          <a:ext uri="{FF2B5EF4-FFF2-40B4-BE49-F238E27FC236}">
                            <a16:creationId xmlns:a16="http://schemas.microsoft.com/office/drawing/2014/main" id="{6AA286FB-F6DA-5E73-49BC-93D26E778939}"/>
                          </a:ext>
                        </a:extLst>
                      </p:cNvPr>
                      <p:cNvSpPr/>
                      <p:nvPr/>
                    </p:nvSpPr>
                    <p:spPr>
                      <a:xfrm>
                        <a:off x="2415976" y="4279830"/>
                        <a:ext cx="145747" cy="188250"/>
                      </a:xfrm>
                      <a:custGeom>
                        <a:avLst/>
                        <a:gdLst>
                          <a:gd name="connsiteX0" fmla="*/ 50488 w 145747"/>
                          <a:gd name="connsiteY0" fmla="*/ 188251 h 188250"/>
                          <a:gd name="connsiteX1" fmla="*/ 565 w 145747"/>
                          <a:gd name="connsiteY1" fmla="*/ 150155 h 188250"/>
                          <a:gd name="connsiteX2" fmla="*/ 348 w 145747"/>
                          <a:gd name="connsiteY2" fmla="*/ 146294 h 188250"/>
                          <a:gd name="connsiteX3" fmla="*/ 56023 w 145747"/>
                          <a:gd name="connsiteY3" fmla="*/ 3256 h 188250"/>
                          <a:gd name="connsiteX4" fmla="*/ 61232 w 145747"/>
                          <a:gd name="connsiteY4" fmla="*/ 5 h 188250"/>
                          <a:gd name="connsiteX5" fmla="*/ 140784 w 145747"/>
                          <a:gd name="connsiteY5" fmla="*/ 4984 h 188250"/>
                          <a:gd name="connsiteX6" fmla="*/ 144691 w 145747"/>
                          <a:gd name="connsiteY6" fmla="*/ 6914 h 188250"/>
                          <a:gd name="connsiteX7" fmla="*/ 145559 w 145747"/>
                          <a:gd name="connsiteY7" fmla="*/ 10977 h 188250"/>
                          <a:gd name="connsiteX8" fmla="*/ 102690 w 145747"/>
                          <a:gd name="connsiteY8" fmla="*/ 175247 h 188250"/>
                          <a:gd name="connsiteX9" fmla="*/ 98675 w 145747"/>
                          <a:gd name="connsiteY9" fmla="*/ 178904 h 188250"/>
                          <a:gd name="connsiteX10" fmla="*/ 82612 w 145747"/>
                          <a:gd name="connsiteY10" fmla="*/ 182663 h 188250"/>
                          <a:gd name="connsiteX11" fmla="*/ 50488 w 145747"/>
                          <a:gd name="connsiteY11" fmla="*/ 188251 h 188250"/>
                          <a:gd name="connsiteX12" fmla="*/ 10983 w 145747"/>
                          <a:gd name="connsiteY12" fmla="*/ 147716 h 188250"/>
                          <a:gd name="connsiteX13" fmla="*/ 79899 w 145747"/>
                          <a:gd name="connsiteY13" fmla="*/ 173317 h 188250"/>
                          <a:gd name="connsiteX14" fmla="*/ 93140 w 145747"/>
                          <a:gd name="connsiteY14" fmla="*/ 170168 h 188250"/>
                          <a:gd name="connsiteX15" fmla="*/ 133838 w 145747"/>
                          <a:gd name="connsiteY15" fmla="*/ 14533 h 188250"/>
                          <a:gd name="connsiteX16" fmla="*/ 64488 w 145747"/>
                          <a:gd name="connsiteY16" fmla="*/ 10164 h 188250"/>
                          <a:gd name="connsiteX17" fmla="*/ 10983 w 145747"/>
                          <a:gd name="connsiteY17" fmla="*/ 147716 h 188250"/>
                          <a:gd name="connsiteX18" fmla="*/ 97589 w 145747"/>
                          <a:gd name="connsiteY18" fmla="*/ 174333 h 188250"/>
                          <a:gd name="connsiteX19" fmla="*/ 97589 w 145747"/>
                          <a:gd name="connsiteY19" fmla="*/ 174333 h 188250"/>
                          <a:gd name="connsiteX20" fmla="*/ 97589 w 145747"/>
                          <a:gd name="connsiteY20" fmla="*/ 174333 h 18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747" h="188250">
                            <a:moveTo>
                              <a:pt x="50488" y="188251"/>
                            </a:moveTo>
                            <a:cubicBezTo>
                              <a:pt x="32472" y="188251"/>
                              <a:pt x="16084" y="180123"/>
                              <a:pt x="565" y="150155"/>
                            </a:cubicBezTo>
                            <a:cubicBezTo>
                              <a:pt x="-87" y="148935"/>
                              <a:pt x="-195" y="147615"/>
                              <a:pt x="348" y="146294"/>
                            </a:cubicBezTo>
                            <a:lnTo>
                              <a:pt x="56023" y="3256"/>
                            </a:lnTo>
                            <a:cubicBezTo>
                              <a:pt x="56891" y="1225"/>
                              <a:pt x="59061" y="-96"/>
                              <a:pt x="61232" y="5"/>
                            </a:cubicBezTo>
                            <a:lnTo>
                              <a:pt x="140784" y="4984"/>
                            </a:lnTo>
                            <a:cubicBezTo>
                              <a:pt x="142412" y="5085"/>
                              <a:pt x="143714" y="5796"/>
                              <a:pt x="144691" y="6914"/>
                            </a:cubicBezTo>
                            <a:cubicBezTo>
                              <a:pt x="145668" y="8133"/>
                              <a:pt x="145993" y="9555"/>
                              <a:pt x="145559" y="10977"/>
                            </a:cubicBezTo>
                            <a:lnTo>
                              <a:pt x="102690" y="175247"/>
                            </a:lnTo>
                            <a:cubicBezTo>
                              <a:pt x="102147" y="177076"/>
                              <a:pt x="100737" y="178498"/>
                              <a:pt x="98675" y="178904"/>
                            </a:cubicBezTo>
                            <a:cubicBezTo>
                              <a:pt x="93031" y="180123"/>
                              <a:pt x="87605" y="181342"/>
                              <a:pt x="82612" y="182663"/>
                            </a:cubicBezTo>
                            <a:cubicBezTo>
                              <a:pt x="71434" y="185609"/>
                              <a:pt x="60690" y="188251"/>
                              <a:pt x="50488" y="188251"/>
                            </a:cubicBezTo>
                            <a:close/>
                            <a:moveTo>
                              <a:pt x="10983" y="147716"/>
                            </a:moveTo>
                            <a:cubicBezTo>
                              <a:pt x="31061" y="185305"/>
                              <a:pt x="49511" y="180733"/>
                              <a:pt x="79899" y="173317"/>
                            </a:cubicBezTo>
                            <a:cubicBezTo>
                              <a:pt x="84132" y="172199"/>
                              <a:pt x="88581" y="171184"/>
                              <a:pt x="93140" y="170168"/>
                            </a:cubicBezTo>
                            <a:lnTo>
                              <a:pt x="133838" y="14533"/>
                            </a:lnTo>
                            <a:lnTo>
                              <a:pt x="64488" y="10164"/>
                            </a:lnTo>
                            <a:lnTo>
                              <a:pt x="10983" y="147716"/>
                            </a:lnTo>
                            <a:close/>
                            <a:moveTo>
                              <a:pt x="97589" y="174333"/>
                            </a:moveTo>
                            <a:lnTo>
                              <a:pt x="97589" y="174333"/>
                            </a:lnTo>
                            <a:lnTo>
                              <a:pt x="97589" y="174333"/>
                            </a:ln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grpSp>
                <p:grpSp>
                  <p:nvGrpSpPr>
                    <p:cNvPr id="97" name="Gráfico 194">
                      <a:extLst>
                        <a:ext uri="{FF2B5EF4-FFF2-40B4-BE49-F238E27FC236}">
                          <a16:creationId xmlns:a16="http://schemas.microsoft.com/office/drawing/2014/main" id="{1E6AE83F-9817-E23E-CAC3-958FCF917842}"/>
                        </a:ext>
                      </a:extLst>
                    </p:cNvPr>
                    <p:cNvGrpSpPr/>
                    <p:nvPr/>
                  </p:nvGrpSpPr>
                  <p:grpSpPr>
                    <a:xfrm>
                      <a:off x="2414484" y="4177555"/>
                      <a:ext cx="212696" cy="149519"/>
                      <a:chOff x="2414484" y="4177555"/>
                      <a:chExt cx="212696" cy="149519"/>
                    </a:xfrm>
                  </p:grpSpPr>
                  <p:sp>
                    <p:nvSpPr>
                      <p:cNvPr id="107" name="Forma libre 269">
                        <a:extLst>
                          <a:ext uri="{FF2B5EF4-FFF2-40B4-BE49-F238E27FC236}">
                            <a16:creationId xmlns:a16="http://schemas.microsoft.com/office/drawing/2014/main" id="{DB8B73D2-8A0F-E506-076D-6BA45032BBAF}"/>
                          </a:ext>
                        </a:extLst>
                      </p:cNvPr>
                      <p:cNvSpPr/>
                      <p:nvPr/>
                    </p:nvSpPr>
                    <p:spPr>
                      <a:xfrm>
                        <a:off x="2419664" y="4182542"/>
                        <a:ext cx="202154" cy="139643"/>
                      </a:xfrm>
                      <a:custGeom>
                        <a:avLst/>
                        <a:gdLst>
                          <a:gd name="connsiteX0" fmla="*/ 20970 w 202154"/>
                          <a:gd name="connsiteY0" fmla="*/ 3729 h 139643"/>
                          <a:gd name="connsiteX1" fmla="*/ 32365 w 202154"/>
                          <a:gd name="connsiteY1" fmla="*/ 136100 h 139643"/>
                          <a:gd name="connsiteX2" fmla="*/ 142631 w 202154"/>
                          <a:gd name="connsiteY2" fmla="*/ 116697 h 139643"/>
                          <a:gd name="connsiteX3" fmla="*/ 199717 w 202154"/>
                          <a:gd name="connsiteY3" fmla="*/ 101153 h 139643"/>
                          <a:gd name="connsiteX4" fmla="*/ 156306 w 202154"/>
                          <a:gd name="connsiteY4" fmla="*/ 67629 h 139643"/>
                          <a:gd name="connsiteX5" fmla="*/ 20970 w 202154"/>
                          <a:gd name="connsiteY5" fmla="*/ 3729 h 13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154" h="139643">
                            <a:moveTo>
                              <a:pt x="20970" y="3729"/>
                            </a:moveTo>
                            <a:cubicBezTo>
                              <a:pt x="20970" y="3729"/>
                              <a:pt x="-33078" y="121573"/>
                              <a:pt x="32365" y="136100"/>
                            </a:cubicBezTo>
                            <a:cubicBezTo>
                              <a:pt x="97808" y="150424"/>
                              <a:pt x="142631" y="116697"/>
                              <a:pt x="142631" y="116697"/>
                            </a:cubicBezTo>
                            <a:cubicBezTo>
                              <a:pt x="142631" y="116697"/>
                              <a:pt x="187670" y="138030"/>
                              <a:pt x="199717" y="101153"/>
                            </a:cubicBezTo>
                            <a:cubicBezTo>
                              <a:pt x="211656" y="64276"/>
                              <a:pt x="176926" y="45991"/>
                              <a:pt x="156306" y="67629"/>
                            </a:cubicBezTo>
                            <a:cubicBezTo>
                              <a:pt x="156306" y="67527"/>
                              <a:pt x="186042" y="-18722"/>
                              <a:pt x="20970" y="3729"/>
                            </a:cubicBezTo>
                            <a:close/>
                          </a:path>
                        </a:pathLst>
                      </a:custGeom>
                      <a:solidFill>
                        <a:srgbClr val="FFFFFF"/>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08" name="Forma libre 270">
                        <a:extLst>
                          <a:ext uri="{FF2B5EF4-FFF2-40B4-BE49-F238E27FC236}">
                            <a16:creationId xmlns:a16="http://schemas.microsoft.com/office/drawing/2014/main" id="{533554A6-EF0E-7D0F-56C1-D8089DD93DCF}"/>
                          </a:ext>
                        </a:extLst>
                      </p:cNvPr>
                      <p:cNvSpPr/>
                      <p:nvPr/>
                    </p:nvSpPr>
                    <p:spPr>
                      <a:xfrm>
                        <a:off x="2414484" y="4177555"/>
                        <a:ext cx="212696" cy="149519"/>
                      </a:xfrm>
                      <a:custGeom>
                        <a:avLst/>
                        <a:gdLst>
                          <a:gd name="connsiteX0" fmla="*/ 70213 w 212696"/>
                          <a:gd name="connsiteY0" fmla="*/ 149520 h 149519"/>
                          <a:gd name="connsiteX1" fmla="*/ 36352 w 212696"/>
                          <a:gd name="connsiteY1" fmla="*/ 145761 h 149519"/>
                          <a:gd name="connsiteX2" fmla="*/ 6832 w 212696"/>
                          <a:gd name="connsiteY2" fmla="*/ 124325 h 149519"/>
                          <a:gd name="connsiteX3" fmla="*/ 21484 w 212696"/>
                          <a:gd name="connsiteY3" fmla="*/ 6685 h 149519"/>
                          <a:gd name="connsiteX4" fmla="*/ 25608 w 212696"/>
                          <a:gd name="connsiteY4" fmla="*/ 3739 h 149519"/>
                          <a:gd name="connsiteX5" fmla="*/ 156602 w 212696"/>
                          <a:gd name="connsiteY5" fmla="*/ 24869 h 149519"/>
                          <a:gd name="connsiteX6" fmla="*/ 168866 w 212696"/>
                          <a:gd name="connsiteY6" fmla="*/ 61137 h 149519"/>
                          <a:gd name="connsiteX7" fmla="*/ 195890 w 212696"/>
                          <a:gd name="connsiteY7" fmla="*/ 61746 h 149519"/>
                          <a:gd name="connsiteX8" fmla="*/ 209999 w 212696"/>
                          <a:gd name="connsiteY8" fmla="*/ 107461 h 149519"/>
                          <a:gd name="connsiteX9" fmla="*/ 190246 w 212696"/>
                          <a:gd name="connsiteY9" fmla="*/ 129811 h 149519"/>
                          <a:gd name="connsiteX10" fmla="*/ 148571 w 212696"/>
                          <a:gd name="connsiteY10" fmla="*/ 127170 h 149519"/>
                          <a:gd name="connsiteX11" fmla="*/ 70213 w 212696"/>
                          <a:gd name="connsiteY11" fmla="*/ 149520 h 149519"/>
                          <a:gd name="connsiteX12" fmla="*/ 29840 w 212696"/>
                          <a:gd name="connsiteY12" fmla="*/ 13187 h 149519"/>
                          <a:gd name="connsiteX13" fmla="*/ 16057 w 212696"/>
                          <a:gd name="connsiteY13" fmla="*/ 119957 h 149519"/>
                          <a:gd name="connsiteX14" fmla="*/ 38631 w 212696"/>
                          <a:gd name="connsiteY14" fmla="*/ 136211 h 149519"/>
                          <a:gd name="connsiteX15" fmla="*/ 144447 w 212696"/>
                          <a:gd name="connsiteY15" fmla="*/ 117722 h 149519"/>
                          <a:gd name="connsiteX16" fmla="*/ 150090 w 212696"/>
                          <a:gd name="connsiteY16" fmla="*/ 117113 h 149519"/>
                          <a:gd name="connsiteX17" fmla="*/ 185905 w 212696"/>
                          <a:gd name="connsiteY17" fmla="*/ 120770 h 149519"/>
                          <a:gd name="connsiteX18" fmla="*/ 199688 w 212696"/>
                          <a:gd name="connsiteY18" fmla="*/ 104515 h 149519"/>
                          <a:gd name="connsiteX19" fmla="*/ 190463 w 212696"/>
                          <a:gd name="connsiteY19" fmla="*/ 70280 h 149519"/>
                          <a:gd name="connsiteX20" fmla="*/ 165285 w 212696"/>
                          <a:gd name="connsiteY20" fmla="*/ 75664 h 149519"/>
                          <a:gd name="connsiteX21" fmla="*/ 158773 w 212696"/>
                          <a:gd name="connsiteY21" fmla="*/ 76680 h 149519"/>
                          <a:gd name="connsiteX22" fmla="*/ 156385 w 212696"/>
                          <a:gd name="connsiteY22" fmla="*/ 70889 h 149519"/>
                          <a:gd name="connsiteX23" fmla="*/ 148246 w 212696"/>
                          <a:gd name="connsiteY23" fmla="*/ 30965 h 149519"/>
                          <a:gd name="connsiteX24" fmla="*/ 29840 w 212696"/>
                          <a:gd name="connsiteY24" fmla="*/ 13187 h 14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696" h="149519">
                            <a:moveTo>
                              <a:pt x="70213" y="149520"/>
                            </a:moveTo>
                            <a:cubicBezTo>
                              <a:pt x="59686" y="149520"/>
                              <a:pt x="48399" y="148402"/>
                              <a:pt x="36352" y="145761"/>
                            </a:cubicBezTo>
                            <a:cubicBezTo>
                              <a:pt x="22786" y="142815"/>
                              <a:pt x="12801" y="135500"/>
                              <a:pt x="6832" y="124325"/>
                            </a:cubicBezTo>
                            <a:cubicBezTo>
                              <a:pt x="-14222" y="85417"/>
                              <a:pt x="19964" y="9834"/>
                              <a:pt x="21484" y="6685"/>
                            </a:cubicBezTo>
                            <a:cubicBezTo>
                              <a:pt x="22243" y="5161"/>
                              <a:pt x="23763" y="4044"/>
                              <a:pt x="25608" y="3739"/>
                            </a:cubicBezTo>
                            <a:cubicBezTo>
                              <a:pt x="91810" y="-5201"/>
                              <a:pt x="135873" y="1910"/>
                              <a:pt x="156602" y="24869"/>
                            </a:cubicBezTo>
                            <a:cubicBezTo>
                              <a:pt x="167781" y="37162"/>
                              <a:pt x="169517" y="51181"/>
                              <a:pt x="168866" y="61137"/>
                            </a:cubicBezTo>
                            <a:cubicBezTo>
                              <a:pt x="177549" y="57175"/>
                              <a:pt x="187207" y="57175"/>
                              <a:pt x="195890" y="61746"/>
                            </a:cubicBezTo>
                            <a:cubicBezTo>
                              <a:pt x="207285" y="67740"/>
                              <a:pt x="217813" y="83283"/>
                              <a:pt x="209999" y="107461"/>
                            </a:cubicBezTo>
                            <a:cubicBezTo>
                              <a:pt x="206417" y="118433"/>
                              <a:pt x="199797" y="126052"/>
                              <a:pt x="190246" y="129811"/>
                            </a:cubicBezTo>
                            <a:cubicBezTo>
                              <a:pt x="174509" y="136110"/>
                              <a:pt x="155843" y="130014"/>
                              <a:pt x="148571" y="127170"/>
                            </a:cubicBezTo>
                            <a:cubicBezTo>
                              <a:pt x="139780" y="132859"/>
                              <a:pt x="111129" y="149520"/>
                              <a:pt x="70213" y="149520"/>
                            </a:cubicBezTo>
                            <a:close/>
                            <a:moveTo>
                              <a:pt x="29840" y="13187"/>
                            </a:moveTo>
                            <a:cubicBezTo>
                              <a:pt x="24197" y="26495"/>
                              <a:pt x="-873" y="88769"/>
                              <a:pt x="16057" y="119957"/>
                            </a:cubicBezTo>
                            <a:cubicBezTo>
                              <a:pt x="20724" y="128592"/>
                              <a:pt x="28104" y="133875"/>
                              <a:pt x="38631" y="136211"/>
                            </a:cubicBezTo>
                            <a:cubicBezTo>
                              <a:pt x="100601" y="149824"/>
                              <a:pt x="144013" y="118027"/>
                              <a:pt x="144447" y="117722"/>
                            </a:cubicBezTo>
                            <a:cubicBezTo>
                              <a:pt x="146075" y="116503"/>
                              <a:pt x="148246" y="116198"/>
                              <a:pt x="150090" y="117113"/>
                            </a:cubicBezTo>
                            <a:cubicBezTo>
                              <a:pt x="150308" y="117214"/>
                              <a:pt x="171037" y="126763"/>
                              <a:pt x="185905" y="120770"/>
                            </a:cubicBezTo>
                            <a:cubicBezTo>
                              <a:pt x="192525" y="118128"/>
                              <a:pt x="197084" y="112846"/>
                              <a:pt x="199688" y="104515"/>
                            </a:cubicBezTo>
                            <a:cubicBezTo>
                              <a:pt x="205658" y="85925"/>
                              <a:pt x="198495" y="74547"/>
                              <a:pt x="190463" y="70280"/>
                            </a:cubicBezTo>
                            <a:cubicBezTo>
                              <a:pt x="182215" y="65911"/>
                              <a:pt x="172448" y="68045"/>
                              <a:pt x="165285" y="75664"/>
                            </a:cubicBezTo>
                            <a:cubicBezTo>
                              <a:pt x="163657" y="77391"/>
                              <a:pt x="160835" y="77797"/>
                              <a:pt x="158773" y="76680"/>
                            </a:cubicBezTo>
                            <a:cubicBezTo>
                              <a:pt x="156602" y="75461"/>
                              <a:pt x="155626" y="73124"/>
                              <a:pt x="156385" y="70889"/>
                            </a:cubicBezTo>
                            <a:cubicBezTo>
                              <a:pt x="156494" y="70686"/>
                              <a:pt x="163874" y="48133"/>
                              <a:pt x="148246" y="30965"/>
                            </a:cubicBezTo>
                            <a:cubicBezTo>
                              <a:pt x="130555" y="11663"/>
                              <a:pt x="89748" y="5466"/>
                              <a:pt x="29840" y="13187"/>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grpSp>
                <p:grpSp>
                  <p:nvGrpSpPr>
                    <p:cNvPr id="98" name="Gráfico 194">
                      <a:extLst>
                        <a:ext uri="{FF2B5EF4-FFF2-40B4-BE49-F238E27FC236}">
                          <a16:creationId xmlns:a16="http://schemas.microsoft.com/office/drawing/2014/main" id="{D0647CBA-8627-6AE8-4AC5-CE53B7CED53D}"/>
                        </a:ext>
                      </a:extLst>
                    </p:cNvPr>
                    <p:cNvGrpSpPr/>
                    <p:nvPr/>
                  </p:nvGrpSpPr>
                  <p:grpSpPr>
                    <a:xfrm>
                      <a:off x="2447263" y="4271909"/>
                      <a:ext cx="62843" cy="32408"/>
                      <a:chOff x="2447263" y="4271909"/>
                      <a:chExt cx="62843" cy="32408"/>
                    </a:xfrm>
                  </p:grpSpPr>
                  <p:sp>
                    <p:nvSpPr>
                      <p:cNvPr id="105" name="Forma libre 272">
                        <a:extLst>
                          <a:ext uri="{FF2B5EF4-FFF2-40B4-BE49-F238E27FC236}">
                            <a16:creationId xmlns:a16="http://schemas.microsoft.com/office/drawing/2014/main" id="{DBB69879-06D3-1B41-8519-CDBAD4B3F8D5}"/>
                          </a:ext>
                        </a:extLst>
                      </p:cNvPr>
                      <p:cNvSpPr/>
                      <p:nvPr/>
                    </p:nvSpPr>
                    <p:spPr>
                      <a:xfrm>
                        <a:off x="2452416" y="4276889"/>
                        <a:ext cx="52358" cy="22479"/>
                      </a:xfrm>
                      <a:custGeom>
                        <a:avLst/>
                        <a:gdLst>
                          <a:gd name="connsiteX0" fmla="*/ 52358 w 52358"/>
                          <a:gd name="connsiteY0" fmla="*/ 0 h 22479"/>
                          <a:gd name="connsiteX1" fmla="*/ 5040 w 52358"/>
                          <a:gd name="connsiteY1" fmla="*/ 2235 h 22479"/>
                          <a:gd name="connsiteX2" fmla="*/ 52358 w 52358"/>
                          <a:gd name="connsiteY2" fmla="*/ 0 h 22479"/>
                        </a:gdLst>
                        <a:ahLst/>
                        <a:cxnLst>
                          <a:cxn ang="0">
                            <a:pos x="connsiteX0" y="connsiteY0"/>
                          </a:cxn>
                          <a:cxn ang="0">
                            <a:pos x="connsiteX1" y="connsiteY1"/>
                          </a:cxn>
                          <a:cxn ang="0">
                            <a:pos x="connsiteX2" y="connsiteY2"/>
                          </a:cxn>
                        </a:cxnLst>
                        <a:rect l="l" t="t" r="r" b="b"/>
                        <a:pathLst>
                          <a:path w="52358" h="22479">
                            <a:moveTo>
                              <a:pt x="52358" y="0"/>
                            </a:moveTo>
                            <a:cubicBezTo>
                              <a:pt x="52358" y="0"/>
                              <a:pt x="21102" y="6502"/>
                              <a:pt x="5040" y="2235"/>
                            </a:cubicBezTo>
                            <a:cubicBezTo>
                              <a:pt x="-11022" y="-1829"/>
                              <a:pt x="13071" y="51302"/>
                              <a:pt x="52358" y="0"/>
                            </a:cubicBezTo>
                            <a:close/>
                          </a:path>
                        </a:pathLst>
                      </a:custGeom>
                      <a:solidFill>
                        <a:srgbClr val="FFFFFF"/>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06" name="Forma libre 273">
                        <a:extLst>
                          <a:ext uri="{FF2B5EF4-FFF2-40B4-BE49-F238E27FC236}">
                            <a16:creationId xmlns:a16="http://schemas.microsoft.com/office/drawing/2014/main" id="{CA5847AB-5D5B-97D9-3976-3741A5BD1E29}"/>
                          </a:ext>
                        </a:extLst>
                      </p:cNvPr>
                      <p:cNvSpPr/>
                      <p:nvPr/>
                    </p:nvSpPr>
                    <p:spPr>
                      <a:xfrm>
                        <a:off x="2447263" y="4271909"/>
                        <a:ext cx="62843" cy="32408"/>
                      </a:xfrm>
                      <a:custGeom>
                        <a:avLst/>
                        <a:gdLst>
                          <a:gd name="connsiteX0" fmla="*/ 24627 w 62843"/>
                          <a:gd name="connsiteY0" fmla="*/ 32409 h 32408"/>
                          <a:gd name="connsiteX1" fmla="*/ 13015 w 62843"/>
                          <a:gd name="connsiteY1" fmla="*/ 29564 h 32408"/>
                          <a:gd name="connsiteX2" fmla="*/ 751 w 62843"/>
                          <a:gd name="connsiteY2" fmla="*/ 7012 h 32408"/>
                          <a:gd name="connsiteX3" fmla="*/ 11713 w 62843"/>
                          <a:gd name="connsiteY3" fmla="*/ 2440 h 32408"/>
                          <a:gd name="connsiteX4" fmla="*/ 56426 w 62843"/>
                          <a:gd name="connsiteY4" fmla="*/ 104 h 32408"/>
                          <a:gd name="connsiteX5" fmla="*/ 61961 w 62843"/>
                          <a:gd name="connsiteY5" fmla="*/ 2135 h 32408"/>
                          <a:gd name="connsiteX6" fmla="*/ 61853 w 62843"/>
                          <a:gd name="connsiteY6" fmla="*/ 7723 h 32408"/>
                          <a:gd name="connsiteX7" fmla="*/ 24627 w 62843"/>
                          <a:gd name="connsiteY7" fmla="*/ 32409 h 32408"/>
                          <a:gd name="connsiteX8" fmla="*/ 10627 w 62843"/>
                          <a:gd name="connsiteY8" fmla="*/ 12497 h 32408"/>
                          <a:gd name="connsiteX9" fmla="*/ 18984 w 62843"/>
                          <a:gd name="connsiteY9" fmla="*/ 21437 h 32408"/>
                          <a:gd name="connsiteX10" fmla="*/ 44380 w 62843"/>
                          <a:gd name="connsiteY10" fmla="*/ 12091 h 32408"/>
                          <a:gd name="connsiteX11" fmla="*/ 10627 w 62843"/>
                          <a:gd name="connsiteY11" fmla="*/ 12497 h 3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43" h="32408">
                            <a:moveTo>
                              <a:pt x="24627" y="32409"/>
                            </a:moveTo>
                            <a:cubicBezTo>
                              <a:pt x="19744" y="32409"/>
                              <a:pt x="15945" y="30987"/>
                              <a:pt x="13015" y="29564"/>
                            </a:cubicBezTo>
                            <a:cubicBezTo>
                              <a:pt x="3790" y="24790"/>
                              <a:pt x="-2179" y="13818"/>
                              <a:pt x="751" y="7012"/>
                            </a:cubicBezTo>
                            <a:cubicBezTo>
                              <a:pt x="2379" y="3050"/>
                              <a:pt x="6720" y="1323"/>
                              <a:pt x="11713" y="2440"/>
                            </a:cubicBezTo>
                            <a:cubicBezTo>
                              <a:pt x="23759" y="5589"/>
                              <a:pt x="48178" y="1831"/>
                              <a:pt x="56426" y="104"/>
                            </a:cubicBezTo>
                            <a:cubicBezTo>
                              <a:pt x="58488" y="-303"/>
                              <a:pt x="60767" y="510"/>
                              <a:pt x="61961" y="2135"/>
                            </a:cubicBezTo>
                            <a:cubicBezTo>
                              <a:pt x="63155" y="3761"/>
                              <a:pt x="63155" y="6097"/>
                              <a:pt x="61853" y="7723"/>
                            </a:cubicBezTo>
                            <a:cubicBezTo>
                              <a:pt x="46876" y="27228"/>
                              <a:pt x="34069" y="32409"/>
                              <a:pt x="24627" y="32409"/>
                            </a:cubicBezTo>
                            <a:close/>
                            <a:moveTo>
                              <a:pt x="10627" y="12497"/>
                            </a:moveTo>
                            <a:cubicBezTo>
                              <a:pt x="11495" y="15139"/>
                              <a:pt x="14100" y="19405"/>
                              <a:pt x="18984" y="21437"/>
                            </a:cubicBezTo>
                            <a:cubicBezTo>
                              <a:pt x="26255" y="24485"/>
                              <a:pt x="35046" y="21133"/>
                              <a:pt x="44380" y="12091"/>
                            </a:cubicBezTo>
                            <a:cubicBezTo>
                              <a:pt x="34178" y="13513"/>
                              <a:pt x="20503" y="14428"/>
                              <a:pt x="10627" y="12497"/>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grpSp>
                <p:grpSp>
                  <p:nvGrpSpPr>
                    <p:cNvPr id="99" name="Gráfico 194">
                      <a:extLst>
                        <a:ext uri="{FF2B5EF4-FFF2-40B4-BE49-F238E27FC236}">
                          <a16:creationId xmlns:a16="http://schemas.microsoft.com/office/drawing/2014/main" id="{55A89377-B29A-A2B0-82F7-691DF1CEBD63}"/>
                        </a:ext>
                      </a:extLst>
                    </p:cNvPr>
                    <p:cNvGrpSpPr/>
                    <p:nvPr/>
                  </p:nvGrpSpPr>
                  <p:grpSpPr>
                    <a:xfrm>
                      <a:off x="2449961" y="4364662"/>
                      <a:ext cx="113137" cy="156549"/>
                      <a:chOff x="2449961" y="4364662"/>
                      <a:chExt cx="113137" cy="156549"/>
                    </a:xfrm>
                  </p:grpSpPr>
                  <p:sp>
                    <p:nvSpPr>
                      <p:cNvPr id="103" name="Forma libre 275">
                        <a:extLst>
                          <a:ext uri="{FF2B5EF4-FFF2-40B4-BE49-F238E27FC236}">
                            <a16:creationId xmlns:a16="http://schemas.microsoft.com/office/drawing/2014/main" id="{6CE1F6D0-FF86-0249-B6E0-621B93FEACD6}"/>
                          </a:ext>
                        </a:extLst>
                      </p:cNvPr>
                      <p:cNvSpPr/>
                      <p:nvPr/>
                    </p:nvSpPr>
                    <p:spPr>
                      <a:xfrm>
                        <a:off x="2455177" y="4369437"/>
                        <a:ext cx="102452" cy="146796"/>
                      </a:xfrm>
                      <a:custGeom>
                        <a:avLst/>
                        <a:gdLst>
                          <a:gd name="connsiteX0" fmla="*/ 101692 w 102452"/>
                          <a:gd name="connsiteY0" fmla="*/ 46426 h 146796"/>
                          <a:gd name="connsiteX1" fmla="*/ 98978 w 102452"/>
                          <a:gd name="connsiteY1" fmla="*/ 0 h 146796"/>
                          <a:gd name="connsiteX2" fmla="*/ 0 w 102452"/>
                          <a:gd name="connsiteY2" fmla="*/ 86148 h 146796"/>
                          <a:gd name="connsiteX3" fmla="*/ 44931 w 102452"/>
                          <a:gd name="connsiteY3" fmla="*/ 146797 h 146796"/>
                          <a:gd name="connsiteX4" fmla="*/ 101692 w 102452"/>
                          <a:gd name="connsiteY4" fmla="*/ 46426 h 146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52" h="146796">
                            <a:moveTo>
                              <a:pt x="101692" y="46426"/>
                            </a:moveTo>
                            <a:cubicBezTo>
                              <a:pt x="101692" y="46426"/>
                              <a:pt x="104622" y="6095"/>
                              <a:pt x="98978" y="0"/>
                            </a:cubicBezTo>
                            <a:cubicBezTo>
                              <a:pt x="98978" y="0"/>
                              <a:pt x="38202" y="71316"/>
                              <a:pt x="0" y="86148"/>
                            </a:cubicBezTo>
                            <a:cubicBezTo>
                              <a:pt x="0" y="86148"/>
                              <a:pt x="47861" y="106567"/>
                              <a:pt x="44931" y="146797"/>
                            </a:cubicBezTo>
                            <a:cubicBezTo>
                              <a:pt x="44931" y="146797"/>
                              <a:pt x="98327" y="92446"/>
                              <a:pt x="101692" y="46426"/>
                            </a:cubicBezTo>
                            <a:close/>
                          </a:path>
                        </a:pathLst>
                      </a:custGeom>
                      <a:solidFill>
                        <a:srgbClr val="FFFFFF"/>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04" name="Forma libre 276">
                        <a:extLst>
                          <a:ext uri="{FF2B5EF4-FFF2-40B4-BE49-F238E27FC236}">
                            <a16:creationId xmlns:a16="http://schemas.microsoft.com/office/drawing/2014/main" id="{CFEEEEFF-56C1-F0A6-CCF1-D12BA37B97A9}"/>
                          </a:ext>
                        </a:extLst>
                      </p:cNvPr>
                      <p:cNvSpPr/>
                      <p:nvPr/>
                    </p:nvSpPr>
                    <p:spPr>
                      <a:xfrm>
                        <a:off x="2449961" y="4364662"/>
                        <a:ext cx="113137" cy="156549"/>
                      </a:xfrm>
                      <a:custGeom>
                        <a:avLst/>
                        <a:gdLst>
                          <a:gd name="connsiteX0" fmla="*/ 50147 w 113137"/>
                          <a:gd name="connsiteY0" fmla="*/ 156549 h 156549"/>
                          <a:gd name="connsiteX1" fmla="*/ 48085 w 113137"/>
                          <a:gd name="connsiteY1" fmla="*/ 156143 h 156549"/>
                          <a:gd name="connsiteX2" fmla="*/ 44937 w 113137"/>
                          <a:gd name="connsiteY2" fmla="*/ 151368 h 156549"/>
                          <a:gd name="connsiteX3" fmla="*/ 3045 w 113137"/>
                          <a:gd name="connsiteY3" fmla="*/ 95494 h 156549"/>
                          <a:gd name="connsiteX4" fmla="*/ 6 w 113137"/>
                          <a:gd name="connsiteY4" fmla="*/ 90923 h 156549"/>
                          <a:gd name="connsiteX5" fmla="*/ 3262 w 113137"/>
                          <a:gd name="connsiteY5" fmla="*/ 86453 h 156549"/>
                          <a:gd name="connsiteX6" fmla="*/ 100070 w 113137"/>
                          <a:gd name="connsiteY6" fmla="*/ 1829 h 156549"/>
                          <a:gd name="connsiteX7" fmla="*/ 104086 w 113137"/>
                          <a:gd name="connsiteY7" fmla="*/ 0 h 156549"/>
                          <a:gd name="connsiteX8" fmla="*/ 108210 w 113137"/>
                          <a:gd name="connsiteY8" fmla="*/ 1625 h 156549"/>
                          <a:gd name="connsiteX9" fmla="*/ 112334 w 113137"/>
                          <a:gd name="connsiteY9" fmla="*/ 51608 h 156549"/>
                          <a:gd name="connsiteX10" fmla="*/ 112334 w 113137"/>
                          <a:gd name="connsiteY10" fmla="*/ 51608 h 156549"/>
                          <a:gd name="connsiteX11" fmla="*/ 54162 w 113137"/>
                          <a:gd name="connsiteY11" fmla="*/ 155025 h 156549"/>
                          <a:gd name="connsiteX12" fmla="*/ 50147 w 113137"/>
                          <a:gd name="connsiteY12" fmla="*/ 156549 h 156549"/>
                          <a:gd name="connsiteX13" fmla="*/ 16286 w 113137"/>
                          <a:gd name="connsiteY13" fmla="*/ 91126 h 156549"/>
                          <a:gd name="connsiteX14" fmla="*/ 54596 w 113137"/>
                          <a:gd name="connsiteY14" fmla="*/ 138974 h 156549"/>
                          <a:gd name="connsiteX15" fmla="*/ 101590 w 113137"/>
                          <a:gd name="connsiteY15" fmla="*/ 50896 h 156549"/>
                          <a:gd name="connsiteX16" fmla="*/ 101698 w 113137"/>
                          <a:gd name="connsiteY16" fmla="*/ 15238 h 156549"/>
                          <a:gd name="connsiteX17" fmla="*/ 16286 w 113137"/>
                          <a:gd name="connsiteY17" fmla="*/ 91126 h 156549"/>
                          <a:gd name="connsiteX18" fmla="*/ 106907 w 113137"/>
                          <a:gd name="connsiteY18" fmla="*/ 51201 h 156549"/>
                          <a:gd name="connsiteX19" fmla="*/ 106907 w 113137"/>
                          <a:gd name="connsiteY19" fmla="*/ 51201 h 156549"/>
                          <a:gd name="connsiteX20" fmla="*/ 106907 w 113137"/>
                          <a:gd name="connsiteY20" fmla="*/ 51201 h 1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137" h="156549">
                            <a:moveTo>
                              <a:pt x="50147" y="156549"/>
                            </a:moveTo>
                            <a:cubicBezTo>
                              <a:pt x="49387" y="156549"/>
                              <a:pt x="48736" y="156448"/>
                              <a:pt x="48085" y="156143"/>
                            </a:cubicBezTo>
                            <a:cubicBezTo>
                              <a:pt x="46023" y="155330"/>
                              <a:pt x="44721" y="153400"/>
                              <a:pt x="44937" y="151368"/>
                            </a:cubicBezTo>
                            <a:cubicBezTo>
                              <a:pt x="47651" y="114898"/>
                              <a:pt x="3588" y="95596"/>
                              <a:pt x="3045" y="95494"/>
                            </a:cubicBezTo>
                            <a:cubicBezTo>
                              <a:pt x="1200" y="94681"/>
                              <a:pt x="-102" y="92954"/>
                              <a:pt x="6" y="90923"/>
                            </a:cubicBezTo>
                            <a:cubicBezTo>
                              <a:pt x="6" y="88992"/>
                              <a:pt x="1309" y="87164"/>
                              <a:pt x="3262" y="86453"/>
                            </a:cubicBezTo>
                            <a:cubicBezTo>
                              <a:pt x="39728" y="72230"/>
                              <a:pt x="99636" y="2438"/>
                              <a:pt x="100070" y="1829"/>
                            </a:cubicBezTo>
                            <a:cubicBezTo>
                              <a:pt x="101047" y="610"/>
                              <a:pt x="102458" y="102"/>
                              <a:pt x="104086" y="0"/>
                            </a:cubicBezTo>
                            <a:cubicBezTo>
                              <a:pt x="105714" y="0"/>
                              <a:pt x="107125" y="610"/>
                              <a:pt x="108210" y="1625"/>
                            </a:cubicBezTo>
                            <a:cubicBezTo>
                              <a:pt x="114396" y="8330"/>
                              <a:pt x="113419" y="35861"/>
                              <a:pt x="112334" y="51608"/>
                            </a:cubicBezTo>
                            <a:lnTo>
                              <a:pt x="112334" y="51608"/>
                            </a:lnTo>
                            <a:cubicBezTo>
                              <a:pt x="108861" y="98847"/>
                              <a:pt x="56441" y="152689"/>
                              <a:pt x="54162" y="155025"/>
                            </a:cubicBezTo>
                            <a:cubicBezTo>
                              <a:pt x="52968" y="156041"/>
                              <a:pt x="51558" y="156549"/>
                              <a:pt x="50147" y="156549"/>
                            </a:cubicBezTo>
                            <a:close/>
                            <a:moveTo>
                              <a:pt x="16286" y="91126"/>
                            </a:moveTo>
                            <a:cubicBezTo>
                              <a:pt x="28767" y="98440"/>
                              <a:pt x="50255" y="114187"/>
                              <a:pt x="54596" y="138974"/>
                            </a:cubicBezTo>
                            <a:cubicBezTo>
                              <a:pt x="69465" y="121806"/>
                              <a:pt x="99093" y="83710"/>
                              <a:pt x="101590" y="50896"/>
                            </a:cubicBezTo>
                            <a:cubicBezTo>
                              <a:pt x="102566" y="38299"/>
                              <a:pt x="102675" y="23874"/>
                              <a:pt x="101698" y="15238"/>
                            </a:cubicBezTo>
                            <a:cubicBezTo>
                              <a:pt x="86504" y="32306"/>
                              <a:pt x="47325" y="74262"/>
                              <a:pt x="16286" y="91126"/>
                            </a:cubicBezTo>
                            <a:close/>
                            <a:moveTo>
                              <a:pt x="106907" y="51201"/>
                            </a:moveTo>
                            <a:lnTo>
                              <a:pt x="106907" y="51201"/>
                            </a:lnTo>
                            <a:lnTo>
                              <a:pt x="106907" y="51201"/>
                            </a:ln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grpSp>
                <p:grpSp>
                  <p:nvGrpSpPr>
                    <p:cNvPr id="100" name="Gráfico 194">
                      <a:extLst>
                        <a:ext uri="{FF2B5EF4-FFF2-40B4-BE49-F238E27FC236}">
                          <a16:creationId xmlns:a16="http://schemas.microsoft.com/office/drawing/2014/main" id="{C0735CD2-7134-FB83-3687-F0AFBFCCFA39}"/>
                        </a:ext>
                      </a:extLst>
                    </p:cNvPr>
                    <p:cNvGrpSpPr/>
                    <p:nvPr/>
                  </p:nvGrpSpPr>
                  <p:grpSpPr>
                    <a:xfrm>
                      <a:off x="2395948" y="4362048"/>
                      <a:ext cx="64432" cy="142096"/>
                      <a:chOff x="2395948" y="4362048"/>
                      <a:chExt cx="64432" cy="142096"/>
                    </a:xfrm>
                  </p:grpSpPr>
                  <p:sp>
                    <p:nvSpPr>
                      <p:cNvPr id="101" name="Forma libre 278">
                        <a:extLst>
                          <a:ext uri="{FF2B5EF4-FFF2-40B4-BE49-F238E27FC236}">
                            <a16:creationId xmlns:a16="http://schemas.microsoft.com/office/drawing/2014/main" id="{BC686746-2296-6918-F1AF-8924C58CB32B}"/>
                          </a:ext>
                        </a:extLst>
                      </p:cNvPr>
                      <p:cNvSpPr/>
                      <p:nvPr/>
                    </p:nvSpPr>
                    <p:spPr>
                      <a:xfrm>
                        <a:off x="2401246" y="4366897"/>
                        <a:ext cx="53930" cy="132370"/>
                      </a:xfrm>
                      <a:custGeom>
                        <a:avLst/>
                        <a:gdLst>
                          <a:gd name="connsiteX0" fmla="*/ 23326 w 53930"/>
                          <a:gd name="connsiteY0" fmla="*/ 0 h 132370"/>
                          <a:gd name="connsiteX1" fmla="*/ 53931 w 53930"/>
                          <a:gd name="connsiteY1" fmla="*/ 88688 h 132370"/>
                          <a:gd name="connsiteX2" fmla="*/ 13667 w 53930"/>
                          <a:gd name="connsiteY2" fmla="*/ 132371 h 132370"/>
                          <a:gd name="connsiteX3" fmla="*/ 23326 w 53930"/>
                          <a:gd name="connsiteY3" fmla="*/ 0 h 132370"/>
                        </a:gdLst>
                        <a:ahLst/>
                        <a:cxnLst>
                          <a:cxn ang="0">
                            <a:pos x="connsiteX0" y="connsiteY0"/>
                          </a:cxn>
                          <a:cxn ang="0">
                            <a:pos x="connsiteX1" y="connsiteY1"/>
                          </a:cxn>
                          <a:cxn ang="0">
                            <a:pos x="connsiteX2" y="connsiteY2"/>
                          </a:cxn>
                          <a:cxn ang="0">
                            <a:pos x="connsiteX3" y="connsiteY3"/>
                          </a:cxn>
                        </a:cxnLst>
                        <a:rect l="l" t="t" r="r" b="b"/>
                        <a:pathLst>
                          <a:path w="53930" h="132370">
                            <a:moveTo>
                              <a:pt x="23326" y="0"/>
                            </a:moveTo>
                            <a:cubicBezTo>
                              <a:pt x="23326" y="0"/>
                              <a:pt x="19093" y="57500"/>
                              <a:pt x="53931" y="88688"/>
                            </a:cubicBezTo>
                            <a:cubicBezTo>
                              <a:pt x="53931" y="88688"/>
                              <a:pt x="22349" y="98237"/>
                              <a:pt x="13667" y="132371"/>
                            </a:cubicBezTo>
                            <a:cubicBezTo>
                              <a:pt x="13558" y="132371"/>
                              <a:pt x="-22691" y="37486"/>
                              <a:pt x="23326" y="0"/>
                            </a:cubicBezTo>
                            <a:close/>
                          </a:path>
                        </a:pathLst>
                      </a:custGeom>
                      <a:solidFill>
                        <a:srgbClr val="FFFFFF"/>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102" name="Forma libre 279">
                        <a:extLst>
                          <a:ext uri="{FF2B5EF4-FFF2-40B4-BE49-F238E27FC236}">
                            <a16:creationId xmlns:a16="http://schemas.microsoft.com/office/drawing/2014/main" id="{9FE01FDB-CF78-FBAD-2CAC-1F75C4A5BE67}"/>
                          </a:ext>
                        </a:extLst>
                      </p:cNvPr>
                      <p:cNvSpPr/>
                      <p:nvPr/>
                    </p:nvSpPr>
                    <p:spPr>
                      <a:xfrm>
                        <a:off x="2395948" y="4362048"/>
                        <a:ext cx="64432" cy="142096"/>
                      </a:xfrm>
                      <a:custGeom>
                        <a:avLst/>
                        <a:gdLst>
                          <a:gd name="connsiteX0" fmla="*/ 18856 w 64432"/>
                          <a:gd name="connsiteY0" fmla="*/ 142097 h 142096"/>
                          <a:gd name="connsiteX1" fmla="*/ 13972 w 64432"/>
                          <a:gd name="connsiteY1" fmla="*/ 138846 h 142096"/>
                          <a:gd name="connsiteX2" fmla="*/ 25259 w 64432"/>
                          <a:gd name="connsiteY2" fmla="*/ 1192 h 142096"/>
                          <a:gd name="connsiteX3" fmla="*/ 31011 w 64432"/>
                          <a:gd name="connsiteY3" fmla="*/ 481 h 142096"/>
                          <a:gd name="connsiteX4" fmla="*/ 33942 w 64432"/>
                          <a:gd name="connsiteY4" fmla="*/ 5154 h 142096"/>
                          <a:gd name="connsiteX5" fmla="*/ 62810 w 64432"/>
                          <a:gd name="connsiteY5" fmla="*/ 89880 h 142096"/>
                          <a:gd name="connsiteX6" fmla="*/ 64330 w 64432"/>
                          <a:gd name="connsiteY6" fmla="*/ 94451 h 142096"/>
                          <a:gd name="connsiteX7" fmla="*/ 60857 w 64432"/>
                          <a:gd name="connsiteY7" fmla="*/ 98108 h 142096"/>
                          <a:gd name="connsiteX8" fmla="*/ 24065 w 64432"/>
                          <a:gd name="connsiteY8" fmla="*/ 138236 h 142096"/>
                          <a:gd name="connsiteX9" fmla="*/ 19182 w 64432"/>
                          <a:gd name="connsiteY9" fmla="*/ 141995 h 142096"/>
                          <a:gd name="connsiteX10" fmla="*/ 18856 w 64432"/>
                          <a:gd name="connsiteY10" fmla="*/ 142097 h 142096"/>
                          <a:gd name="connsiteX11" fmla="*/ 23414 w 64432"/>
                          <a:gd name="connsiteY11" fmla="*/ 17853 h 142096"/>
                          <a:gd name="connsiteX12" fmla="*/ 19398 w 64432"/>
                          <a:gd name="connsiteY12" fmla="*/ 121474 h 142096"/>
                          <a:gd name="connsiteX13" fmla="*/ 50329 w 64432"/>
                          <a:gd name="connsiteY13" fmla="*/ 91912 h 142096"/>
                          <a:gd name="connsiteX14" fmla="*/ 23414 w 64432"/>
                          <a:gd name="connsiteY14" fmla="*/ 17853 h 14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32" h="142096">
                            <a:moveTo>
                              <a:pt x="18856" y="142097"/>
                            </a:moveTo>
                            <a:cubicBezTo>
                              <a:pt x="16685" y="142097"/>
                              <a:pt x="14623" y="140776"/>
                              <a:pt x="13972" y="138846"/>
                            </a:cubicBezTo>
                            <a:cubicBezTo>
                              <a:pt x="12344" y="134782"/>
                              <a:pt x="-22928" y="40406"/>
                              <a:pt x="25259" y="1192"/>
                            </a:cubicBezTo>
                            <a:cubicBezTo>
                              <a:pt x="26887" y="-128"/>
                              <a:pt x="29166" y="-331"/>
                              <a:pt x="31011" y="481"/>
                            </a:cubicBezTo>
                            <a:cubicBezTo>
                              <a:pt x="32856" y="1396"/>
                              <a:pt x="34050" y="3224"/>
                              <a:pt x="33942" y="5154"/>
                            </a:cubicBezTo>
                            <a:cubicBezTo>
                              <a:pt x="33942" y="5764"/>
                              <a:pt x="30360" y="60825"/>
                              <a:pt x="62810" y="89880"/>
                            </a:cubicBezTo>
                            <a:cubicBezTo>
                              <a:pt x="64221" y="91099"/>
                              <a:pt x="64655" y="92826"/>
                              <a:pt x="64330" y="94451"/>
                            </a:cubicBezTo>
                            <a:cubicBezTo>
                              <a:pt x="63895" y="96077"/>
                              <a:pt x="62593" y="97499"/>
                              <a:pt x="60857" y="98108"/>
                            </a:cubicBezTo>
                            <a:cubicBezTo>
                              <a:pt x="59663" y="98515"/>
                              <a:pt x="31988" y="107353"/>
                              <a:pt x="24065" y="138236"/>
                            </a:cubicBezTo>
                            <a:cubicBezTo>
                              <a:pt x="23523" y="140268"/>
                              <a:pt x="21569" y="141894"/>
                              <a:pt x="19182" y="141995"/>
                            </a:cubicBezTo>
                            <a:cubicBezTo>
                              <a:pt x="19073" y="142097"/>
                              <a:pt x="18965" y="142097"/>
                              <a:pt x="18856" y="142097"/>
                            </a:cubicBezTo>
                            <a:close/>
                            <a:moveTo>
                              <a:pt x="23414" y="17853"/>
                            </a:moveTo>
                            <a:cubicBezTo>
                              <a:pt x="2142" y="47009"/>
                              <a:pt x="12453" y="97194"/>
                              <a:pt x="19398" y="121474"/>
                            </a:cubicBezTo>
                            <a:cubicBezTo>
                              <a:pt x="28081" y="104813"/>
                              <a:pt x="41864" y="95975"/>
                              <a:pt x="50329" y="91912"/>
                            </a:cubicBezTo>
                            <a:cubicBezTo>
                              <a:pt x="28732" y="68546"/>
                              <a:pt x="24065" y="35936"/>
                              <a:pt x="23414" y="17853"/>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grpSp>
              </p:grpSp>
              <p:grpSp>
                <p:nvGrpSpPr>
                  <p:cNvPr id="88" name="Gráfico 194">
                    <a:extLst>
                      <a:ext uri="{FF2B5EF4-FFF2-40B4-BE49-F238E27FC236}">
                        <a16:creationId xmlns:a16="http://schemas.microsoft.com/office/drawing/2014/main" id="{56AE5B00-08D1-7DB4-F108-BEFB7E165053}"/>
                      </a:ext>
                    </a:extLst>
                  </p:cNvPr>
                  <p:cNvGrpSpPr/>
                  <p:nvPr/>
                </p:nvGrpSpPr>
                <p:grpSpPr>
                  <a:xfrm>
                    <a:off x="1777324" y="4418475"/>
                    <a:ext cx="493579" cy="416749"/>
                    <a:chOff x="1777324" y="4418475"/>
                    <a:chExt cx="493579" cy="416749"/>
                  </a:xfrm>
                </p:grpSpPr>
                <p:sp>
                  <p:nvSpPr>
                    <p:cNvPr id="92" name="Forma libre 281">
                      <a:extLst>
                        <a:ext uri="{FF2B5EF4-FFF2-40B4-BE49-F238E27FC236}">
                          <a16:creationId xmlns:a16="http://schemas.microsoft.com/office/drawing/2014/main" id="{10D1564D-09EF-A547-F7EB-D1210989FF11}"/>
                        </a:ext>
                      </a:extLst>
                    </p:cNvPr>
                    <p:cNvSpPr/>
                    <p:nvPr/>
                  </p:nvSpPr>
                  <p:spPr>
                    <a:xfrm>
                      <a:off x="1782794" y="4423381"/>
                      <a:ext cx="483216" cy="406917"/>
                    </a:xfrm>
                    <a:custGeom>
                      <a:avLst/>
                      <a:gdLst>
                        <a:gd name="connsiteX0" fmla="*/ 83722 w 483216"/>
                        <a:gd name="connsiteY0" fmla="*/ 14426 h 406917"/>
                        <a:gd name="connsiteX1" fmla="*/ 9922 w 483216"/>
                        <a:gd name="connsiteY1" fmla="*/ 17372 h 406917"/>
                        <a:gd name="connsiteX2" fmla="*/ 415061 w 483216"/>
                        <a:gd name="connsiteY2" fmla="*/ 341340 h 406917"/>
                        <a:gd name="connsiteX3" fmla="*/ 399541 w 483216"/>
                        <a:gd name="connsiteY3" fmla="*/ 145374 h 406917"/>
                        <a:gd name="connsiteX4" fmla="*/ 483217 w 483216"/>
                        <a:gd name="connsiteY4" fmla="*/ 0 h 406917"/>
                        <a:gd name="connsiteX5" fmla="*/ 83722 w 483216"/>
                        <a:gd name="connsiteY5" fmla="*/ 14426 h 406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216" h="406917">
                          <a:moveTo>
                            <a:pt x="83722" y="14426"/>
                          </a:moveTo>
                          <a:cubicBezTo>
                            <a:pt x="83722" y="14426"/>
                            <a:pt x="36186" y="2641"/>
                            <a:pt x="9922" y="17372"/>
                          </a:cubicBezTo>
                          <a:cubicBezTo>
                            <a:pt x="9922" y="17372"/>
                            <a:pt x="-100452" y="598260"/>
                            <a:pt x="415061" y="341340"/>
                          </a:cubicBezTo>
                          <a:cubicBezTo>
                            <a:pt x="406921" y="265555"/>
                            <a:pt x="399541" y="183369"/>
                            <a:pt x="399541" y="145374"/>
                          </a:cubicBezTo>
                          <a:cubicBezTo>
                            <a:pt x="399541" y="100980"/>
                            <a:pt x="437960" y="21537"/>
                            <a:pt x="483217" y="0"/>
                          </a:cubicBezTo>
                          <a:cubicBezTo>
                            <a:pt x="309462" y="71925"/>
                            <a:pt x="68745" y="356579"/>
                            <a:pt x="83722" y="14426"/>
                          </a:cubicBezTo>
                          <a:close/>
                        </a:path>
                      </a:pathLst>
                    </a:custGeom>
                    <a:solidFill>
                      <a:schemeClr val="bg1">
                        <a:lumMod val="85000"/>
                      </a:schemeClr>
                    </a:solidFill>
                    <a:ln w="10844" cap="flat">
                      <a:solidFill>
                        <a:schemeClr val="accent5">
                          <a:lumMod val="50000"/>
                        </a:schemeClr>
                      </a:solidFill>
                      <a:prstDash val="solid"/>
                      <a:miter/>
                      <a:extLst>
                        <a:ext uri="{C807C97D-BFC1-408E-A445-0C87EB9F89A2}">
                          <ask:lineSketchStyleProps xmlns:ask="http://schemas.microsoft.com/office/drawing/2018/sketchyshapes" sd="766529189">
                            <ask:type>
                              <ask:lineSketchFreehand/>
                            </ask:type>
                          </ask:lineSketchStyleProps>
                        </a:ext>
                      </a:extLst>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93" name="Forma libre 282">
                      <a:extLst>
                        <a:ext uri="{FF2B5EF4-FFF2-40B4-BE49-F238E27FC236}">
                          <a16:creationId xmlns:a16="http://schemas.microsoft.com/office/drawing/2014/main" id="{F2E6CCD3-E456-D057-4514-26B01C37886F}"/>
                        </a:ext>
                      </a:extLst>
                    </p:cNvPr>
                    <p:cNvSpPr/>
                    <p:nvPr/>
                  </p:nvSpPr>
                  <p:spPr>
                    <a:xfrm>
                      <a:off x="1777324" y="4418475"/>
                      <a:ext cx="493579" cy="416749"/>
                    </a:xfrm>
                    <a:custGeom>
                      <a:avLst/>
                      <a:gdLst>
                        <a:gd name="connsiteX0" fmla="*/ 197395 w 493579"/>
                        <a:gd name="connsiteY0" fmla="*/ 416750 h 416749"/>
                        <a:gd name="connsiteX1" fmla="*/ 92447 w 493579"/>
                        <a:gd name="connsiteY1" fmla="*/ 387390 h 416749"/>
                        <a:gd name="connsiteX2" fmla="*/ 632 w 493579"/>
                        <a:gd name="connsiteY2" fmla="*/ 169379 h 416749"/>
                        <a:gd name="connsiteX3" fmla="*/ 9965 w 493579"/>
                        <a:gd name="connsiteY3" fmla="*/ 21364 h 416749"/>
                        <a:gd name="connsiteX4" fmla="*/ 12353 w 493579"/>
                        <a:gd name="connsiteY4" fmla="*/ 18011 h 416749"/>
                        <a:gd name="connsiteX5" fmla="*/ 90277 w 493579"/>
                        <a:gd name="connsiteY5" fmla="*/ 14557 h 416749"/>
                        <a:gd name="connsiteX6" fmla="*/ 94184 w 493579"/>
                        <a:gd name="connsiteY6" fmla="*/ 19434 h 416749"/>
                        <a:gd name="connsiteX7" fmla="*/ 133689 w 493579"/>
                        <a:gd name="connsiteY7" fmla="*/ 174154 h 416749"/>
                        <a:gd name="connsiteX8" fmla="*/ 336529 w 493579"/>
                        <a:gd name="connsiteY8" fmla="*/ 88921 h 416749"/>
                        <a:gd name="connsiteX9" fmla="*/ 486190 w 493579"/>
                        <a:gd name="connsiteY9" fmla="*/ 436 h 416749"/>
                        <a:gd name="connsiteX10" fmla="*/ 493028 w 493579"/>
                        <a:gd name="connsiteY10" fmla="*/ 2773 h 416749"/>
                        <a:gd name="connsiteX11" fmla="*/ 490640 w 493579"/>
                        <a:gd name="connsiteY11" fmla="*/ 9275 h 416749"/>
                        <a:gd name="connsiteX12" fmla="*/ 409786 w 493579"/>
                        <a:gd name="connsiteY12" fmla="*/ 150179 h 416749"/>
                        <a:gd name="connsiteX13" fmla="*/ 425306 w 493579"/>
                        <a:gd name="connsiteY13" fmla="*/ 345637 h 416749"/>
                        <a:gd name="connsiteX14" fmla="*/ 422593 w 493579"/>
                        <a:gd name="connsiteY14" fmla="*/ 350412 h 416749"/>
                        <a:gd name="connsiteX15" fmla="*/ 197395 w 493579"/>
                        <a:gd name="connsiteY15" fmla="*/ 416750 h 416749"/>
                        <a:gd name="connsiteX16" fmla="*/ 20059 w 493579"/>
                        <a:gd name="connsiteY16" fmla="*/ 25428 h 416749"/>
                        <a:gd name="connsiteX17" fmla="*/ 98742 w 493579"/>
                        <a:gd name="connsiteY17" fmla="*/ 379365 h 416749"/>
                        <a:gd name="connsiteX18" fmla="*/ 414779 w 493579"/>
                        <a:gd name="connsiteY18" fmla="*/ 343504 h 416749"/>
                        <a:gd name="connsiteX19" fmla="*/ 399585 w 493579"/>
                        <a:gd name="connsiteY19" fmla="*/ 150382 h 416749"/>
                        <a:gd name="connsiteX20" fmla="*/ 451570 w 493579"/>
                        <a:gd name="connsiteY20" fmla="*/ 28475 h 416749"/>
                        <a:gd name="connsiteX21" fmla="*/ 342932 w 493579"/>
                        <a:gd name="connsiteY21" fmla="*/ 97150 h 416749"/>
                        <a:gd name="connsiteX22" fmla="*/ 128913 w 493579"/>
                        <a:gd name="connsiteY22" fmla="*/ 183094 h 416749"/>
                        <a:gd name="connsiteX23" fmla="*/ 83765 w 493579"/>
                        <a:gd name="connsiteY23" fmla="*/ 23294 h 416749"/>
                        <a:gd name="connsiteX24" fmla="*/ 20059 w 493579"/>
                        <a:gd name="connsiteY24" fmla="*/ 25428 h 4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3579" h="416749">
                          <a:moveTo>
                            <a:pt x="197395" y="416750"/>
                          </a:moveTo>
                          <a:cubicBezTo>
                            <a:pt x="156371" y="416750"/>
                            <a:pt x="121207" y="406895"/>
                            <a:pt x="92447" y="387390"/>
                          </a:cubicBezTo>
                          <a:cubicBezTo>
                            <a:pt x="37206" y="349701"/>
                            <a:pt x="5516" y="274423"/>
                            <a:pt x="632" y="169379"/>
                          </a:cubicBezTo>
                          <a:cubicBezTo>
                            <a:pt x="-2950" y="90749"/>
                            <a:pt x="9857" y="22075"/>
                            <a:pt x="9965" y="21364"/>
                          </a:cubicBezTo>
                          <a:cubicBezTo>
                            <a:pt x="10291" y="19942"/>
                            <a:pt x="11159" y="18723"/>
                            <a:pt x="12353" y="18011"/>
                          </a:cubicBezTo>
                          <a:cubicBezTo>
                            <a:pt x="40245" y="2367"/>
                            <a:pt x="88323" y="14050"/>
                            <a:pt x="90277" y="14557"/>
                          </a:cubicBezTo>
                          <a:cubicBezTo>
                            <a:pt x="92664" y="15167"/>
                            <a:pt x="94293" y="17199"/>
                            <a:pt x="94184" y="19434"/>
                          </a:cubicBezTo>
                          <a:cubicBezTo>
                            <a:pt x="90277" y="108325"/>
                            <a:pt x="103192" y="158916"/>
                            <a:pt x="133689" y="174154"/>
                          </a:cubicBezTo>
                          <a:cubicBezTo>
                            <a:pt x="177426" y="196301"/>
                            <a:pt x="254698" y="144084"/>
                            <a:pt x="336529" y="88921"/>
                          </a:cubicBezTo>
                          <a:cubicBezTo>
                            <a:pt x="386887" y="54990"/>
                            <a:pt x="438872" y="20043"/>
                            <a:pt x="486190" y="436"/>
                          </a:cubicBezTo>
                          <a:cubicBezTo>
                            <a:pt x="488795" y="-681"/>
                            <a:pt x="491834" y="436"/>
                            <a:pt x="493028" y="2773"/>
                          </a:cubicBezTo>
                          <a:cubicBezTo>
                            <a:pt x="494330" y="5211"/>
                            <a:pt x="493245" y="8056"/>
                            <a:pt x="490640" y="9275"/>
                          </a:cubicBezTo>
                          <a:cubicBezTo>
                            <a:pt x="449074" y="29085"/>
                            <a:pt x="409786" y="105378"/>
                            <a:pt x="409786" y="150179"/>
                          </a:cubicBezTo>
                          <a:cubicBezTo>
                            <a:pt x="409786" y="196707"/>
                            <a:pt x="420748" y="302360"/>
                            <a:pt x="425306" y="345637"/>
                          </a:cubicBezTo>
                          <a:cubicBezTo>
                            <a:pt x="425523" y="347567"/>
                            <a:pt x="424437" y="349599"/>
                            <a:pt x="422593" y="350412"/>
                          </a:cubicBezTo>
                          <a:cubicBezTo>
                            <a:pt x="334575" y="394603"/>
                            <a:pt x="259148" y="416750"/>
                            <a:pt x="197395" y="416750"/>
                          </a:cubicBezTo>
                          <a:close/>
                          <a:moveTo>
                            <a:pt x="20059" y="25428"/>
                          </a:moveTo>
                          <a:cubicBezTo>
                            <a:pt x="15500" y="51739"/>
                            <a:pt x="-22702" y="296773"/>
                            <a:pt x="98742" y="379365"/>
                          </a:cubicBezTo>
                          <a:cubicBezTo>
                            <a:pt x="166681" y="425689"/>
                            <a:pt x="273040" y="413499"/>
                            <a:pt x="414779" y="343504"/>
                          </a:cubicBezTo>
                          <a:cubicBezTo>
                            <a:pt x="409895" y="298296"/>
                            <a:pt x="399585" y="196199"/>
                            <a:pt x="399585" y="150382"/>
                          </a:cubicBezTo>
                          <a:cubicBezTo>
                            <a:pt x="399585" y="115233"/>
                            <a:pt x="421616" y="62508"/>
                            <a:pt x="451570" y="28475"/>
                          </a:cubicBezTo>
                          <a:cubicBezTo>
                            <a:pt x="416298" y="47676"/>
                            <a:pt x="379072" y="72667"/>
                            <a:pt x="342932" y="97150"/>
                          </a:cubicBezTo>
                          <a:cubicBezTo>
                            <a:pt x="258388" y="154141"/>
                            <a:pt x="178402" y="207984"/>
                            <a:pt x="128913" y="183094"/>
                          </a:cubicBezTo>
                          <a:cubicBezTo>
                            <a:pt x="95052" y="166129"/>
                            <a:pt x="80401" y="113810"/>
                            <a:pt x="83765" y="23294"/>
                          </a:cubicBezTo>
                          <a:cubicBezTo>
                            <a:pt x="72478" y="20856"/>
                            <a:pt x="40136" y="15675"/>
                            <a:pt x="20059" y="25428"/>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grpSp>
              <p:grpSp>
                <p:nvGrpSpPr>
                  <p:cNvPr id="89" name="Gráfico 194">
                    <a:extLst>
                      <a:ext uri="{FF2B5EF4-FFF2-40B4-BE49-F238E27FC236}">
                        <a16:creationId xmlns:a16="http://schemas.microsoft.com/office/drawing/2014/main" id="{39F116C1-676B-3662-73B6-932D771EEDBE}"/>
                      </a:ext>
                    </a:extLst>
                  </p:cNvPr>
                  <p:cNvGrpSpPr/>
                  <p:nvPr/>
                </p:nvGrpSpPr>
                <p:grpSpPr>
                  <a:xfrm>
                    <a:off x="2252477" y="5107412"/>
                    <a:ext cx="443382" cy="41825"/>
                    <a:chOff x="2252477" y="5107412"/>
                    <a:chExt cx="443382" cy="41825"/>
                  </a:xfrm>
                </p:grpSpPr>
                <p:sp>
                  <p:nvSpPr>
                    <p:cNvPr id="90" name="Forma libre 284">
                      <a:extLst>
                        <a:ext uri="{FF2B5EF4-FFF2-40B4-BE49-F238E27FC236}">
                          <a16:creationId xmlns:a16="http://schemas.microsoft.com/office/drawing/2014/main" id="{A1F24C42-FE8C-7120-356B-DDE901C0971E}"/>
                        </a:ext>
                      </a:extLst>
                    </p:cNvPr>
                    <p:cNvSpPr/>
                    <p:nvPr/>
                  </p:nvSpPr>
                  <p:spPr>
                    <a:xfrm>
                      <a:off x="2257781" y="5112377"/>
                      <a:ext cx="432765" cy="31983"/>
                    </a:xfrm>
                    <a:custGeom>
                      <a:avLst/>
                      <a:gdLst>
                        <a:gd name="connsiteX0" fmla="*/ 256219 w 432765"/>
                        <a:gd name="connsiteY0" fmla="*/ 31984 h 31983"/>
                        <a:gd name="connsiteX1" fmla="*/ 4323 w 432765"/>
                        <a:gd name="connsiteY1" fmla="*/ 9736 h 31983"/>
                        <a:gd name="connsiteX2" fmla="*/ 91 w 432765"/>
                        <a:gd name="connsiteY2" fmla="*/ 4047 h 31983"/>
                        <a:gd name="connsiteX3" fmla="*/ 6168 w 432765"/>
                        <a:gd name="connsiteY3" fmla="*/ 85 h 31983"/>
                        <a:gd name="connsiteX4" fmla="*/ 426175 w 432765"/>
                        <a:gd name="connsiteY4" fmla="*/ 4352 h 31983"/>
                        <a:gd name="connsiteX5" fmla="*/ 432579 w 432765"/>
                        <a:gd name="connsiteY5" fmla="*/ 7806 h 31983"/>
                        <a:gd name="connsiteX6" fmla="*/ 428889 w 432765"/>
                        <a:gd name="connsiteY6" fmla="*/ 13800 h 31983"/>
                        <a:gd name="connsiteX7" fmla="*/ 256219 w 432765"/>
                        <a:gd name="connsiteY7" fmla="*/ 31984 h 3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765" h="31983">
                          <a:moveTo>
                            <a:pt x="256219" y="31984"/>
                          </a:moveTo>
                          <a:cubicBezTo>
                            <a:pt x="135860" y="31984"/>
                            <a:pt x="22339" y="12885"/>
                            <a:pt x="4323" y="9736"/>
                          </a:cubicBezTo>
                          <a:cubicBezTo>
                            <a:pt x="1502" y="9228"/>
                            <a:pt x="-452" y="6688"/>
                            <a:pt x="91" y="4047"/>
                          </a:cubicBezTo>
                          <a:cubicBezTo>
                            <a:pt x="633" y="1406"/>
                            <a:pt x="3346" y="-423"/>
                            <a:pt x="6168" y="85"/>
                          </a:cubicBezTo>
                          <a:cubicBezTo>
                            <a:pt x="32758" y="4758"/>
                            <a:pt x="270762" y="44581"/>
                            <a:pt x="426175" y="4352"/>
                          </a:cubicBezTo>
                          <a:cubicBezTo>
                            <a:pt x="428889" y="3641"/>
                            <a:pt x="431819" y="5164"/>
                            <a:pt x="432579" y="7806"/>
                          </a:cubicBezTo>
                          <a:cubicBezTo>
                            <a:pt x="433338" y="10447"/>
                            <a:pt x="431710" y="13088"/>
                            <a:pt x="428889" y="13800"/>
                          </a:cubicBezTo>
                          <a:cubicBezTo>
                            <a:pt x="376903" y="27311"/>
                            <a:pt x="315802" y="31984"/>
                            <a:pt x="256219" y="31984"/>
                          </a:cubicBezTo>
                          <a:close/>
                        </a:path>
                      </a:pathLst>
                    </a:custGeom>
                    <a:solidFill>
                      <a:srgbClr val="FFFFFF"/>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sp>
                  <p:nvSpPr>
                    <p:cNvPr id="91" name="Forma libre 285">
                      <a:extLst>
                        <a:ext uri="{FF2B5EF4-FFF2-40B4-BE49-F238E27FC236}">
                          <a16:creationId xmlns:a16="http://schemas.microsoft.com/office/drawing/2014/main" id="{D5097BFF-ED62-F4B6-AEA0-D9F64C956721}"/>
                        </a:ext>
                      </a:extLst>
                    </p:cNvPr>
                    <p:cNvSpPr/>
                    <p:nvPr/>
                  </p:nvSpPr>
                  <p:spPr>
                    <a:xfrm>
                      <a:off x="2252477" y="5107412"/>
                      <a:ext cx="443382" cy="41825"/>
                    </a:xfrm>
                    <a:custGeom>
                      <a:avLst/>
                      <a:gdLst>
                        <a:gd name="connsiteX0" fmla="*/ 261523 w 443382"/>
                        <a:gd name="connsiteY0" fmla="*/ 41825 h 41825"/>
                        <a:gd name="connsiteX1" fmla="*/ 8542 w 443382"/>
                        <a:gd name="connsiteY1" fmla="*/ 19475 h 41825"/>
                        <a:gd name="connsiteX2" fmla="*/ 185 w 443382"/>
                        <a:gd name="connsiteY2" fmla="*/ 7996 h 41825"/>
                        <a:gd name="connsiteX3" fmla="*/ 12340 w 443382"/>
                        <a:gd name="connsiteY3" fmla="*/ 173 h 41825"/>
                        <a:gd name="connsiteX4" fmla="*/ 430069 w 443382"/>
                        <a:gd name="connsiteY4" fmla="*/ 4542 h 41825"/>
                        <a:gd name="connsiteX5" fmla="*/ 438100 w 443382"/>
                        <a:gd name="connsiteY5" fmla="*/ 5456 h 41825"/>
                        <a:gd name="connsiteX6" fmla="*/ 442984 w 443382"/>
                        <a:gd name="connsiteY6" fmla="*/ 11348 h 41825"/>
                        <a:gd name="connsiteX7" fmla="*/ 442007 w 443382"/>
                        <a:gd name="connsiteY7" fmla="*/ 18866 h 41825"/>
                        <a:gd name="connsiteX8" fmla="*/ 435712 w 443382"/>
                        <a:gd name="connsiteY8" fmla="*/ 23437 h 41825"/>
                        <a:gd name="connsiteX9" fmla="*/ 261523 w 443382"/>
                        <a:gd name="connsiteY9" fmla="*/ 41825 h 41825"/>
                        <a:gd name="connsiteX10" fmla="*/ 36868 w 443382"/>
                        <a:gd name="connsiteY10" fmla="*/ 14193 h 41825"/>
                        <a:gd name="connsiteX11" fmla="*/ 138994 w 443382"/>
                        <a:gd name="connsiteY11" fmla="*/ 26384 h 41825"/>
                        <a:gd name="connsiteX12" fmla="*/ 36868 w 443382"/>
                        <a:gd name="connsiteY12" fmla="*/ 14193 h 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3382" h="41825">
                          <a:moveTo>
                            <a:pt x="261523" y="41825"/>
                          </a:moveTo>
                          <a:cubicBezTo>
                            <a:pt x="141707" y="41825"/>
                            <a:pt x="29814" y="23234"/>
                            <a:pt x="8542" y="19475"/>
                          </a:cubicBezTo>
                          <a:cubicBezTo>
                            <a:pt x="2899" y="18460"/>
                            <a:pt x="-900" y="13279"/>
                            <a:pt x="185" y="7996"/>
                          </a:cubicBezTo>
                          <a:cubicBezTo>
                            <a:pt x="1271" y="2713"/>
                            <a:pt x="6697" y="-843"/>
                            <a:pt x="12340" y="173"/>
                          </a:cubicBezTo>
                          <a:cubicBezTo>
                            <a:pt x="38822" y="4745"/>
                            <a:pt x="275741" y="44568"/>
                            <a:pt x="430069" y="4542"/>
                          </a:cubicBezTo>
                          <a:cubicBezTo>
                            <a:pt x="432673" y="3831"/>
                            <a:pt x="435495" y="4136"/>
                            <a:pt x="438100" y="5456"/>
                          </a:cubicBezTo>
                          <a:cubicBezTo>
                            <a:pt x="440487" y="6777"/>
                            <a:pt x="442332" y="8910"/>
                            <a:pt x="442984" y="11348"/>
                          </a:cubicBezTo>
                          <a:cubicBezTo>
                            <a:pt x="443743" y="13888"/>
                            <a:pt x="443418" y="16529"/>
                            <a:pt x="442007" y="18866"/>
                          </a:cubicBezTo>
                          <a:cubicBezTo>
                            <a:pt x="440596" y="21203"/>
                            <a:pt x="438317" y="22828"/>
                            <a:pt x="435712" y="23437"/>
                          </a:cubicBezTo>
                          <a:cubicBezTo>
                            <a:pt x="388828" y="35730"/>
                            <a:pt x="330222" y="41825"/>
                            <a:pt x="261523" y="41825"/>
                          </a:cubicBezTo>
                          <a:close/>
                          <a:moveTo>
                            <a:pt x="36868" y="14193"/>
                          </a:moveTo>
                          <a:cubicBezTo>
                            <a:pt x="60527" y="17749"/>
                            <a:pt x="96559" y="22625"/>
                            <a:pt x="138994" y="26384"/>
                          </a:cubicBezTo>
                          <a:cubicBezTo>
                            <a:pt x="96450" y="22625"/>
                            <a:pt x="60419" y="17749"/>
                            <a:pt x="36868" y="14193"/>
                          </a:cubicBezTo>
                          <a:close/>
                        </a:path>
                      </a:pathLst>
                    </a:custGeom>
                    <a:solidFill>
                      <a:srgbClr val="000000"/>
                    </a:solidFill>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grpSp>
            </p:grpSp>
          </p:grpSp>
          <p:sp>
            <p:nvSpPr>
              <p:cNvPr id="77" name="Forma libre 286">
                <a:extLst>
                  <a:ext uri="{FF2B5EF4-FFF2-40B4-BE49-F238E27FC236}">
                    <a16:creationId xmlns:a16="http://schemas.microsoft.com/office/drawing/2014/main" id="{B201DF34-AD2F-AA04-CC3B-DE4675C6599E}"/>
                  </a:ext>
                </a:extLst>
              </p:cNvPr>
              <p:cNvSpPr/>
              <p:nvPr/>
            </p:nvSpPr>
            <p:spPr>
              <a:xfrm flipH="1">
                <a:off x="-5933" y="3233364"/>
                <a:ext cx="10852" cy="3951723"/>
              </a:xfrm>
              <a:custGeom>
                <a:avLst/>
                <a:gdLst>
                  <a:gd name="connsiteX0" fmla="*/ 0 w 10852"/>
                  <a:gd name="connsiteY0" fmla="*/ 3951724 h 3951723"/>
                  <a:gd name="connsiteX1" fmla="*/ 0 w 10852"/>
                  <a:gd name="connsiteY1" fmla="*/ 0 h 3951723"/>
                </a:gdLst>
                <a:ahLst/>
                <a:cxnLst>
                  <a:cxn ang="0">
                    <a:pos x="connsiteX0" y="connsiteY0"/>
                  </a:cxn>
                  <a:cxn ang="0">
                    <a:pos x="connsiteX1" y="connsiteY1"/>
                  </a:cxn>
                </a:cxnLst>
                <a:rect l="l" t="t" r="r" b="b"/>
                <a:pathLst>
                  <a:path w="10852" h="3951723">
                    <a:moveTo>
                      <a:pt x="0" y="3951724"/>
                    </a:moveTo>
                    <a:lnTo>
                      <a:pt x="0" y="0"/>
                    </a:lnTo>
                  </a:path>
                </a:pathLst>
              </a:custGeom>
              <a:ln w="10844" cap="flat">
                <a:noFill/>
                <a:prstDash val="solid"/>
                <a:miter/>
              </a:ln>
            </p:spPr>
            <p:txBody>
              <a:bodyPr rtlCol="0" anchor="ct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23">
                  <a:defRPr/>
                </a:pPr>
                <a:endParaRPr lang="es-CO" sz="1197">
                  <a:solidFill>
                    <a:prstClr val="black"/>
                  </a:solidFill>
                  <a:latin typeface="Segoe UI" panose="020B0502040204020203" pitchFamily="34" charset="0"/>
                </a:endParaRPr>
              </a:p>
            </p:txBody>
          </p:sp>
        </p:grpSp>
        <p:grpSp>
          <p:nvGrpSpPr>
            <p:cNvPr id="165" name="Group 131">
              <a:extLst>
                <a:ext uri="{FF2B5EF4-FFF2-40B4-BE49-F238E27FC236}">
                  <a16:creationId xmlns:a16="http://schemas.microsoft.com/office/drawing/2014/main" id="{0C8E2169-7097-7AA0-2299-F7F65D9A0CBC}"/>
                </a:ext>
              </a:extLst>
            </p:cNvPr>
            <p:cNvGrpSpPr/>
            <p:nvPr/>
          </p:nvGrpSpPr>
          <p:grpSpPr>
            <a:xfrm>
              <a:off x="1029312" y="4265012"/>
              <a:ext cx="684000" cy="540000"/>
              <a:chOff x="3515324" y="1602844"/>
              <a:chExt cx="4944330" cy="4763960"/>
            </a:xfrm>
          </p:grpSpPr>
          <p:sp>
            <p:nvSpPr>
              <p:cNvPr id="166" name="Forma libre 24">
                <a:extLst>
                  <a:ext uri="{FF2B5EF4-FFF2-40B4-BE49-F238E27FC236}">
                    <a16:creationId xmlns:a16="http://schemas.microsoft.com/office/drawing/2014/main" id="{8B2DF3E4-2DF9-8622-7EA8-4C4C839A04BC}"/>
                  </a:ext>
                </a:extLst>
              </p:cNvPr>
              <p:cNvSpPr/>
              <p:nvPr/>
            </p:nvSpPr>
            <p:spPr>
              <a:xfrm>
                <a:off x="4716405" y="1610555"/>
                <a:ext cx="2781091" cy="2942930"/>
              </a:xfrm>
              <a:custGeom>
                <a:avLst/>
                <a:gdLst>
                  <a:gd name="connsiteX0" fmla="*/ 0 w 2781091"/>
                  <a:gd name="connsiteY0" fmla="*/ 0 h 2942930"/>
                  <a:gd name="connsiteX1" fmla="*/ 2781091 w 2781091"/>
                  <a:gd name="connsiteY1" fmla="*/ 0 h 2942930"/>
                  <a:gd name="connsiteX2" fmla="*/ 2781091 w 2781091"/>
                  <a:gd name="connsiteY2" fmla="*/ 2942931 h 2942930"/>
                  <a:gd name="connsiteX3" fmla="*/ 0 w 2781091"/>
                  <a:gd name="connsiteY3" fmla="*/ 2942931 h 2942930"/>
                </a:gdLst>
                <a:ahLst/>
                <a:cxnLst>
                  <a:cxn ang="0">
                    <a:pos x="connsiteX0" y="connsiteY0"/>
                  </a:cxn>
                  <a:cxn ang="0">
                    <a:pos x="connsiteX1" y="connsiteY1"/>
                  </a:cxn>
                  <a:cxn ang="0">
                    <a:pos x="connsiteX2" y="connsiteY2"/>
                  </a:cxn>
                  <a:cxn ang="0">
                    <a:pos x="connsiteX3" y="connsiteY3"/>
                  </a:cxn>
                </a:cxnLst>
                <a:rect l="l" t="t" r="r" b="b"/>
                <a:pathLst>
                  <a:path w="2781091" h="2942930">
                    <a:moveTo>
                      <a:pt x="0" y="0"/>
                    </a:moveTo>
                    <a:lnTo>
                      <a:pt x="2781091" y="0"/>
                    </a:lnTo>
                    <a:lnTo>
                      <a:pt x="2781091" y="2942931"/>
                    </a:lnTo>
                    <a:lnTo>
                      <a:pt x="0" y="2942931"/>
                    </a:lnTo>
                    <a:close/>
                  </a:path>
                </a:pathLst>
              </a:custGeom>
              <a:solidFill>
                <a:srgbClr val="FFFFFF"/>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167" name="Forma libre 25">
                <a:extLst>
                  <a:ext uri="{FF2B5EF4-FFF2-40B4-BE49-F238E27FC236}">
                    <a16:creationId xmlns:a16="http://schemas.microsoft.com/office/drawing/2014/main" id="{CFCC5FA7-C8DF-93BA-AB9B-F3E9AE469275}"/>
                  </a:ext>
                </a:extLst>
              </p:cNvPr>
              <p:cNvSpPr/>
              <p:nvPr/>
            </p:nvSpPr>
            <p:spPr>
              <a:xfrm>
                <a:off x="4685779" y="1641209"/>
                <a:ext cx="2781091" cy="2942930"/>
              </a:xfrm>
              <a:custGeom>
                <a:avLst/>
                <a:gdLst>
                  <a:gd name="connsiteX0" fmla="*/ 0 w 2781091"/>
                  <a:gd name="connsiteY0" fmla="*/ 0 h 2942930"/>
                  <a:gd name="connsiteX1" fmla="*/ 2781091 w 2781091"/>
                  <a:gd name="connsiteY1" fmla="*/ 0 h 2942930"/>
                  <a:gd name="connsiteX2" fmla="*/ 2781091 w 2781091"/>
                  <a:gd name="connsiteY2" fmla="*/ 2942931 h 2942930"/>
                  <a:gd name="connsiteX3" fmla="*/ 0 w 2781091"/>
                  <a:gd name="connsiteY3" fmla="*/ 2942931 h 2942930"/>
                </a:gdLst>
                <a:ahLst/>
                <a:cxnLst>
                  <a:cxn ang="0">
                    <a:pos x="connsiteX0" y="connsiteY0"/>
                  </a:cxn>
                  <a:cxn ang="0">
                    <a:pos x="connsiteX1" y="connsiteY1"/>
                  </a:cxn>
                  <a:cxn ang="0">
                    <a:pos x="connsiteX2" y="connsiteY2"/>
                  </a:cxn>
                  <a:cxn ang="0">
                    <a:pos x="connsiteX3" y="connsiteY3"/>
                  </a:cxn>
                </a:cxnLst>
                <a:rect l="l" t="t" r="r" b="b"/>
                <a:pathLst>
                  <a:path w="2781091" h="2942930">
                    <a:moveTo>
                      <a:pt x="0" y="0"/>
                    </a:moveTo>
                    <a:lnTo>
                      <a:pt x="2781091" y="0"/>
                    </a:lnTo>
                    <a:lnTo>
                      <a:pt x="2781091" y="2942931"/>
                    </a:lnTo>
                    <a:lnTo>
                      <a:pt x="0" y="2942931"/>
                    </a:lnTo>
                    <a:close/>
                  </a:path>
                </a:pathLst>
              </a:custGeom>
              <a:solidFill>
                <a:schemeClr val="bg1">
                  <a:lumMod val="95000"/>
                </a:schemeClr>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168" name="Forma libre 26">
                <a:extLst>
                  <a:ext uri="{FF2B5EF4-FFF2-40B4-BE49-F238E27FC236}">
                    <a16:creationId xmlns:a16="http://schemas.microsoft.com/office/drawing/2014/main" id="{C30F5A64-C3B9-2586-26E9-203478EF6449}"/>
                  </a:ext>
                </a:extLst>
              </p:cNvPr>
              <p:cNvSpPr/>
              <p:nvPr/>
            </p:nvSpPr>
            <p:spPr>
              <a:xfrm>
                <a:off x="4708701" y="1602844"/>
                <a:ext cx="2796594" cy="2958257"/>
              </a:xfrm>
              <a:custGeom>
                <a:avLst/>
                <a:gdLst>
                  <a:gd name="connsiteX0" fmla="*/ 2788795 w 2796594"/>
                  <a:gd name="connsiteY0" fmla="*/ 2958258 h 2958257"/>
                  <a:gd name="connsiteX1" fmla="*/ 7704 w 2796594"/>
                  <a:gd name="connsiteY1" fmla="*/ 2958258 h 2958257"/>
                  <a:gd name="connsiteX2" fmla="*/ 0 w 2796594"/>
                  <a:gd name="connsiteY2" fmla="*/ 2950547 h 2958257"/>
                  <a:gd name="connsiteX3" fmla="*/ 0 w 2796594"/>
                  <a:gd name="connsiteY3" fmla="*/ 7711 h 2958257"/>
                  <a:gd name="connsiteX4" fmla="*/ 7704 w 2796594"/>
                  <a:gd name="connsiteY4" fmla="*/ 0 h 2958257"/>
                  <a:gd name="connsiteX5" fmla="*/ 2788795 w 2796594"/>
                  <a:gd name="connsiteY5" fmla="*/ 0 h 2958257"/>
                  <a:gd name="connsiteX6" fmla="*/ 2796499 w 2796594"/>
                  <a:gd name="connsiteY6" fmla="*/ 7711 h 2958257"/>
                  <a:gd name="connsiteX7" fmla="*/ 2796499 w 2796594"/>
                  <a:gd name="connsiteY7" fmla="*/ 211529 h 2958257"/>
                  <a:gd name="connsiteX8" fmla="*/ 2788795 w 2796594"/>
                  <a:gd name="connsiteY8" fmla="*/ 219239 h 2958257"/>
                  <a:gd name="connsiteX9" fmla="*/ 2781091 w 2796594"/>
                  <a:gd name="connsiteY9" fmla="*/ 211529 h 2958257"/>
                  <a:gd name="connsiteX10" fmla="*/ 2781091 w 2796594"/>
                  <a:gd name="connsiteY10" fmla="*/ 15327 h 2958257"/>
                  <a:gd name="connsiteX11" fmla="*/ 15408 w 2796594"/>
                  <a:gd name="connsiteY11" fmla="*/ 15327 h 2958257"/>
                  <a:gd name="connsiteX12" fmla="*/ 15408 w 2796594"/>
                  <a:gd name="connsiteY12" fmla="*/ 2942931 h 2958257"/>
                  <a:gd name="connsiteX13" fmla="*/ 2781186 w 2796594"/>
                  <a:gd name="connsiteY13" fmla="*/ 2942931 h 2958257"/>
                  <a:gd name="connsiteX14" fmla="*/ 2781186 w 2796594"/>
                  <a:gd name="connsiteY14" fmla="*/ 529392 h 2958257"/>
                  <a:gd name="connsiteX15" fmla="*/ 2788890 w 2796594"/>
                  <a:gd name="connsiteY15" fmla="*/ 521681 h 2958257"/>
                  <a:gd name="connsiteX16" fmla="*/ 2796594 w 2796594"/>
                  <a:gd name="connsiteY16" fmla="*/ 529392 h 2958257"/>
                  <a:gd name="connsiteX17" fmla="*/ 2796594 w 2796594"/>
                  <a:gd name="connsiteY17" fmla="*/ 2950642 h 2958257"/>
                  <a:gd name="connsiteX18" fmla="*/ 2788795 w 2796594"/>
                  <a:gd name="connsiteY18" fmla="*/ 2958258 h 295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96594" h="2958257">
                    <a:moveTo>
                      <a:pt x="2788795" y="2958258"/>
                    </a:moveTo>
                    <a:lnTo>
                      <a:pt x="7704" y="2958258"/>
                    </a:lnTo>
                    <a:cubicBezTo>
                      <a:pt x="3519" y="2958258"/>
                      <a:pt x="0" y="2954831"/>
                      <a:pt x="0" y="2950547"/>
                    </a:cubicBezTo>
                    <a:lnTo>
                      <a:pt x="0" y="7711"/>
                    </a:lnTo>
                    <a:cubicBezTo>
                      <a:pt x="0" y="3522"/>
                      <a:pt x="3424" y="0"/>
                      <a:pt x="7704" y="0"/>
                    </a:cubicBezTo>
                    <a:lnTo>
                      <a:pt x="2788795" y="0"/>
                    </a:lnTo>
                    <a:cubicBezTo>
                      <a:pt x="2792980" y="0"/>
                      <a:pt x="2796499" y="3427"/>
                      <a:pt x="2796499" y="7711"/>
                    </a:cubicBezTo>
                    <a:lnTo>
                      <a:pt x="2796499" y="211529"/>
                    </a:lnTo>
                    <a:cubicBezTo>
                      <a:pt x="2796499" y="215717"/>
                      <a:pt x="2793075" y="219239"/>
                      <a:pt x="2788795" y="219239"/>
                    </a:cubicBezTo>
                    <a:cubicBezTo>
                      <a:pt x="2784515" y="219239"/>
                      <a:pt x="2781091" y="215812"/>
                      <a:pt x="2781091" y="211529"/>
                    </a:cubicBezTo>
                    <a:lnTo>
                      <a:pt x="2781091" y="15327"/>
                    </a:lnTo>
                    <a:lnTo>
                      <a:pt x="15408" y="15327"/>
                    </a:lnTo>
                    <a:lnTo>
                      <a:pt x="15408" y="2942931"/>
                    </a:lnTo>
                    <a:lnTo>
                      <a:pt x="2781186" y="2942931"/>
                    </a:lnTo>
                    <a:lnTo>
                      <a:pt x="2781186" y="529392"/>
                    </a:lnTo>
                    <a:cubicBezTo>
                      <a:pt x="2781186" y="525204"/>
                      <a:pt x="2784610" y="521681"/>
                      <a:pt x="2788890" y="521681"/>
                    </a:cubicBezTo>
                    <a:cubicBezTo>
                      <a:pt x="2793170" y="521681"/>
                      <a:pt x="2796594" y="525109"/>
                      <a:pt x="2796594" y="529392"/>
                    </a:cubicBezTo>
                    <a:lnTo>
                      <a:pt x="2796594" y="2950642"/>
                    </a:lnTo>
                    <a:cubicBezTo>
                      <a:pt x="2796404" y="2954831"/>
                      <a:pt x="2792980" y="2958258"/>
                      <a:pt x="2788795" y="2958258"/>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169" name="Forma libre 27">
                <a:extLst>
                  <a:ext uri="{FF2B5EF4-FFF2-40B4-BE49-F238E27FC236}">
                    <a16:creationId xmlns:a16="http://schemas.microsoft.com/office/drawing/2014/main" id="{41243344-9B6B-F697-9BAF-107AFF8AD2DB}"/>
                  </a:ext>
                </a:extLst>
              </p:cNvPr>
              <p:cNvSpPr/>
              <p:nvPr/>
            </p:nvSpPr>
            <p:spPr>
              <a:xfrm>
                <a:off x="7489792" y="1920422"/>
                <a:ext cx="15408" cy="118520"/>
              </a:xfrm>
              <a:custGeom>
                <a:avLst/>
                <a:gdLst>
                  <a:gd name="connsiteX0" fmla="*/ 7704 w 15408"/>
                  <a:gd name="connsiteY0" fmla="*/ 118521 h 118520"/>
                  <a:gd name="connsiteX1" fmla="*/ 0 w 15408"/>
                  <a:gd name="connsiteY1" fmla="*/ 110810 h 118520"/>
                  <a:gd name="connsiteX2" fmla="*/ 0 w 15408"/>
                  <a:gd name="connsiteY2" fmla="*/ 7711 h 118520"/>
                  <a:gd name="connsiteX3" fmla="*/ 7704 w 15408"/>
                  <a:gd name="connsiteY3" fmla="*/ 0 h 118520"/>
                  <a:gd name="connsiteX4" fmla="*/ 15408 w 15408"/>
                  <a:gd name="connsiteY4" fmla="*/ 7711 h 118520"/>
                  <a:gd name="connsiteX5" fmla="*/ 15408 w 15408"/>
                  <a:gd name="connsiteY5" fmla="*/ 110810 h 118520"/>
                  <a:gd name="connsiteX6" fmla="*/ 7704 w 15408"/>
                  <a:gd name="connsiteY6" fmla="*/ 118521 h 11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8" h="118520">
                    <a:moveTo>
                      <a:pt x="7704" y="118521"/>
                    </a:moveTo>
                    <a:cubicBezTo>
                      <a:pt x="3519" y="118521"/>
                      <a:pt x="0" y="115094"/>
                      <a:pt x="0" y="110810"/>
                    </a:cubicBezTo>
                    <a:lnTo>
                      <a:pt x="0" y="7711"/>
                    </a:lnTo>
                    <a:cubicBezTo>
                      <a:pt x="0" y="3522"/>
                      <a:pt x="3424" y="0"/>
                      <a:pt x="7704" y="0"/>
                    </a:cubicBezTo>
                    <a:cubicBezTo>
                      <a:pt x="11984" y="0"/>
                      <a:pt x="15408" y="3427"/>
                      <a:pt x="15408" y="7711"/>
                    </a:cubicBezTo>
                    <a:lnTo>
                      <a:pt x="15408" y="110810"/>
                    </a:lnTo>
                    <a:cubicBezTo>
                      <a:pt x="15313" y="115094"/>
                      <a:pt x="11889" y="118521"/>
                      <a:pt x="7704" y="118521"/>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grpSp>
            <p:nvGrpSpPr>
              <p:cNvPr id="170" name="Gráfico 20">
                <a:extLst>
                  <a:ext uri="{FF2B5EF4-FFF2-40B4-BE49-F238E27FC236}">
                    <a16:creationId xmlns:a16="http://schemas.microsoft.com/office/drawing/2014/main" id="{E9866B4D-5049-3B56-CD5D-3D7B49163FB3}"/>
                  </a:ext>
                </a:extLst>
              </p:cNvPr>
              <p:cNvGrpSpPr/>
              <p:nvPr/>
            </p:nvGrpSpPr>
            <p:grpSpPr>
              <a:xfrm>
                <a:off x="4959888" y="1798956"/>
                <a:ext cx="2310955" cy="2604308"/>
                <a:chOff x="4959888" y="1798956"/>
                <a:chExt cx="2310955" cy="2604308"/>
              </a:xfrm>
            </p:grpSpPr>
            <p:sp>
              <p:nvSpPr>
                <p:cNvPr id="210" name="Forma libre 29">
                  <a:extLst>
                    <a:ext uri="{FF2B5EF4-FFF2-40B4-BE49-F238E27FC236}">
                      <a16:creationId xmlns:a16="http://schemas.microsoft.com/office/drawing/2014/main" id="{CC9D63BA-2607-C53E-9C08-717BEA3B115D}"/>
                    </a:ext>
                  </a:extLst>
                </p:cNvPr>
                <p:cNvSpPr/>
                <p:nvPr/>
              </p:nvSpPr>
              <p:spPr>
                <a:xfrm>
                  <a:off x="5019022" y="3958693"/>
                  <a:ext cx="772725" cy="426103"/>
                </a:xfrm>
                <a:custGeom>
                  <a:avLst/>
                  <a:gdLst>
                    <a:gd name="connsiteX0" fmla="*/ 6404 w 772725"/>
                    <a:gd name="connsiteY0" fmla="*/ 1523 h 426103"/>
                    <a:gd name="connsiteX1" fmla="*/ 772725 w 772725"/>
                    <a:gd name="connsiteY1" fmla="*/ 7616 h 426103"/>
                    <a:gd name="connsiteX2" fmla="*/ 620641 w 772725"/>
                    <a:gd name="connsiteY2" fmla="*/ 415441 h 426103"/>
                    <a:gd name="connsiteX3" fmla="*/ 164481 w 772725"/>
                    <a:gd name="connsiteY3" fmla="*/ 409348 h 426103"/>
                    <a:gd name="connsiteX4" fmla="*/ 6404 w 772725"/>
                    <a:gd name="connsiteY4" fmla="*/ 1523 h 426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725" h="426103">
                      <a:moveTo>
                        <a:pt x="6404" y="1523"/>
                      </a:moveTo>
                      <a:cubicBezTo>
                        <a:pt x="6404" y="1523"/>
                        <a:pt x="772725" y="-4569"/>
                        <a:pt x="772725" y="7616"/>
                      </a:cubicBezTo>
                      <a:cubicBezTo>
                        <a:pt x="772725" y="19801"/>
                        <a:pt x="644989" y="403256"/>
                        <a:pt x="620641" y="415441"/>
                      </a:cubicBezTo>
                      <a:cubicBezTo>
                        <a:pt x="596292" y="427627"/>
                        <a:pt x="182742" y="433719"/>
                        <a:pt x="164481" y="409348"/>
                      </a:cubicBezTo>
                      <a:cubicBezTo>
                        <a:pt x="146314" y="385073"/>
                        <a:pt x="-36112" y="1523"/>
                        <a:pt x="6404" y="1523"/>
                      </a:cubicBezTo>
                      <a:close/>
                    </a:path>
                  </a:pathLst>
                </a:custGeom>
                <a:solidFill>
                  <a:srgbClr val="FFFFFF"/>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11" name="Forma libre 30">
                  <a:extLst>
                    <a:ext uri="{FF2B5EF4-FFF2-40B4-BE49-F238E27FC236}">
                      <a16:creationId xmlns:a16="http://schemas.microsoft.com/office/drawing/2014/main" id="{BACF7F72-C469-9FDF-B529-68749F96BD29}"/>
                    </a:ext>
                  </a:extLst>
                </p:cNvPr>
                <p:cNvSpPr/>
                <p:nvPr/>
              </p:nvSpPr>
              <p:spPr>
                <a:xfrm>
                  <a:off x="5043535" y="3977161"/>
                  <a:ext cx="772752" cy="426103"/>
                </a:xfrm>
                <a:custGeom>
                  <a:avLst/>
                  <a:gdLst>
                    <a:gd name="connsiteX0" fmla="*/ 6430 w 772752"/>
                    <a:gd name="connsiteY0" fmla="*/ 1523 h 426103"/>
                    <a:gd name="connsiteX1" fmla="*/ 772752 w 772752"/>
                    <a:gd name="connsiteY1" fmla="*/ 7616 h 426103"/>
                    <a:gd name="connsiteX2" fmla="*/ 620667 w 772752"/>
                    <a:gd name="connsiteY2" fmla="*/ 415441 h 426103"/>
                    <a:gd name="connsiteX3" fmla="*/ 164507 w 772752"/>
                    <a:gd name="connsiteY3" fmla="*/ 409348 h 426103"/>
                    <a:gd name="connsiteX4" fmla="*/ 6430 w 772752"/>
                    <a:gd name="connsiteY4" fmla="*/ 1523 h 426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752" h="426103">
                      <a:moveTo>
                        <a:pt x="6430" y="1523"/>
                      </a:moveTo>
                      <a:cubicBezTo>
                        <a:pt x="6430" y="1523"/>
                        <a:pt x="772752" y="-4569"/>
                        <a:pt x="772752" y="7616"/>
                      </a:cubicBezTo>
                      <a:cubicBezTo>
                        <a:pt x="772752" y="19801"/>
                        <a:pt x="645016" y="403256"/>
                        <a:pt x="620667" y="415441"/>
                      </a:cubicBezTo>
                      <a:cubicBezTo>
                        <a:pt x="596319" y="427627"/>
                        <a:pt x="182769" y="433719"/>
                        <a:pt x="164507" y="409348"/>
                      </a:cubicBezTo>
                      <a:cubicBezTo>
                        <a:pt x="146246" y="384978"/>
                        <a:pt x="-36180" y="1523"/>
                        <a:pt x="6430" y="1523"/>
                      </a:cubicBezTo>
                      <a:close/>
                    </a:path>
                  </a:pathLst>
                </a:custGeom>
                <a:solidFill>
                  <a:srgbClr val="FFFFFF"/>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grpSp>
              <p:nvGrpSpPr>
                <p:cNvPr id="212" name="Gráfico 20">
                  <a:extLst>
                    <a:ext uri="{FF2B5EF4-FFF2-40B4-BE49-F238E27FC236}">
                      <a16:creationId xmlns:a16="http://schemas.microsoft.com/office/drawing/2014/main" id="{3685D6FA-F9F5-57D5-D2C3-1B5B7290CC7C}"/>
                    </a:ext>
                  </a:extLst>
                </p:cNvPr>
                <p:cNvGrpSpPr/>
                <p:nvPr/>
              </p:nvGrpSpPr>
              <p:grpSpPr>
                <a:xfrm>
                  <a:off x="5600001" y="1798956"/>
                  <a:ext cx="1039675" cy="539827"/>
                  <a:chOff x="5600001" y="1798956"/>
                  <a:chExt cx="1039675" cy="539827"/>
                </a:xfrm>
              </p:grpSpPr>
              <p:sp>
                <p:nvSpPr>
                  <p:cNvPr id="258" name="Forma libre 32">
                    <a:extLst>
                      <a:ext uri="{FF2B5EF4-FFF2-40B4-BE49-F238E27FC236}">
                        <a16:creationId xmlns:a16="http://schemas.microsoft.com/office/drawing/2014/main" id="{F67BDB85-957B-CF17-28BA-C564294637EC}"/>
                      </a:ext>
                    </a:extLst>
                  </p:cNvPr>
                  <p:cNvSpPr/>
                  <p:nvPr/>
                </p:nvSpPr>
                <p:spPr>
                  <a:xfrm>
                    <a:off x="5607705" y="1806704"/>
                    <a:ext cx="1004389" cy="507518"/>
                  </a:xfrm>
                  <a:custGeom>
                    <a:avLst/>
                    <a:gdLst>
                      <a:gd name="connsiteX0" fmla="*/ 0 w 1004389"/>
                      <a:gd name="connsiteY0" fmla="*/ 3004 h 507518"/>
                      <a:gd name="connsiteX1" fmla="*/ 0 w 1004389"/>
                      <a:gd name="connsiteY1" fmla="*/ 492414 h 507518"/>
                      <a:gd name="connsiteX2" fmla="*/ 984700 w 1004389"/>
                      <a:gd name="connsiteY2" fmla="*/ 492414 h 507518"/>
                      <a:gd name="connsiteX3" fmla="*/ 984700 w 1004389"/>
                      <a:gd name="connsiteY3" fmla="*/ 3004 h 507518"/>
                      <a:gd name="connsiteX4" fmla="*/ 0 w 1004389"/>
                      <a:gd name="connsiteY4" fmla="*/ 3004 h 507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89" h="507518">
                        <a:moveTo>
                          <a:pt x="0" y="3004"/>
                        </a:moveTo>
                        <a:lnTo>
                          <a:pt x="0" y="492414"/>
                        </a:lnTo>
                        <a:cubicBezTo>
                          <a:pt x="0" y="492414"/>
                          <a:pt x="977947" y="526399"/>
                          <a:pt x="984700" y="492414"/>
                        </a:cubicBezTo>
                        <a:cubicBezTo>
                          <a:pt x="991453" y="458428"/>
                          <a:pt x="1025408" y="9858"/>
                          <a:pt x="984700" y="3004"/>
                        </a:cubicBezTo>
                        <a:cubicBezTo>
                          <a:pt x="943992" y="-3755"/>
                          <a:pt x="0" y="3004"/>
                          <a:pt x="0" y="3004"/>
                        </a:cubicBezTo>
                        <a:close/>
                      </a:path>
                    </a:pathLst>
                  </a:custGeom>
                  <a:solidFill>
                    <a:srgbClr val="FFFFFF"/>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59" name="Forma libre 33">
                    <a:extLst>
                      <a:ext uri="{FF2B5EF4-FFF2-40B4-BE49-F238E27FC236}">
                        <a16:creationId xmlns:a16="http://schemas.microsoft.com/office/drawing/2014/main" id="{71998B38-F014-5EF7-5378-864D78FDC634}"/>
                      </a:ext>
                    </a:extLst>
                  </p:cNvPr>
                  <p:cNvSpPr/>
                  <p:nvPr/>
                </p:nvSpPr>
                <p:spPr>
                  <a:xfrm>
                    <a:off x="5635288" y="1831222"/>
                    <a:ext cx="1004389" cy="507560"/>
                  </a:xfrm>
                  <a:custGeom>
                    <a:avLst/>
                    <a:gdLst>
                      <a:gd name="connsiteX0" fmla="*/ 0 w 1004389"/>
                      <a:gd name="connsiteY0" fmla="*/ 3046 h 507560"/>
                      <a:gd name="connsiteX1" fmla="*/ 0 w 1004389"/>
                      <a:gd name="connsiteY1" fmla="*/ 492456 h 507560"/>
                      <a:gd name="connsiteX2" fmla="*/ 984700 w 1004389"/>
                      <a:gd name="connsiteY2" fmla="*/ 492456 h 507560"/>
                      <a:gd name="connsiteX3" fmla="*/ 984700 w 1004389"/>
                      <a:gd name="connsiteY3" fmla="*/ 3046 h 507560"/>
                      <a:gd name="connsiteX4" fmla="*/ 0 w 1004389"/>
                      <a:gd name="connsiteY4" fmla="*/ 3046 h 507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89" h="507560">
                        <a:moveTo>
                          <a:pt x="0" y="3046"/>
                        </a:moveTo>
                        <a:lnTo>
                          <a:pt x="0" y="492456"/>
                        </a:lnTo>
                        <a:cubicBezTo>
                          <a:pt x="0" y="492456"/>
                          <a:pt x="977947" y="526441"/>
                          <a:pt x="984700" y="492456"/>
                        </a:cubicBezTo>
                        <a:cubicBezTo>
                          <a:pt x="991453" y="458470"/>
                          <a:pt x="1025408" y="9901"/>
                          <a:pt x="984700" y="3046"/>
                        </a:cubicBezTo>
                        <a:cubicBezTo>
                          <a:pt x="943897" y="-3808"/>
                          <a:pt x="0" y="3046"/>
                          <a:pt x="0" y="3046"/>
                        </a:cubicBezTo>
                        <a:close/>
                      </a:path>
                    </a:pathLst>
                  </a:custGeom>
                  <a:solidFill>
                    <a:schemeClr val="tx2">
                      <a:lumMod val="60000"/>
                      <a:lumOff val="40000"/>
                    </a:schemeClr>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60" name="Forma libre 34">
                    <a:extLst>
                      <a:ext uri="{FF2B5EF4-FFF2-40B4-BE49-F238E27FC236}">
                        <a16:creationId xmlns:a16="http://schemas.microsoft.com/office/drawing/2014/main" id="{E4B426A6-3213-BD14-2C07-ECFD1A3E477A}"/>
                      </a:ext>
                    </a:extLst>
                  </p:cNvPr>
                  <p:cNvSpPr/>
                  <p:nvPr/>
                </p:nvSpPr>
                <p:spPr>
                  <a:xfrm>
                    <a:off x="5600001" y="1798956"/>
                    <a:ext cx="1019867" cy="523009"/>
                  </a:xfrm>
                  <a:custGeom>
                    <a:avLst/>
                    <a:gdLst>
                      <a:gd name="connsiteX0" fmla="*/ 734554 w 1019867"/>
                      <a:gd name="connsiteY0" fmla="*/ 523009 h 523009"/>
                      <a:gd name="connsiteX1" fmla="*/ 497343 w 1019867"/>
                      <a:gd name="connsiteY1" fmla="*/ 520629 h 523009"/>
                      <a:gd name="connsiteX2" fmla="*/ 7419 w 1019867"/>
                      <a:gd name="connsiteY2" fmla="*/ 507873 h 523009"/>
                      <a:gd name="connsiteX3" fmla="*/ 0 w 1019867"/>
                      <a:gd name="connsiteY3" fmla="*/ 500257 h 523009"/>
                      <a:gd name="connsiteX4" fmla="*/ 0 w 1019867"/>
                      <a:gd name="connsiteY4" fmla="*/ 10752 h 523009"/>
                      <a:gd name="connsiteX5" fmla="*/ 7609 w 1019867"/>
                      <a:gd name="connsiteY5" fmla="*/ 3041 h 523009"/>
                      <a:gd name="connsiteX6" fmla="*/ 993641 w 1019867"/>
                      <a:gd name="connsiteY6" fmla="*/ 3137 h 523009"/>
                      <a:gd name="connsiteX7" fmla="*/ 1004198 w 1019867"/>
                      <a:gd name="connsiteY7" fmla="*/ 10562 h 523009"/>
                      <a:gd name="connsiteX8" fmla="*/ 999823 w 1019867"/>
                      <a:gd name="connsiteY8" fmla="*/ 501590 h 523009"/>
                      <a:gd name="connsiteX9" fmla="*/ 734554 w 1019867"/>
                      <a:gd name="connsiteY9" fmla="*/ 523009 h 523009"/>
                      <a:gd name="connsiteX10" fmla="*/ 15313 w 1019867"/>
                      <a:gd name="connsiteY10" fmla="*/ 492737 h 523009"/>
                      <a:gd name="connsiteX11" fmla="*/ 985271 w 1019867"/>
                      <a:gd name="connsiteY11" fmla="*/ 496449 h 523009"/>
                      <a:gd name="connsiteX12" fmla="*/ 1002296 w 1019867"/>
                      <a:gd name="connsiteY12" fmla="*/ 252078 h 523009"/>
                      <a:gd name="connsiteX13" fmla="*/ 990597 w 1019867"/>
                      <a:gd name="connsiteY13" fmla="*/ 18083 h 523009"/>
                      <a:gd name="connsiteX14" fmla="*/ 15313 w 1019867"/>
                      <a:gd name="connsiteY14" fmla="*/ 18273 h 523009"/>
                      <a:gd name="connsiteX15" fmla="*/ 15313 w 1019867"/>
                      <a:gd name="connsiteY15" fmla="*/ 492737 h 52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19867" h="523009">
                        <a:moveTo>
                          <a:pt x="734554" y="523009"/>
                        </a:moveTo>
                        <a:cubicBezTo>
                          <a:pt x="671685" y="523009"/>
                          <a:pt x="593883" y="522248"/>
                          <a:pt x="497343" y="520629"/>
                        </a:cubicBezTo>
                        <a:cubicBezTo>
                          <a:pt x="254711" y="516441"/>
                          <a:pt x="9891" y="507968"/>
                          <a:pt x="7419" y="507873"/>
                        </a:cubicBezTo>
                        <a:cubicBezTo>
                          <a:pt x="3329" y="507778"/>
                          <a:pt x="0" y="504351"/>
                          <a:pt x="0" y="500257"/>
                        </a:cubicBezTo>
                        <a:lnTo>
                          <a:pt x="0" y="10752"/>
                        </a:lnTo>
                        <a:cubicBezTo>
                          <a:pt x="0" y="6564"/>
                          <a:pt x="3424" y="3137"/>
                          <a:pt x="7609" y="3041"/>
                        </a:cubicBezTo>
                        <a:cubicBezTo>
                          <a:pt x="46129" y="2756"/>
                          <a:pt x="952742" y="-3718"/>
                          <a:pt x="993641" y="3137"/>
                        </a:cubicBezTo>
                        <a:cubicBezTo>
                          <a:pt x="997731" y="3803"/>
                          <a:pt x="1001345" y="6278"/>
                          <a:pt x="1004198" y="10562"/>
                        </a:cubicBezTo>
                        <a:cubicBezTo>
                          <a:pt x="1039009" y="61112"/>
                          <a:pt x="1005815" y="471793"/>
                          <a:pt x="999823" y="501590"/>
                        </a:cubicBezTo>
                        <a:cubicBezTo>
                          <a:pt x="998111" y="510538"/>
                          <a:pt x="995638" y="523009"/>
                          <a:pt x="734554" y="523009"/>
                        </a:cubicBezTo>
                        <a:close/>
                        <a:moveTo>
                          <a:pt x="15313" y="492737"/>
                        </a:moveTo>
                        <a:cubicBezTo>
                          <a:pt x="684525" y="515869"/>
                          <a:pt x="959400" y="507778"/>
                          <a:pt x="985271" y="496449"/>
                        </a:cubicBezTo>
                        <a:cubicBezTo>
                          <a:pt x="988885" y="473602"/>
                          <a:pt x="998206" y="359936"/>
                          <a:pt x="1002296" y="252078"/>
                        </a:cubicBezTo>
                        <a:cubicBezTo>
                          <a:pt x="1010476" y="37312"/>
                          <a:pt x="992690" y="19415"/>
                          <a:pt x="990597" y="18083"/>
                        </a:cubicBezTo>
                        <a:cubicBezTo>
                          <a:pt x="959590" y="13037"/>
                          <a:pt x="343547" y="15988"/>
                          <a:pt x="15313" y="18273"/>
                        </a:cubicBezTo>
                        <a:lnTo>
                          <a:pt x="15313" y="492737"/>
                        </a:ln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grpSp>
            <p:grpSp>
              <p:nvGrpSpPr>
                <p:cNvPr id="213" name="Gráfico 20">
                  <a:extLst>
                    <a:ext uri="{FF2B5EF4-FFF2-40B4-BE49-F238E27FC236}">
                      <a16:creationId xmlns:a16="http://schemas.microsoft.com/office/drawing/2014/main" id="{DC3F5C01-3A30-B467-ECA5-90A07E3F8EDC}"/>
                    </a:ext>
                  </a:extLst>
                </p:cNvPr>
                <p:cNvGrpSpPr/>
                <p:nvPr/>
              </p:nvGrpSpPr>
              <p:grpSpPr>
                <a:xfrm>
                  <a:off x="5348876" y="3232727"/>
                  <a:ext cx="825900" cy="468076"/>
                  <a:chOff x="5348876" y="3232727"/>
                  <a:chExt cx="825900" cy="468076"/>
                </a:xfrm>
              </p:grpSpPr>
              <p:sp>
                <p:nvSpPr>
                  <p:cNvPr id="256" name="Forma libre 36">
                    <a:extLst>
                      <a:ext uri="{FF2B5EF4-FFF2-40B4-BE49-F238E27FC236}">
                        <a16:creationId xmlns:a16="http://schemas.microsoft.com/office/drawing/2014/main" id="{47E55362-5F10-6E35-A219-54E159EF58F0}"/>
                      </a:ext>
                    </a:extLst>
                  </p:cNvPr>
                  <p:cNvSpPr/>
                  <p:nvPr/>
                </p:nvSpPr>
                <p:spPr>
                  <a:xfrm>
                    <a:off x="5356478" y="3240376"/>
                    <a:ext cx="810579" cy="452617"/>
                  </a:xfrm>
                  <a:custGeom>
                    <a:avLst/>
                    <a:gdLst>
                      <a:gd name="connsiteX0" fmla="*/ 35 w 810579"/>
                      <a:gd name="connsiteY0" fmla="*/ 16332 h 452617"/>
                      <a:gd name="connsiteX1" fmla="*/ 796412 w 810579"/>
                      <a:gd name="connsiteY1" fmla="*/ 16332 h 452617"/>
                      <a:gd name="connsiteX2" fmla="*/ 796412 w 810579"/>
                      <a:gd name="connsiteY2" fmla="*/ 433201 h 452617"/>
                      <a:gd name="connsiteX3" fmla="*/ 35 w 810579"/>
                      <a:gd name="connsiteY3" fmla="*/ 433201 h 452617"/>
                      <a:gd name="connsiteX4" fmla="*/ 35 w 810579"/>
                      <a:gd name="connsiteY4" fmla="*/ 16332 h 452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579" h="452617">
                        <a:moveTo>
                          <a:pt x="35" y="16332"/>
                        </a:moveTo>
                        <a:cubicBezTo>
                          <a:pt x="35" y="16332"/>
                          <a:pt x="771873" y="-20415"/>
                          <a:pt x="796412" y="16332"/>
                        </a:cubicBezTo>
                        <a:cubicBezTo>
                          <a:pt x="820951" y="53078"/>
                          <a:pt x="808682" y="421016"/>
                          <a:pt x="796412" y="433201"/>
                        </a:cubicBezTo>
                        <a:cubicBezTo>
                          <a:pt x="784143" y="445481"/>
                          <a:pt x="-6052" y="469947"/>
                          <a:pt x="35" y="433201"/>
                        </a:cubicBezTo>
                        <a:cubicBezTo>
                          <a:pt x="6217" y="396455"/>
                          <a:pt x="35" y="16332"/>
                          <a:pt x="35" y="16332"/>
                        </a:cubicBezTo>
                        <a:close/>
                      </a:path>
                    </a:pathLst>
                  </a:custGeom>
                  <a:solidFill>
                    <a:schemeClr val="accent5">
                      <a:lumMod val="20000"/>
                      <a:lumOff val="80000"/>
                    </a:schemeClr>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57" name="Forma libre 37">
                    <a:extLst>
                      <a:ext uri="{FF2B5EF4-FFF2-40B4-BE49-F238E27FC236}">
                        <a16:creationId xmlns:a16="http://schemas.microsoft.com/office/drawing/2014/main" id="{20A3DFFE-929F-9F10-5DE0-835A4D92031B}"/>
                      </a:ext>
                    </a:extLst>
                  </p:cNvPr>
                  <p:cNvSpPr/>
                  <p:nvPr/>
                </p:nvSpPr>
                <p:spPr>
                  <a:xfrm>
                    <a:off x="5348876" y="3232727"/>
                    <a:ext cx="825900" cy="468076"/>
                  </a:xfrm>
                  <a:custGeom>
                    <a:avLst/>
                    <a:gdLst>
                      <a:gd name="connsiteX0" fmla="*/ 270813 w 825900"/>
                      <a:gd name="connsiteY0" fmla="*/ 468076 h 468076"/>
                      <a:gd name="connsiteX1" fmla="*/ 7922 w 825900"/>
                      <a:gd name="connsiteY1" fmla="*/ 452273 h 468076"/>
                      <a:gd name="connsiteX2" fmla="*/ 123 w 825900"/>
                      <a:gd name="connsiteY2" fmla="*/ 439708 h 468076"/>
                      <a:gd name="connsiteX3" fmla="*/ 28 w 825900"/>
                      <a:gd name="connsiteY3" fmla="*/ 24171 h 468076"/>
                      <a:gd name="connsiteX4" fmla="*/ 7352 w 825900"/>
                      <a:gd name="connsiteY4" fmla="*/ 16365 h 468076"/>
                      <a:gd name="connsiteX5" fmla="*/ 396552 w 825900"/>
                      <a:gd name="connsiteY5" fmla="*/ 2561 h 468076"/>
                      <a:gd name="connsiteX6" fmla="*/ 810482 w 825900"/>
                      <a:gd name="connsiteY6" fmla="*/ 19792 h 468076"/>
                      <a:gd name="connsiteX7" fmla="*/ 825510 w 825900"/>
                      <a:gd name="connsiteY7" fmla="*/ 241792 h 468076"/>
                      <a:gd name="connsiteX8" fmla="*/ 809531 w 825900"/>
                      <a:gd name="connsiteY8" fmla="*/ 446371 h 468076"/>
                      <a:gd name="connsiteX9" fmla="*/ 683887 w 825900"/>
                      <a:gd name="connsiteY9" fmla="*/ 458461 h 468076"/>
                      <a:gd name="connsiteX10" fmla="*/ 425466 w 825900"/>
                      <a:gd name="connsiteY10" fmla="*/ 466553 h 468076"/>
                      <a:gd name="connsiteX11" fmla="*/ 270813 w 825900"/>
                      <a:gd name="connsiteY11" fmla="*/ 468076 h 468076"/>
                      <a:gd name="connsiteX12" fmla="*/ 15626 w 825900"/>
                      <a:gd name="connsiteY12" fmla="*/ 439136 h 468076"/>
                      <a:gd name="connsiteX13" fmla="*/ 798403 w 825900"/>
                      <a:gd name="connsiteY13" fmla="*/ 434852 h 468076"/>
                      <a:gd name="connsiteX14" fmla="*/ 810197 w 825900"/>
                      <a:gd name="connsiteY14" fmla="*/ 236176 h 468076"/>
                      <a:gd name="connsiteX15" fmla="*/ 797642 w 825900"/>
                      <a:gd name="connsiteY15" fmla="*/ 28264 h 468076"/>
                      <a:gd name="connsiteX16" fmla="*/ 15436 w 825900"/>
                      <a:gd name="connsiteY16" fmla="*/ 31311 h 468076"/>
                      <a:gd name="connsiteX17" fmla="*/ 15626 w 825900"/>
                      <a:gd name="connsiteY17" fmla="*/ 439136 h 468076"/>
                      <a:gd name="connsiteX18" fmla="*/ 797832 w 825900"/>
                      <a:gd name="connsiteY18" fmla="*/ 436471 h 468076"/>
                      <a:gd name="connsiteX19" fmla="*/ 797832 w 825900"/>
                      <a:gd name="connsiteY19" fmla="*/ 436471 h 468076"/>
                      <a:gd name="connsiteX20" fmla="*/ 797832 w 825900"/>
                      <a:gd name="connsiteY20" fmla="*/ 436471 h 46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900" h="468076">
                        <a:moveTo>
                          <a:pt x="270813" y="468076"/>
                        </a:moveTo>
                        <a:cubicBezTo>
                          <a:pt x="152303" y="468076"/>
                          <a:pt x="32271" y="464840"/>
                          <a:pt x="7922" y="452273"/>
                        </a:cubicBezTo>
                        <a:cubicBezTo>
                          <a:pt x="-257" y="448085"/>
                          <a:pt x="-257" y="442088"/>
                          <a:pt x="123" y="439708"/>
                        </a:cubicBezTo>
                        <a:cubicBezTo>
                          <a:pt x="4879" y="411148"/>
                          <a:pt x="2120" y="155448"/>
                          <a:pt x="28" y="24171"/>
                        </a:cubicBezTo>
                        <a:cubicBezTo>
                          <a:pt x="-67" y="20078"/>
                          <a:pt x="3167" y="16555"/>
                          <a:pt x="7352" y="16365"/>
                        </a:cubicBezTo>
                        <a:cubicBezTo>
                          <a:pt x="9254" y="16270"/>
                          <a:pt x="202618" y="7131"/>
                          <a:pt x="396552" y="2561"/>
                        </a:cubicBezTo>
                        <a:cubicBezTo>
                          <a:pt x="792791" y="-6768"/>
                          <a:pt x="805156" y="11795"/>
                          <a:pt x="810482" y="19792"/>
                        </a:cubicBezTo>
                        <a:cubicBezTo>
                          <a:pt x="826271" y="43401"/>
                          <a:pt x="826651" y="169061"/>
                          <a:pt x="825510" y="241792"/>
                        </a:cubicBezTo>
                        <a:cubicBezTo>
                          <a:pt x="825415" y="249598"/>
                          <a:pt x="822371" y="433425"/>
                          <a:pt x="809531" y="446371"/>
                        </a:cubicBezTo>
                        <a:cubicBezTo>
                          <a:pt x="806677" y="449227"/>
                          <a:pt x="803063" y="452845"/>
                          <a:pt x="683887" y="458461"/>
                        </a:cubicBezTo>
                        <a:cubicBezTo>
                          <a:pt x="610175" y="461984"/>
                          <a:pt x="515919" y="464935"/>
                          <a:pt x="425466" y="466553"/>
                        </a:cubicBezTo>
                        <a:cubicBezTo>
                          <a:pt x="380763" y="467315"/>
                          <a:pt x="325884" y="468076"/>
                          <a:pt x="270813" y="468076"/>
                        </a:cubicBezTo>
                        <a:close/>
                        <a:moveTo>
                          <a:pt x="15626" y="439136"/>
                        </a:moveTo>
                        <a:cubicBezTo>
                          <a:pt x="63468" y="464173"/>
                          <a:pt x="744664" y="448085"/>
                          <a:pt x="798403" y="434852"/>
                        </a:cubicBezTo>
                        <a:cubicBezTo>
                          <a:pt x="802968" y="419335"/>
                          <a:pt x="808865" y="334800"/>
                          <a:pt x="810197" y="236176"/>
                        </a:cubicBezTo>
                        <a:cubicBezTo>
                          <a:pt x="811719" y="123652"/>
                          <a:pt x="806868" y="42068"/>
                          <a:pt x="797642" y="28264"/>
                        </a:cubicBezTo>
                        <a:cubicBezTo>
                          <a:pt x="783946" y="15984"/>
                          <a:pt x="559005" y="5608"/>
                          <a:pt x="15436" y="31311"/>
                        </a:cubicBezTo>
                        <a:cubicBezTo>
                          <a:pt x="16292" y="84812"/>
                          <a:pt x="20763" y="392014"/>
                          <a:pt x="15626" y="439136"/>
                        </a:cubicBezTo>
                        <a:close/>
                        <a:moveTo>
                          <a:pt x="797832" y="436471"/>
                        </a:moveTo>
                        <a:lnTo>
                          <a:pt x="797832" y="436471"/>
                        </a:lnTo>
                        <a:lnTo>
                          <a:pt x="797832" y="436471"/>
                        </a:ln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grpSp>
            <p:sp>
              <p:nvSpPr>
                <p:cNvPr id="214" name="Forma libre 38">
                  <a:extLst>
                    <a:ext uri="{FF2B5EF4-FFF2-40B4-BE49-F238E27FC236}">
                      <a16:creationId xmlns:a16="http://schemas.microsoft.com/office/drawing/2014/main" id="{2A829DF4-6A07-E913-C378-AC7443F3293E}"/>
                    </a:ext>
                  </a:extLst>
                </p:cNvPr>
                <p:cNvSpPr/>
                <p:nvPr/>
              </p:nvSpPr>
              <p:spPr>
                <a:xfrm>
                  <a:off x="5302971" y="2307084"/>
                  <a:ext cx="799088" cy="264773"/>
                </a:xfrm>
                <a:custGeom>
                  <a:avLst/>
                  <a:gdLst>
                    <a:gd name="connsiteX0" fmla="*/ 12072 w 799088"/>
                    <a:gd name="connsiteY0" fmla="*/ 264773 h 264773"/>
                    <a:gd name="connsiteX1" fmla="*/ 7602 w 799088"/>
                    <a:gd name="connsiteY1" fmla="*/ 261061 h 264773"/>
                    <a:gd name="connsiteX2" fmla="*/ 13118 w 799088"/>
                    <a:gd name="connsiteY2" fmla="*/ 119312 h 264773"/>
                    <a:gd name="connsiteX3" fmla="*/ 628306 w 799088"/>
                    <a:gd name="connsiteY3" fmla="*/ 103509 h 264773"/>
                    <a:gd name="connsiteX4" fmla="*/ 786859 w 799088"/>
                    <a:gd name="connsiteY4" fmla="*/ 105318 h 264773"/>
                    <a:gd name="connsiteX5" fmla="*/ 784862 w 799088"/>
                    <a:gd name="connsiteY5" fmla="*/ 5170 h 264773"/>
                    <a:gd name="connsiteX6" fmla="*/ 788856 w 799088"/>
                    <a:gd name="connsiteY6" fmla="*/ 30 h 264773"/>
                    <a:gd name="connsiteX7" fmla="*/ 793993 w 799088"/>
                    <a:gd name="connsiteY7" fmla="*/ 4028 h 264773"/>
                    <a:gd name="connsiteX8" fmla="*/ 790854 w 799088"/>
                    <a:gd name="connsiteY8" fmla="*/ 113695 h 264773"/>
                    <a:gd name="connsiteX9" fmla="*/ 628116 w 799088"/>
                    <a:gd name="connsiteY9" fmla="*/ 112743 h 264773"/>
                    <a:gd name="connsiteX10" fmla="*/ 246239 w 799088"/>
                    <a:gd name="connsiteY10" fmla="*/ 108174 h 264773"/>
                    <a:gd name="connsiteX11" fmla="*/ 20823 w 799088"/>
                    <a:gd name="connsiteY11" fmla="*/ 124453 h 264773"/>
                    <a:gd name="connsiteX12" fmla="*/ 16733 w 799088"/>
                    <a:gd name="connsiteY12" fmla="*/ 259347 h 264773"/>
                    <a:gd name="connsiteX13" fmla="*/ 13118 w 799088"/>
                    <a:gd name="connsiteY13" fmla="*/ 264773 h 264773"/>
                    <a:gd name="connsiteX14" fmla="*/ 12072 w 799088"/>
                    <a:gd name="connsiteY14" fmla="*/ 264773 h 264773"/>
                    <a:gd name="connsiteX15" fmla="*/ 788191 w 799088"/>
                    <a:gd name="connsiteY15" fmla="*/ 109792 h 264773"/>
                    <a:gd name="connsiteX16" fmla="*/ 788191 w 799088"/>
                    <a:gd name="connsiteY16" fmla="*/ 109792 h 264773"/>
                    <a:gd name="connsiteX17" fmla="*/ 788191 w 799088"/>
                    <a:gd name="connsiteY17" fmla="*/ 109792 h 26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088" h="264773">
                      <a:moveTo>
                        <a:pt x="12072" y="264773"/>
                      </a:moveTo>
                      <a:cubicBezTo>
                        <a:pt x="9885" y="264773"/>
                        <a:pt x="7982" y="263250"/>
                        <a:pt x="7602" y="261061"/>
                      </a:cubicBezTo>
                      <a:cubicBezTo>
                        <a:pt x="6746" y="256872"/>
                        <a:pt x="-12181" y="157296"/>
                        <a:pt x="13118" y="119312"/>
                      </a:cubicBezTo>
                      <a:cubicBezTo>
                        <a:pt x="28812" y="95798"/>
                        <a:pt x="250519" y="95703"/>
                        <a:pt x="628306" y="103509"/>
                      </a:cubicBezTo>
                      <a:cubicBezTo>
                        <a:pt x="708677" y="105128"/>
                        <a:pt x="778299" y="106651"/>
                        <a:pt x="786859" y="105318"/>
                      </a:cubicBezTo>
                      <a:cubicBezTo>
                        <a:pt x="792090" y="99225"/>
                        <a:pt x="789998" y="48771"/>
                        <a:pt x="784862" y="5170"/>
                      </a:cubicBezTo>
                      <a:cubicBezTo>
                        <a:pt x="784576" y="2600"/>
                        <a:pt x="786383" y="315"/>
                        <a:pt x="788856" y="30"/>
                      </a:cubicBezTo>
                      <a:cubicBezTo>
                        <a:pt x="791424" y="-256"/>
                        <a:pt x="793707" y="1553"/>
                        <a:pt x="793993" y="4028"/>
                      </a:cubicBezTo>
                      <a:cubicBezTo>
                        <a:pt x="798463" y="42107"/>
                        <a:pt x="804075" y="107032"/>
                        <a:pt x="790854" y="113695"/>
                      </a:cubicBezTo>
                      <a:cubicBezTo>
                        <a:pt x="786669" y="115790"/>
                        <a:pt x="756328" y="115409"/>
                        <a:pt x="628116" y="112743"/>
                      </a:cubicBezTo>
                      <a:cubicBezTo>
                        <a:pt x="518832" y="110459"/>
                        <a:pt x="369125" y="107412"/>
                        <a:pt x="246239" y="108174"/>
                      </a:cubicBezTo>
                      <a:cubicBezTo>
                        <a:pt x="51734" y="109316"/>
                        <a:pt x="23771" y="119978"/>
                        <a:pt x="20823" y="124453"/>
                      </a:cubicBezTo>
                      <a:cubicBezTo>
                        <a:pt x="-2385" y="159200"/>
                        <a:pt x="16542" y="258300"/>
                        <a:pt x="16733" y="259347"/>
                      </a:cubicBezTo>
                      <a:cubicBezTo>
                        <a:pt x="17208" y="261822"/>
                        <a:pt x="15591" y="264298"/>
                        <a:pt x="13118" y="264773"/>
                      </a:cubicBezTo>
                      <a:cubicBezTo>
                        <a:pt x="12643" y="264773"/>
                        <a:pt x="12357" y="264773"/>
                        <a:pt x="12072" y="264773"/>
                      </a:cubicBezTo>
                      <a:close/>
                      <a:moveTo>
                        <a:pt x="788191" y="109792"/>
                      </a:moveTo>
                      <a:lnTo>
                        <a:pt x="788191" y="109792"/>
                      </a:lnTo>
                      <a:lnTo>
                        <a:pt x="788191" y="109792"/>
                      </a:ln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15" name="Forma libre 39">
                  <a:extLst>
                    <a:ext uri="{FF2B5EF4-FFF2-40B4-BE49-F238E27FC236}">
                      <a16:creationId xmlns:a16="http://schemas.microsoft.com/office/drawing/2014/main" id="{0594EA83-D786-A32C-8029-93D07CB2E06F}"/>
                    </a:ext>
                  </a:extLst>
                </p:cNvPr>
                <p:cNvSpPr/>
                <p:nvPr/>
              </p:nvSpPr>
              <p:spPr>
                <a:xfrm>
                  <a:off x="6162496" y="3356438"/>
                  <a:ext cx="607674" cy="164442"/>
                </a:xfrm>
                <a:custGeom>
                  <a:avLst/>
                  <a:gdLst>
                    <a:gd name="connsiteX0" fmla="*/ 600160 w 607674"/>
                    <a:gd name="connsiteY0" fmla="*/ 164442 h 164442"/>
                    <a:gd name="connsiteX1" fmla="*/ 600065 w 607674"/>
                    <a:gd name="connsiteY1" fmla="*/ 164442 h 164442"/>
                    <a:gd name="connsiteX2" fmla="*/ 595595 w 607674"/>
                    <a:gd name="connsiteY2" fmla="*/ 159682 h 164442"/>
                    <a:gd name="connsiteX3" fmla="*/ 598448 w 607674"/>
                    <a:gd name="connsiteY3" fmla="*/ 29738 h 164442"/>
                    <a:gd name="connsiteX4" fmla="*/ 4660 w 607674"/>
                    <a:gd name="connsiteY4" fmla="*/ 10032 h 164442"/>
                    <a:gd name="connsiteX5" fmla="*/ 4566 w 607674"/>
                    <a:gd name="connsiteY5" fmla="*/ 10032 h 164442"/>
                    <a:gd name="connsiteX6" fmla="*/ 0 w 607674"/>
                    <a:gd name="connsiteY6" fmla="*/ 5463 h 164442"/>
                    <a:gd name="connsiteX7" fmla="*/ 4566 w 607674"/>
                    <a:gd name="connsiteY7" fmla="*/ 798 h 164442"/>
                    <a:gd name="connsiteX8" fmla="*/ 605201 w 607674"/>
                    <a:gd name="connsiteY8" fmla="*/ 23455 h 164442"/>
                    <a:gd name="connsiteX9" fmla="*/ 607674 w 607674"/>
                    <a:gd name="connsiteY9" fmla="*/ 28976 h 164442"/>
                    <a:gd name="connsiteX10" fmla="*/ 604821 w 607674"/>
                    <a:gd name="connsiteY10" fmla="*/ 159873 h 164442"/>
                    <a:gd name="connsiteX11" fmla="*/ 600160 w 607674"/>
                    <a:gd name="connsiteY11" fmla="*/ 164442 h 16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7674" h="164442">
                      <a:moveTo>
                        <a:pt x="600160" y="164442"/>
                      </a:moveTo>
                      <a:cubicBezTo>
                        <a:pt x="600160" y="164442"/>
                        <a:pt x="600065" y="164442"/>
                        <a:pt x="600065" y="164442"/>
                      </a:cubicBezTo>
                      <a:cubicBezTo>
                        <a:pt x="597497" y="164347"/>
                        <a:pt x="595500" y="162252"/>
                        <a:pt x="595595" y="159682"/>
                      </a:cubicBezTo>
                      <a:cubicBezTo>
                        <a:pt x="595595" y="158730"/>
                        <a:pt x="598353" y="60867"/>
                        <a:pt x="598448" y="29738"/>
                      </a:cubicBezTo>
                      <a:cubicBezTo>
                        <a:pt x="578570" y="10508"/>
                        <a:pt x="224561" y="7366"/>
                        <a:pt x="4660" y="10032"/>
                      </a:cubicBezTo>
                      <a:cubicBezTo>
                        <a:pt x="4660" y="10032"/>
                        <a:pt x="4660" y="10032"/>
                        <a:pt x="4566" y="10032"/>
                      </a:cubicBezTo>
                      <a:cubicBezTo>
                        <a:pt x="2092" y="10032"/>
                        <a:pt x="0" y="8033"/>
                        <a:pt x="0" y="5463"/>
                      </a:cubicBezTo>
                      <a:cubicBezTo>
                        <a:pt x="0" y="2892"/>
                        <a:pt x="1997" y="798"/>
                        <a:pt x="4566" y="798"/>
                      </a:cubicBezTo>
                      <a:cubicBezTo>
                        <a:pt x="62964" y="132"/>
                        <a:pt x="576287" y="-5104"/>
                        <a:pt x="605201" y="23455"/>
                      </a:cubicBezTo>
                      <a:cubicBezTo>
                        <a:pt x="607199" y="25454"/>
                        <a:pt x="607674" y="27548"/>
                        <a:pt x="607674" y="28976"/>
                      </a:cubicBezTo>
                      <a:cubicBezTo>
                        <a:pt x="607674" y="59344"/>
                        <a:pt x="604916" y="158921"/>
                        <a:pt x="604821" y="159873"/>
                      </a:cubicBezTo>
                      <a:cubicBezTo>
                        <a:pt x="604631" y="162443"/>
                        <a:pt x="602633" y="164442"/>
                        <a:pt x="600160" y="164442"/>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16" name="Forma libre 40">
                  <a:extLst>
                    <a:ext uri="{FF2B5EF4-FFF2-40B4-BE49-F238E27FC236}">
                      <a16:creationId xmlns:a16="http://schemas.microsoft.com/office/drawing/2014/main" id="{169E3A68-0E9A-3D1A-D1D8-D5D7B509D108}"/>
                    </a:ext>
                  </a:extLst>
                </p:cNvPr>
                <p:cNvSpPr/>
                <p:nvPr/>
              </p:nvSpPr>
              <p:spPr>
                <a:xfrm>
                  <a:off x="5713375" y="3862040"/>
                  <a:ext cx="627933" cy="330838"/>
                </a:xfrm>
                <a:custGeom>
                  <a:avLst/>
                  <a:gdLst>
                    <a:gd name="connsiteX0" fmla="*/ 12935 w 627933"/>
                    <a:gd name="connsiteY0" fmla="*/ 330838 h 330838"/>
                    <a:gd name="connsiteX1" fmla="*/ 4566 w 627933"/>
                    <a:gd name="connsiteY1" fmla="*/ 330838 h 330838"/>
                    <a:gd name="connsiteX2" fmla="*/ 0 w 627933"/>
                    <a:gd name="connsiteY2" fmla="*/ 326269 h 330838"/>
                    <a:gd name="connsiteX3" fmla="*/ 4566 w 627933"/>
                    <a:gd name="connsiteY3" fmla="*/ 321699 h 330838"/>
                    <a:gd name="connsiteX4" fmla="*/ 4566 w 627933"/>
                    <a:gd name="connsiteY4" fmla="*/ 321699 h 330838"/>
                    <a:gd name="connsiteX5" fmla="*/ 381877 w 627933"/>
                    <a:gd name="connsiteY5" fmla="*/ 310561 h 330838"/>
                    <a:gd name="connsiteX6" fmla="*/ 387013 w 627933"/>
                    <a:gd name="connsiteY6" fmla="*/ 69141 h 330838"/>
                    <a:gd name="connsiteX7" fmla="*/ 385967 w 627933"/>
                    <a:gd name="connsiteY7" fmla="*/ 32394 h 330838"/>
                    <a:gd name="connsiteX8" fmla="*/ 389866 w 627933"/>
                    <a:gd name="connsiteY8" fmla="*/ 23827 h 330838"/>
                    <a:gd name="connsiteX9" fmla="*/ 623368 w 627933"/>
                    <a:gd name="connsiteY9" fmla="*/ 123 h 330838"/>
                    <a:gd name="connsiteX10" fmla="*/ 627933 w 627933"/>
                    <a:gd name="connsiteY10" fmla="*/ 4787 h 330838"/>
                    <a:gd name="connsiteX11" fmla="*/ 623368 w 627933"/>
                    <a:gd name="connsiteY11" fmla="*/ 9357 h 330838"/>
                    <a:gd name="connsiteX12" fmla="*/ 623273 w 627933"/>
                    <a:gd name="connsiteY12" fmla="*/ 9357 h 330838"/>
                    <a:gd name="connsiteX13" fmla="*/ 396334 w 627933"/>
                    <a:gd name="connsiteY13" fmla="*/ 30395 h 330838"/>
                    <a:gd name="connsiteX14" fmla="*/ 395193 w 627933"/>
                    <a:gd name="connsiteY14" fmla="*/ 32394 h 330838"/>
                    <a:gd name="connsiteX15" fmla="*/ 396239 w 627933"/>
                    <a:gd name="connsiteY15" fmla="*/ 68855 h 330838"/>
                    <a:gd name="connsiteX16" fmla="*/ 387013 w 627933"/>
                    <a:gd name="connsiteY16" fmla="*/ 318272 h 330838"/>
                    <a:gd name="connsiteX17" fmla="*/ 12935 w 627933"/>
                    <a:gd name="connsiteY17" fmla="*/ 330838 h 33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7933" h="330838">
                      <a:moveTo>
                        <a:pt x="12935" y="330838"/>
                      </a:moveTo>
                      <a:cubicBezTo>
                        <a:pt x="9702" y="330838"/>
                        <a:pt x="6848" y="330838"/>
                        <a:pt x="4566" y="330838"/>
                      </a:cubicBezTo>
                      <a:cubicBezTo>
                        <a:pt x="1997" y="330838"/>
                        <a:pt x="0" y="328744"/>
                        <a:pt x="0" y="326269"/>
                      </a:cubicBezTo>
                      <a:cubicBezTo>
                        <a:pt x="0" y="323698"/>
                        <a:pt x="2092" y="321699"/>
                        <a:pt x="4566" y="321699"/>
                      </a:cubicBezTo>
                      <a:lnTo>
                        <a:pt x="4566" y="321699"/>
                      </a:lnTo>
                      <a:cubicBezTo>
                        <a:pt x="110806" y="321794"/>
                        <a:pt x="369322" y="318938"/>
                        <a:pt x="381877" y="310561"/>
                      </a:cubicBezTo>
                      <a:cubicBezTo>
                        <a:pt x="394527" y="299232"/>
                        <a:pt x="388820" y="126069"/>
                        <a:pt x="387013" y="69141"/>
                      </a:cubicBezTo>
                      <a:cubicBezTo>
                        <a:pt x="386442" y="51243"/>
                        <a:pt x="385967" y="38201"/>
                        <a:pt x="385967" y="32394"/>
                      </a:cubicBezTo>
                      <a:cubicBezTo>
                        <a:pt x="385967" y="29253"/>
                        <a:pt x="387298" y="26397"/>
                        <a:pt x="389866" y="23827"/>
                      </a:cubicBezTo>
                      <a:cubicBezTo>
                        <a:pt x="415737" y="-1782"/>
                        <a:pt x="602158" y="-163"/>
                        <a:pt x="623368" y="123"/>
                      </a:cubicBezTo>
                      <a:cubicBezTo>
                        <a:pt x="625936" y="123"/>
                        <a:pt x="627933" y="2217"/>
                        <a:pt x="627933" y="4787"/>
                      </a:cubicBezTo>
                      <a:cubicBezTo>
                        <a:pt x="627933" y="7262"/>
                        <a:pt x="625841" y="9357"/>
                        <a:pt x="623368" y="9357"/>
                      </a:cubicBezTo>
                      <a:cubicBezTo>
                        <a:pt x="623368" y="9357"/>
                        <a:pt x="623368" y="9357"/>
                        <a:pt x="623273" y="9357"/>
                      </a:cubicBezTo>
                      <a:cubicBezTo>
                        <a:pt x="541761" y="8309"/>
                        <a:pt x="413930" y="13069"/>
                        <a:pt x="396334" y="30395"/>
                      </a:cubicBezTo>
                      <a:cubicBezTo>
                        <a:pt x="395573" y="31157"/>
                        <a:pt x="395193" y="31823"/>
                        <a:pt x="395193" y="32394"/>
                      </a:cubicBezTo>
                      <a:cubicBezTo>
                        <a:pt x="395193" y="38106"/>
                        <a:pt x="395573" y="50958"/>
                        <a:pt x="396239" y="68855"/>
                      </a:cubicBezTo>
                      <a:cubicBezTo>
                        <a:pt x="401946" y="242400"/>
                        <a:pt x="399473" y="309990"/>
                        <a:pt x="387013" y="318272"/>
                      </a:cubicBezTo>
                      <a:cubicBezTo>
                        <a:pt x="369322" y="329981"/>
                        <a:pt x="73712" y="330838"/>
                        <a:pt x="12935" y="330838"/>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17" name="Forma libre 41">
                  <a:extLst>
                    <a:ext uri="{FF2B5EF4-FFF2-40B4-BE49-F238E27FC236}">
                      <a16:creationId xmlns:a16="http://schemas.microsoft.com/office/drawing/2014/main" id="{E7C54ECB-E232-AD07-3560-423B6B1551EE}"/>
                    </a:ext>
                  </a:extLst>
                </p:cNvPr>
                <p:cNvSpPr/>
                <p:nvPr/>
              </p:nvSpPr>
              <p:spPr>
                <a:xfrm>
                  <a:off x="5460661" y="3799904"/>
                  <a:ext cx="9131" cy="84059"/>
                </a:xfrm>
                <a:custGeom>
                  <a:avLst/>
                  <a:gdLst>
                    <a:gd name="connsiteX0" fmla="*/ 4566 w 9131"/>
                    <a:gd name="connsiteY0" fmla="*/ 84059 h 84059"/>
                    <a:gd name="connsiteX1" fmla="*/ 0 w 9131"/>
                    <a:gd name="connsiteY1" fmla="*/ 79490 h 84059"/>
                    <a:gd name="connsiteX2" fmla="*/ 0 w 9131"/>
                    <a:gd name="connsiteY2" fmla="*/ 4570 h 84059"/>
                    <a:gd name="connsiteX3" fmla="*/ 4566 w 9131"/>
                    <a:gd name="connsiteY3" fmla="*/ 0 h 84059"/>
                    <a:gd name="connsiteX4" fmla="*/ 9131 w 9131"/>
                    <a:gd name="connsiteY4" fmla="*/ 4570 h 84059"/>
                    <a:gd name="connsiteX5" fmla="*/ 9131 w 9131"/>
                    <a:gd name="connsiteY5" fmla="*/ 79490 h 84059"/>
                    <a:gd name="connsiteX6" fmla="*/ 4566 w 9131"/>
                    <a:gd name="connsiteY6" fmla="*/ 84059 h 8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1" h="84059">
                      <a:moveTo>
                        <a:pt x="4566" y="84059"/>
                      </a:moveTo>
                      <a:cubicBezTo>
                        <a:pt x="1998" y="84059"/>
                        <a:pt x="0" y="81965"/>
                        <a:pt x="0" y="79490"/>
                      </a:cubicBezTo>
                      <a:lnTo>
                        <a:pt x="0" y="4570"/>
                      </a:lnTo>
                      <a:cubicBezTo>
                        <a:pt x="0" y="1999"/>
                        <a:pt x="2092" y="0"/>
                        <a:pt x="4566" y="0"/>
                      </a:cubicBezTo>
                      <a:cubicBezTo>
                        <a:pt x="7133" y="0"/>
                        <a:pt x="9131" y="2094"/>
                        <a:pt x="9131" y="4570"/>
                      </a:cubicBezTo>
                      <a:lnTo>
                        <a:pt x="9131" y="79490"/>
                      </a:lnTo>
                      <a:cubicBezTo>
                        <a:pt x="9131" y="81965"/>
                        <a:pt x="7039" y="84059"/>
                        <a:pt x="4566" y="84059"/>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18" name="Forma libre 42">
                  <a:extLst>
                    <a:ext uri="{FF2B5EF4-FFF2-40B4-BE49-F238E27FC236}">
                      <a16:creationId xmlns:a16="http://schemas.microsoft.com/office/drawing/2014/main" id="{CCEA997F-0755-2B32-EC7C-FB96A89A9BB4}"/>
                    </a:ext>
                  </a:extLst>
                </p:cNvPr>
                <p:cNvSpPr/>
                <p:nvPr/>
              </p:nvSpPr>
              <p:spPr>
                <a:xfrm>
                  <a:off x="5460661" y="3922518"/>
                  <a:ext cx="9131" cy="37603"/>
                </a:xfrm>
                <a:custGeom>
                  <a:avLst/>
                  <a:gdLst>
                    <a:gd name="connsiteX0" fmla="*/ 9131 w 9131"/>
                    <a:gd name="connsiteY0" fmla="*/ 37603 h 37603"/>
                    <a:gd name="connsiteX1" fmla="*/ 9131 w 9131"/>
                    <a:gd name="connsiteY1" fmla="*/ 4570 h 37603"/>
                    <a:gd name="connsiteX2" fmla="*/ 4566 w 9131"/>
                    <a:gd name="connsiteY2" fmla="*/ 0 h 37603"/>
                    <a:gd name="connsiteX3" fmla="*/ 0 w 9131"/>
                    <a:gd name="connsiteY3" fmla="*/ 4570 h 37603"/>
                    <a:gd name="connsiteX4" fmla="*/ 0 w 9131"/>
                    <a:gd name="connsiteY4" fmla="*/ 37222 h 37603"/>
                    <a:gd name="connsiteX5" fmla="*/ 9131 w 9131"/>
                    <a:gd name="connsiteY5" fmla="*/ 37603 h 3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 h="37603">
                      <a:moveTo>
                        <a:pt x="9131" y="37603"/>
                      </a:moveTo>
                      <a:lnTo>
                        <a:pt x="9131" y="4570"/>
                      </a:lnTo>
                      <a:cubicBezTo>
                        <a:pt x="9131" y="1999"/>
                        <a:pt x="7039" y="0"/>
                        <a:pt x="4566" y="0"/>
                      </a:cubicBezTo>
                      <a:cubicBezTo>
                        <a:pt x="1998" y="0"/>
                        <a:pt x="0" y="2094"/>
                        <a:pt x="0" y="4570"/>
                      </a:cubicBezTo>
                      <a:lnTo>
                        <a:pt x="0" y="37222"/>
                      </a:lnTo>
                      <a:cubicBezTo>
                        <a:pt x="3044" y="37317"/>
                        <a:pt x="6087" y="37412"/>
                        <a:pt x="9131" y="37603"/>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19" name="Forma libre 43">
                  <a:extLst>
                    <a:ext uri="{FF2B5EF4-FFF2-40B4-BE49-F238E27FC236}">
                      <a16:creationId xmlns:a16="http://schemas.microsoft.com/office/drawing/2014/main" id="{6483A48B-0EEB-D3EC-05E9-5996416667DC}"/>
                    </a:ext>
                  </a:extLst>
                </p:cNvPr>
                <p:cNvSpPr/>
                <p:nvPr/>
              </p:nvSpPr>
              <p:spPr>
                <a:xfrm>
                  <a:off x="5460661" y="3688523"/>
                  <a:ext cx="9131" cy="74349"/>
                </a:xfrm>
                <a:custGeom>
                  <a:avLst/>
                  <a:gdLst>
                    <a:gd name="connsiteX0" fmla="*/ 4566 w 9131"/>
                    <a:gd name="connsiteY0" fmla="*/ 74349 h 74349"/>
                    <a:gd name="connsiteX1" fmla="*/ 0 w 9131"/>
                    <a:gd name="connsiteY1" fmla="*/ 69780 h 74349"/>
                    <a:gd name="connsiteX2" fmla="*/ 0 w 9131"/>
                    <a:gd name="connsiteY2" fmla="*/ 4569 h 74349"/>
                    <a:gd name="connsiteX3" fmla="*/ 4566 w 9131"/>
                    <a:gd name="connsiteY3" fmla="*/ 0 h 74349"/>
                    <a:gd name="connsiteX4" fmla="*/ 9131 w 9131"/>
                    <a:gd name="connsiteY4" fmla="*/ 4569 h 74349"/>
                    <a:gd name="connsiteX5" fmla="*/ 9131 w 9131"/>
                    <a:gd name="connsiteY5" fmla="*/ 69780 h 74349"/>
                    <a:gd name="connsiteX6" fmla="*/ 4566 w 9131"/>
                    <a:gd name="connsiteY6" fmla="*/ 74349 h 7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1" h="74349">
                      <a:moveTo>
                        <a:pt x="4566" y="74349"/>
                      </a:moveTo>
                      <a:cubicBezTo>
                        <a:pt x="1998" y="74349"/>
                        <a:pt x="0" y="72255"/>
                        <a:pt x="0" y="69780"/>
                      </a:cubicBezTo>
                      <a:lnTo>
                        <a:pt x="0" y="4569"/>
                      </a:lnTo>
                      <a:cubicBezTo>
                        <a:pt x="0" y="1999"/>
                        <a:pt x="2092" y="0"/>
                        <a:pt x="4566" y="0"/>
                      </a:cubicBezTo>
                      <a:cubicBezTo>
                        <a:pt x="7133" y="0"/>
                        <a:pt x="9131" y="2094"/>
                        <a:pt x="9131" y="4569"/>
                      </a:cubicBezTo>
                      <a:lnTo>
                        <a:pt x="9131" y="69780"/>
                      </a:lnTo>
                      <a:cubicBezTo>
                        <a:pt x="9131" y="72350"/>
                        <a:pt x="7039" y="74349"/>
                        <a:pt x="4566" y="74349"/>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grpSp>
              <p:nvGrpSpPr>
                <p:cNvPr id="220" name="Gráfico 20">
                  <a:extLst>
                    <a:ext uri="{FF2B5EF4-FFF2-40B4-BE49-F238E27FC236}">
                      <a16:creationId xmlns:a16="http://schemas.microsoft.com/office/drawing/2014/main" id="{FC92B9F8-431F-60C2-EEF7-BA4ACB2E2149}"/>
                    </a:ext>
                  </a:extLst>
                </p:cNvPr>
                <p:cNvGrpSpPr/>
                <p:nvPr/>
              </p:nvGrpSpPr>
              <p:grpSpPr>
                <a:xfrm>
                  <a:off x="6227173" y="2576999"/>
                  <a:ext cx="751864" cy="427531"/>
                  <a:chOff x="6227173" y="2576999"/>
                  <a:chExt cx="751864" cy="427531"/>
                </a:xfrm>
                <a:solidFill>
                  <a:srgbClr val="000000"/>
                </a:solidFill>
              </p:grpSpPr>
              <p:sp>
                <p:nvSpPr>
                  <p:cNvPr id="236" name="Forma libre 45">
                    <a:extLst>
                      <a:ext uri="{FF2B5EF4-FFF2-40B4-BE49-F238E27FC236}">
                        <a16:creationId xmlns:a16="http://schemas.microsoft.com/office/drawing/2014/main" id="{43CEBE3B-5029-8E9E-844C-81425B6E8BC8}"/>
                      </a:ext>
                    </a:extLst>
                  </p:cNvPr>
                  <p:cNvSpPr/>
                  <p:nvPr/>
                </p:nvSpPr>
                <p:spPr>
                  <a:xfrm>
                    <a:off x="6323236" y="2999960"/>
                    <a:ext cx="58589" cy="4569"/>
                  </a:xfrm>
                  <a:custGeom>
                    <a:avLst/>
                    <a:gdLst>
                      <a:gd name="connsiteX0" fmla="*/ 56307 w 58589"/>
                      <a:gd name="connsiteY0" fmla="*/ 4570 h 4569"/>
                      <a:gd name="connsiteX1" fmla="*/ 2283 w 58589"/>
                      <a:gd name="connsiteY1" fmla="*/ 4570 h 4569"/>
                      <a:gd name="connsiteX2" fmla="*/ 0 w 58589"/>
                      <a:gd name="connsiteY2" fmla="*/ 2285 h 4569"/>
                      <a:gd name="connsiteX3" fmla="*/ 2283 w 58589"/>
                      <a:gd name="connsiteY3" fmla="*/ 0 h 4569"/>
                      <a:gd name="connsiteX4" fmla="*/ 56307 w 58589"/>
                      <a:gd name="connsiteY4" fmla="*/ 0 h 4569"/>
                      <a:gd name="connsiteX5" fmla="*/ 58589 w 58589"/>
                      <a:gd name="connsiteY5" fmla="*/ 2285 h 4569"/>
                      <a:gd name="connsiteX6" fmla="*/ 56307 w 58589"/>
                      <a:gd name="connsiteY6" fmla="*/ 4570 h 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89" h="4569">
                        <a:moveTo>
                          <a:pt x="56307" y="4570"/>
                        </a:moveTo>
                        <a:lnTo>
                          <a:pt x="2283" y="4570"/>
                        </a:lnTo>
                        <a:cubicBezTo>
                          <a:pt x="1046" y="4570"/>
                          <a:pt x="0" y="3522"/>
                          <a:pt x="0" y="2285"/>
                        </a:cubicBezTo>
                        <a:cubicBezTo>
                          <a:pt x="0" y="1047"/>
                          <a:pt x="1046" y="0"/>
                          <a:pt x="2283" y="0"/>
                        </a:cubicBezTo>
                        <a:lnTo>
                          <a:pt x="56307" y="0"/>
                        </a:lnTo>
                        <a:cubicBezTo>
                          <a:pt x="57543" y="0"/>
                          <a:pt x="58589" y="1047"/>
                          <a:pt x="58589" y="2285"/>
                        </a:cubicBezTo>
                        <a:cubicBezTo>
                          <a:pt x="58589" y="3618"/>
                          <a:pt x="57638" y="4570"/>
                          <a:pt x="56307" y="4570"/>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37" name="Forma libre 46">
                    <a:extLst>
                      <a:ext uri="{FF2B5EF4-FFF2-40B4-BE49-F238E27FC236}">
                        <a16:creationId xmlns:a16="http://schemas.microsoft.com/office/drawing/2014/main" id="{D92651EC-F19D-404D-A2FC-1603C4224AAC}"/>
                      </a:ext>
                    </a:extLst>
                  </p:cNvPr>
                  <p:cNvSpPr/>
                  <p:nvPr/>
                </p:nvSpPr>
                <p:spPr>
                  <a:xfrm>
                    <a:off x="6435089" y="2999960"/>
                    <a:ext cx="59255" cy="4569"/>
                  </a:xfrm>
                  <a:custGeom>
                    <a:avLst/>
                    <a:gdLst>
                      <a:gd name="connsiteX0" fmla="*/ 56972 w 59255"/>
                      <a:gd name="connsiteY0" fmla="*/ 4570 h 4569"/>
                      <a:gd name="connsiteX1" fmla="*/ 2283 w 59255"/>
                      <a:gd name="connsiteY1" fmla="*/ 4570 h 4569"/>
                      <a:gd name="connsiteX2" fmla="*/ 0 w 59255"/>
                      <a:gd name="connsiteY2" fmla="*/ 2285 h 4569"/>
                      <a:gd name="connsiteX3" fmla="*/ 2283 w 59255"/>
                      <a:gd name="connsiteY3" fmla="*/ 0 h 4569"/>
                      <a:gd name="connsiteX4" fmla="*/ 56972 w 59255"/>
                      <a:gd name="connsiteY4" fmla="*/ 0 h 4569"/>
                      <a:gd name="connsiteX5" fmla="*/ 59255 w 59255"/>
                      <a:gd name="connsiteY5" fmla="*/ 2285 h 4569"/>
                      <a:gd name="connsiteX6" fmla="*/ 56972 w 59255"/>
                      <a:gd name="connsiteY6" fmla="*/ 4570 h 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55" h="4569">
                        <a:moveTo>
                          <a:pt x="56972" y="4570"/>
                        </a:moveTo>
                        <a:lnTo>
                          <a:pt x="2283" y="4570"/>
                        </a:lnTo>
                        <a:cubicBezTo>
                          <a:pt x="1046" y="4570"/>
                          <a:pt x="0" y="3522"/>
                          <a:pt x="0" y="2285"/>
                        </a:cubicBezTo>
                        <a:cubicBezTo>
                          <a:pt x="0" y="1047"/>
                          <a:pt x="1046" y="0"/>
                          <a:pt x="2283" y="0"/>
                        </a:cubicBezTo>
                        <a:lnTo>
                          <a:pt x="56972" y="0"/>
                        </a:lnTo>
                        <a:cubicBezTo>
                          <a:pt x="58209" y="0"/>
                          <a:pt x="59255" y="1047"/>
                          <a:pt x="59255" y="2285"/>
                        </a:cubicBezTo>
                        <a:cubicBezTo>
                          <a:pt x="59255" y="3618"/>
                          <a:pt x="58304" y="4570"/>
                          <a:pt x="56972" y="4570"/>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38" name="Forma libre 47">
                    <a:extLst>
                      <a:ext uri="{FF2B5EF4-FFF2-40B4-BE49-F238E27FC236}">
                        <a16:creationId xmlns:a16="http://schemas.microsoft.com/office/drawing/2014/main" id="{BB4BD114-1A3C-8B9F-C835-4936B82E2BAE}"/>
                      </a:ext>
                    </a:extLst>
                  </p:cNvPr>
                  <p:cNvSpPr/>
                  <p:nvPr/>
                </p:nvSpPr>
                <p:spPr>
                  <a:xfrm>
                    <a:off x="6545800" y="2999960"/>
                    <a:ext cx="59635" cy="4569"/>
                  </a:xfrm>
                  <a:custGeom>
                    <a:avLst/>
                    <a:gdLst>
                      <a:gd name="connsiteX0" fmla="*/ 57353 w 59635"/>
                      <a:gd name="connsiteY0" fmla="*/ 4570 h 4569"/>
                      <a:gd name="connsiteX1" fmla="*/ 2283 w 59635"/>
                      <a:gd name="connsiteY1" fmla="*/ 4570 h 4569"/>
                      <a:gd name="connsiteX2" fmla="*/ 0 w 59635"/>
                      <a:gd name="connsiteY2" fmla="*/ 2285 h 4569"/>
                      <a:gd name="connsiteX3" fmla="*/ 2283 w 59635"/>
                      <a:gd name="connsiteY3" fmla="*/ 0 h 4569"/>
                      <a:gd name="connsiteX4" fmla="*/ 57353 w 59635"/>
                      <a:gd name="connsiteY4" fmla="*/ 0 h 4569"/>
                      <a:gd name="connsiteX5" fmla="*/ 59635 w 59635"/>
                      <a:gd name="connsiteY5" fmla="*/ 2285 h 4569"/>
                      <a:gd name="connsiteX6" fmla="*/ 57353 w 59635"/>
                      <a:gd name="connsiteY6" fmla="*/ 4570 h 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35" h="4569">
                        <a:moveTo>
                          <a:pt x="57353" y="4570"/>
                        </a:moveTo>
                        <a:lnTo>
                          <a:pt x="2283" y="4570"/>
                        </a:lnTo>
                        <a:cubicBezTo>
                          <a:pt x="1046" y="4570"/>
                          <a:pt x="0" y="3522"/>
                          <a:pt x="0" y="2285"/>
                        </a:cubicBezTo>
                        <a:cubicBezTo>
                          <a:pt x="0" y="1047"/>
                          <a:pt x="1046" y="0"/>
                          <a:pt x="2283" y="0"/>
                        </a:cubicBezTo>
                        <a:lnTo>
                          <a:pt x="57353" y="0"/>
                        </a:lnTo>
                        <a:cubicBezTo>
                          <a:pt x="58589" y="0"/>
                          <a:pt x="59635" y="1047"/>
                          <a:pt x="59635" y="2285"/>
                        </a:cubicBezTo>
                        <a:cubicBezTo>
                          <a:pt x="59635" y="3618"/>
                          <a:pt x="58589" y="4570"/>
                          <a:pt x="57353" y="4570"/>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39" name="Forma libre 48">
                    <a:extLst>
                      <a:ext uri="{FF2B5EF4-FFF2-40B4-BE49-F238E27FC236}">
                        <a16:creationId xmlns:a16="http://schemas.microsoft.com/office/drawing/2014/main" id="{3393030B-B2A7-43C7-7D72-51015A5837DC}"/>
                      </a:ext>
                    </a:extLst>
                  </p:cNvPr>
                  <p:cNvSpPr/>
                  <p:nvPr/>
                </p:nvSpPr>
                <p:spPr>
                  <a:xfrm>
                    <a:off x="6657652" y="2999960"/>
                    <a:ext cx="66864" cy="4569"/>
                  </a:xfrm>
                  <a:custGeom>
                    <a:avLst/>
                    <a:gdLst>
                      <a:gd name="connsiteX0" fmla="*/ 64582 w 66864"/>
                      <a:gd name="connsiteY0" fmla="*/ 4570 h 4569"/>
                      <a:gd name="connsiteX1" fmla="*/ 2283 w 66864"/>
                      <a:gd name="connsiteY1" fmla="*/ 4570 h 4569"/>
                      <a:gd name="connsiteX2" fmla="*/ 0 w 66864"/>
                      <a:gd name="connsiteY2" fmla="*/ 2285 h 4569"/>
                      <a:gd name="connsiteX3" fmla="*/ 2283 w 66864"/>
                      <a:gd name="connsiteY3" fmla="*/ 0 h 4569"/>
                      <a:gd name="connsiteX4" fmla="*/ 64582 w 66864"/>
                      <a:gd name="connsiteY4" fmla="*/ 0 h 4569"/>
                      <a:gd name="connsiteX5" fmla="*/ 66864 w 66864"/>
                      <a:gd name="connsiteY5" fmla="*/ 2285 h 4569"/>
                      <a:gd name="connsiteX6" fmla="*/ 64582 w 66864"/>
                      <a:gd name="connsiteY6" fmla="*/ 4570 h 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64" h="4569">
                        <a:moveTo>
                          <a:pt x="64582" y="4570"/>
                        </a:moveTo>
                        <a:lnTo>
                          <a:pt x="2283" y="4570"/>
                        </a:lnTo>
                        <a:cubicBezTo>
                          <a:pt x="1046" y="4570"/>
                          <a:pt x="0" y="3522"/>
                          <a:pt x="0" y="2285"/>
                        </a:cubicBezTo>
                        <a:cubicBezTo>
                          <a:pt x="0" y="1047"/>
                          <a:pt x="1046" y="0"/>
                          <a:pt x="2283" y="0"/>
                        </a:cubicBezTo>
                        <a:lnTo>
                          <a:pt x="64582" y="0"/>
                        </a:lnTo>
                        <a:cubicBezTo>
                          <a:pt x="65818" y="0"/>
                          <a:pt x="66864" y="1047"/>
                          <a:pt x="66864" y="2285"/>
                        </a:cubicBezTo>
                        <a:cubicBezTo>
                          <a:pt x="66864" y="3618"/>
                          <a:pt x="65818" y="4570"/>
                          <a:pt x="64582" y="4570"/>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40" name="Forma libre 49">
                    <a:extLst>
                      <a:ext uri="{FF2B5EF4-FFF2-40B4-BE49-F238E27FC236}">
                        <a16:creationId xmlns:a16="http://schemas.microsoft.com/office/drawing/2014/main" id="{9337D21E-1393-BD59-2340-C1747361CD44}"/>
                      </a:ext>
                    </a:extLst>
                  </p:cNvPr>
                  <p:cNvSpPr/>
                  <p:nvPr/>
                </p:nvSpPr>
                <p:spPr>
                  <a:xfrm>
                    <a:off x="6774546" y="2999960"/>
                    <a:ext cx="61823" cy="4569"/>
                  </a:xfrm>
                  <a:custGeom>
                    <a:avLst/>
                    <a:gdLst>
                      <a:gd name="connsiteX0" fmla="*/ 59541 w 61823"/>
                      <a:gd name="connsiteY0" fmla="*/ 4570 h 4569"/>
                      <a:gd name="connsiteX1" fmla="*/ 2283 w 61823"/>
                      <a:gd name="connsiteY1" fmla="*/ 4570 h 4569"/>
                      <a:gd name="connsiteX2" fmla="*/ 0 w 61823"/>
                      <a:gd name="connsiteY2" fmla="*/ 2285 h 4569"/>
                      <a:gd name="connsiteX3" fmla="*/ 2283 w 61823"/>
                      <a:gd name="connsiteY3" fmla="*/ 0 h 4569"/>
                      <a:gd name="connsiteX4" fmla="*/ 59541 w 61823"/>
                      <a:gd name="connsiteY4" fmla="*/ 0 h 4569"/>
                      <a:gd name="connsiteX5" fmla="*/ 61823 w 61823"/>
                      <a:gd name="connsiteY5" fmla="*/ 2285 h 4569"/>
                      <a:gd name="connsiteX6" fmla="*/ 59541 w 61823"/>
                      <a:gd name="connsiteY6" fmla="*/ 4570 h 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23" h="4569">
                        <a:moveTo>
                          <a:pt x="59541" y="4570"/>
                        </a:moveTo>
                        <a:lnTo>
                          <a:pt x="2283" y="4570"/>
                        </a:lnTo>
                        <a:cubicBezTo>
                          <a:pt x="1046" y="4570"/>
                          <a:pt x="0" y="3522"/>
                          <a:pt x="0" y="2285"/>
                        </a:cubicBezTo>
                        <a:cubicBezTo>
                          <a:pt x="0" y="1047"/>
                          <a:pt x="1046" y="0"/>
                          <a:pt x="2283" y="0"/>
                        </a:cubicBezTo>
                        <a:lnTo>
                          <a:pt x="59541" y="0"/>
                        </a:lnTo>
                        <a:cubicBezTo>
                          <a:pt x="60777" y="0"/>
                          <a:pt x="61823" y="1047"/>
                          <a:pt x="61823" y="2285"/>
                        </a:cubicBezTo>
                        <a:cubicBezTo>
                          <a:pt x="61823" y="3618"/>
                          <a:pt x="60777" y="4570"/>
                          <a:pt x="59541" y="4570"/>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41" name="Forma libre 50">
                    <a:extLst>
                      <a:ext uri="{FF2B5EF4-FFF2-40B4-BE49-F238E27FC236}">
                        <a16:creationId xmlns:a16="http://schemas.microsoft.com/office/drawing/2014/main" id="{C409F648-8CCC-0341-932E-11C07E986EC8}"/>
                      </a:ext>
                    </a:extLst>
                  </p:cNvPr>
                  <p:cNvSpPr/>
                  <p:nvPr/>
                </p:nvSpPr>
                <p:spPr>
                  <a:xfrm>
                    <a:off x="6886398" y="2999960"/>
                    <a:ext cx="61829" cy="4569"/>
                  </a:xfrm>
                  <a:custGeom>
                    <a:avLst/>
                    <a:gdLst>
                      <a:gd name="connsiteX0" fmla="*/ 59540 w 61829"/>
                      <a:gd name="connsiteY0" fmla="*/ 4570 h 4569"/>
                      <a:gd name="connsiteX1" fmla="*/ 2283 w 61829"/>
                      <a:gd name="connsiteY1" fmla="*/ 4570 h 4569"/>
                      <a:gd name="connsiteX2" fmla="*/ 0 w 61829"/>
                      <a:gd name="connsiteY2" fmla="*/ 2285 h 4569"/>
                      <a:gd name="connsiteX3" fmla="*/ 2283 w 61829"/>
                      <a:gd name="connsiteY3" fmla="*/ 0 h 4569"/>
                      <a:gd name="connsiteX4" fmla="*/ 59540 w 61829"/>
                      <a:gd name="connsiteY4" fmla="*/ 0 h 4569"/>
                      <a:gd name="connsiteX5" fmla="*/ 61823 w 61829"/>
                      <a:gd name="connsiteY5" fmla="*/ 2285 h 4569"/>
                      <a:gd name="connsiteX6" fmla="*/ 59540 w 61829"/>
                      <a:gd name="connsiteY6" fmla="*/ 4570 h 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29" h="4569">
                        <a:moveTo>
                          <a:pt x="59540" y="4570"/>
                        </a:moveTo>
                        <a:lnTo>
                          <a:pt x="2283" y="4570"/>
                        </a:lnTo>
                        <a:cubicBezTo>
                          <a:pt x="1046" y="4570"/>
                          <a:pt x="0" y="3522"/>
                          <a:pt x="0" y="2285"/>
                        </a:cubicBezTo>
                        <a:cubicBezTo>
                          <a:pt x="0" y="1047"/>
                          <a:pt x="1046" y="0"/>
                          <a:pt x="2283" y="0"/>
                        </a:cubicBezTo>
                        <a:lnTo>
                          <a:pt x="59540" y="0"/>
                        </a:lnTo>
                        <a:cubicBezTo>
                          <a:pt x="60777" y="0"/>
                          <a:pt x="61823" y="1047"/>
                          <a:pt x="61823" y="2285"/>
                        </a:cubicBezTo>
                        <a:cubicBezTo>
                          <a:pt x="61918" y="3618"/>
                          <a:pt x="60872" y="4570"/>
                          <a:pt x="59540" y="4570"/>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42" name="Forma libre 51">
                    <a:extLst>
                      <a:ext uri="{FF2B5EF4-FFF2-40B4-BE49-F238E27FC236}">
                        <a16:creationId xmlns:a16="http://schemas.microsoft.com/office/drawing/2014/main" id="{9EBDF07F-9488-8513-3484-A6E7FEF9BDDC}"/>
                      </a:ext>
                    </a:extLst>
                  </p:cNvPr>
                  <p:cNvSpPr/>
                  <p:nvPr/>
                </p:nvSpPr>
                <p:spPr>
                  <a:xfrm>
                    <a:off x="6974472" y="2925326"/>
                    <a:ext cx="4565" cy="58451"/>
                  </a:xfrm>
                  <a:custGeom>
                    <a:avLst/>
                    <a:gdLst>
                      <a:gd name="connsiteX0" fmla="*/ 2283 w 4565"/>
                      <a:gd name="connsiteY0" fmla="*/ 58451 h 58451"/>
                      <a:gd name="connsiteX1" fmla="*/ 0 w 4565"/>
                      <a:gd name="connsiteY1" fmla="*/ 56166 h 58451"/>
                      <a:gd name="connsiteX2" fmla="*/ 0 w 4565"/>
                      <a:gd name="connsiteY2" fmla="*/ 2285 h 58451"/>
                      <a:gd name="connsiteX3" fmla="*/ 2283 w 4565"/>
                      <a:gd name="connsiteY3" fmla="*/ 0 h 58451"/>
                      <a:gd name="connsiteX4" fmla="*/ 4566 w 4565"/>
                      <a:gd name="connsiteY4" fmla="*/ 2285 h 58451"/>
                      <a:gd name="connsiteX5" fmla="*/ 4566 w 4565"/>
                      <a:gd name="connsiteY5" fmla="*/ 56166 h 58451"/>
                      <a:gd name="connsiteX6" fmla="*/ 2283 w 4565"/>
                      <a:gd name="connsiteY6" fmla="*/ 58451 h 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5" h="58451">
                        <a:moveTo>
                          <a:pt x="2283" y="58451"/>
                        </a:moveTo>
                        <a:cubicBezTo>
                          <a:pt x="1046" y="58451"/>
                          <a:pt x="0" y="57404"/>
                          <a:pt x="0" y="56166"/>
                        </a:cubicBezTo>
                        <a:lnTo>
                          <a:pt x="0" y="2285"/>
                        </a:lnTo>
                        <a:cubicBezTo>
                          <a:pt x="0" y="1047"/>
                          <a:pt x="1046" y="0"/>
                          <a:pt x="2283" y="0"/>
                        </a:cubicBezTo>
                        <a:cubicBezTo>
                          <a:pt x="3519" y="0"/>
                          <a:pt x="4566" y="1047"/>
                          <a:pt x="4566" y="2285"/>
                        </a:cubicBezTo>
                        <a:lnTo>
                          <a:pt x="4566" y="56166"/>
                        </a:lnTo>
                        <a:cubicBezTo>
                          <a:pt x="4566" y="57404"/>
                          <a:pt x="3614" y="58451"/>
                          <a:pt x="2283" y="58451"/>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43" name="Forma libre 52">
                    <a:extLst>
                      <a:ext uri="{FF2B5EF4-FFF2-40B4-BE49-F238E27FC236}">
                        <a16:creationId xmlns:a16="http://schemas.microsoft.com/office/drawing/2014/main" id="{9D4D6BF6-4232-59DC-7C47-7D4A8A532F1C}"/>
                      </a:ext>
                    </a:extLst>
                  </p:cNvPr>
                  <p:cNvSpPr/>
                  <p:nvPr/>
                </p:nvSpPr>
                <p:spPr>
                  <a:xfrm>
                    <a:off x="6974472" y="2794048"/>
                    <a:ext cx="4565" cy="67590"/>
                  </a:xfrm>
                  <a:custGeom>
                    <a:avLst/>
                    <a:gdLst>
                      <a:gd name="connsiteX0" fmla="*/ 2283 w 4565"/>
                      <a:gd name="connsiteY0" fmla="*/ 67590 h 67590"/>
                      <a:gd name="connsiteX1" fmla="*/ 0 w 4565"/>
                      <a:gd name="connsiteY1" fmla="*/ 65305 h 67590"/>
                      <a:gd name="connsiteX2" fmla="*/ 0 w 4565"/>
                      <a:gd name="connsiteY2" fmla="*/ 2285 h 67590"/>
                      <a:gd name="connsiteX3" fmla="*/ 2283 w 4565"/>
                      <a:gd name="connsiteY3" fmla="*/ 0 h 67590"/>
                      <a:gd name="connsiteX4" fmla="*/ 4566 w 4565"/>
                      <a:gd name="connsiteY4" fmla="*/ 2285 h 67590"/>
                      <a:gd name="connsiteX5" fmla="*/ 4566 w 4565"/>
                      <a:gd name="connsiteY5" fmla="*/ 65305 h 67590"/>
                      <a:gd name="connsiteX6" fmla="*/ 2283 w 4565"/>
                      <a:gd name="connsiteY6" fmla="*/ 67590 h 6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5" h="67590">
                        <a:moveTo>
                          <a:pt x="2283" y="67590"/>
                        </a:moveTo>
                        <a:cubicBezTo>
                          <a:pt x="1046" y="67590"/>
                          <a:pt x="0" y="66543"/>
                          <a:pt x="0" y="65305"/>
                        </a:cubicBezTo>
                        <a:lnTo>
                          <a:pt x="0" y="2285"/>
                        </a:lnTo>
                        <a:cubicBezTo>
                          <a:pt x="0" y="1047"/>
                          <a:pt x="1046" y="0"/>
                          <a:pt x="2283" y="0"/>
                        </a:cubicBezTo>
                        <a:cubicBezTo>
                          <a:pt x="3519" y="0"/>
                          <a:pt x="4566" y="1047"/>
                          <a:pt x="4566" y="2285"/>
                        </a:cubicBezTo>
                        <a:lnTo>
                          <a:pt x="4566" y="65305"/>
                        </a:lnTo>
                        <a:cubicBezTo>
                          <a:pt x="4566" y="66543"/>
                          <a:pt x="3614" y="67590"/>
                          <a:pt x="2283" y="67590"/>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44" name="Forma libre 53">
                    <a:extLst>
                      <a:ext uri="{FF2B5EF4-FFF2-40B4-BE49-F238E27FC236}">
                        <a16:creationId xmlns:a16="http://schemas.microsoft.com/office/drawing/2014/main" id="{E758EAF6-3881-94EA-5923-963F7717B52F}"/>
                      </a:ext>
                    </a:extLst>
                  </p:cNvPr>
                  <p:cNvSpPr/>
                  <p:nvPr/>
                </p:nvSpPr>
                <p:spPr>
                  <a:xfrm>
                    <a:off x="6974472" y="2686095"/>
                    <a:ext cx="4565" cy="53405"/>
                  </a:xfrm>
                  <a:custGeom>
                    <a:avLst/>
                    <a:gdLst>
                      <a:gd name="connsiteX0" fmla="*/ 2283 w 4565"/>
                      <a:gd name="connsiteY0" fmla="*/ 53406 h 53405"/>
                      <a:gd name="connsiteX1" fmla="*/ 0 w 4565"/>
                      <a:gd name="connsiteY1" fmla="*/ 51121 h 53405"/>
                      <a:gd name="connsiteX2" fmla="*/ 0 w 4565"/>
                      <a:gd name="connsiteY2" fmla="*/ 2285 h 53405"/>
                      <a:gd name="connsiteX3" fmla="*/ 2283 w 4565"/>
                      <a:gd name="connsiteY3" fmla="*/ 0 h 53405"/>
                      <a:gd name="connsiteX4" fmla="*/ 4566 w 4565"/>
                      <a:gd name="connsiteY4" fmla="*/ 2285 h 53405"/>
                      <a:gd name="connsiteX5" fmla="*/ 4566 w 4565"/>
                      <a:gd name="connsiteY5" fmla="*/ 51121 h 53405"/>
                      <a:gd name="connsiteX6" fmla="*/ 2283 w 4565"/>
                      <a:gd name="connsiteY6" fmla="*/ 53406 h 5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5" h="53405">
                        <a:moveTo>
                          <a:pt x="2283" y="53406"/>
                        </a:moveTo>
                        <a:cubicBezTo>
                          <a:pt x="1046" y="53406"/>
                          <a:pt x="0" y="52359"/>
                          <a:pt x="0" y="51121"/>
                        </a:cubicBezTo>
                        <a:lnTo>
                          <a:pt x="0" y="2285"/>
                        </a:lnTo>
                        <a:cubicBezTo>
                          <a:pt x="0" y="1047"/>
                          <a:pt x="1046" y="0"/>
                          <a:pt x="2283" y="0"/>
                        </a:cubicBezTo>
                        <a:cubicBezTo>
                          <a:pt x="3519" y="0"/>
                          <a:pt x="4566" y="1047"/>
                          <a:pt x="4566" y="2285"/>
                        </a:cubicBezTo>
                        <a:lnTo>
                          <a:pt x="4566" y="51121"/>
                        </a:lnTo>
                        <a:cubicBezTo>
                          <a:pt x="4566" y="52359"/>
                          <a:pt x="3614" y="53406"/>
                          <a:pt x="2283" y="53406"/>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45" name="Forma libre 54">
                    <a:extLst>
                      <a:ext uri="{FF2B5EF4-FFF2-40B4-BE49-F238E27FC236}">
                        <a16:creationId xmlns:a16="http://schemas.microsoft.com/office/drawing/2014/main" id="{1B68E749-9438-3BB2-966A-C7EDF39A4A32}"/>
                      </a:ext>
                    </a:extLst>
                  </p:cNvPr>
                  <p:cNvSpPr/>
                  <p:nvPr/>
                </p:nvSpPr>
                <p:spPr>
                  <a:xfrm>
                    <a:off x="6951455" y="2576999"/>
                    <a:ext cx="27582" cy="50454"/>
                  </a:xfrm>
                  <a:custGeom>
                    <a:avLst/>
                    <a:gdLst>
                      <a:gd name="connsiteX0" fmla="*/ 25300 w 27582"/>
                      <a:gd name="connsiteY0" fmla="*/ 50455 h 50454"/>
                      <a:gd name="connsiteX1" fmla="*/ 23017 w 27582"/>
                      <a:gd name="connsiteY1" fmla="*/ 48170 h 50454"/>
                      <a:gd name="connsiteX2" fmla="*/ 23017 w 27582"/>
                      <a:gd name="connsiteY2" fmla="*/ 4569 h 50454"/>
                      <a:gd name="connsiteX3" fmla="*/ 2283 w 27582"/>
                      <a:gd name="connsiteY3" fmla="*/ 4569 h 50454"/>
                      <a:gd name="connsiteX4" fmla="*/ 0 w 27582"/>
                      <a:gd name="connsiteY4" fmla="*/ 2285 h 50454"/>
                      <a:gd name="connsiteX5" fmla="*/ 2283 w 27582"/>
                      <a:gd name="connsiteY5" fmla="*/ 0 h 50454"/>
                      <a:gd name="connsiteX6" fmla="*/ 25300 w 27582"/>
                      <a:gd name="connsiteY6" fmla="*/ 0 h 50454"/>
                      <a:gd name="connsiteX7" fmla="*/ 27583 w 27582"/>
                      <a:gd name="connsiteY7" fmla="*/ 2285 h 50454"/>
                      <a:gd name="connsiteX8" fmla="*/ 27583 w 27582"/>
                      <a:gd name="connsiteY8" fmla="*/ 48170 h 50454"/>
                      <a:gd name="connsiteX9" fmla="*/ 25300 w 27582"/>
                      <a:gd name="connsiteY9" fmla="*/ 50455 h 5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82" h="50454">
                        <a:moveTo>
                          <a:pt x="25300" y="50455"/>
                        </a:moveTo>
                        <a:cubicBezTo>
                          <a:pt x="24063" y="50455"/>
                          <a:pt x="23017" y="49407"/>
                          <a:pt x="23017" y="48170"/>
                        </a:cubicBezTo>
                        <a:lnTo>
                          <a:pt x="23017" y="4569"/>
                        </a:lnTo>
                        <a:lnTo>
                          <a:pt x="2283" y="4569"/>
                        </a:lnTo>
                        <a:cubicBezTo>
                          <a:pt x="1046" y="4569"/>
                          <a:pt x="0" y="3522"/>
                          <a:pt x="0" y="2285"/>
                        </a:cubicBezTo>
                        <a:cubicBezTo>
                          <a:pt x="0" y="1047"/>
                          <a:pt x="1046" y="0"/>
                          <a:pt x="2283" y="0"/>
                        </a:cubicBezTo>
                        <a:lnTo>
                          <a:pt x="25300" y="0"/>
                        </a:lnTo>
                        <a:cubicBezTo>
                          <a:pt x="26536" y="0"/>
                          <a:pt x="27583" y="1047"/>
                          <a:pt x="27583" y="2285"/>
                        </a:cubicBezTo>
                        <a:lnTo>
                          <a:pt x="27583" y="48170"/>
                        </a:lnTo>
                        <a:cubicBezTo>
                          <a:pt x="27583" y="49407"/>
                          <a:pt x="26631" y="50455"/>
                          <a:pt x="25300" y="50455"/>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46" name="Forma libre 55">
                    <a:extLst>
                      <a:ext uri="{FF2B5EF4-FFF2-40B4-BE49-F238E27FC236}">
                        <a16:creationId xmlns:a16="http://schemas.microsoft.com/office/drawing/2014/main" id="{FA82DF1C-2882-900D-8B2D-850D6BFBD553}"/>
                      </a:ext>
                    </a:extLst>
                  </p:cNvPr>
                  <p:cNvSpPr/>
                  <p:nvPr/>
                </p:nvSpPr>
                <p:spPr>
                  <a:xfrm>
                    <a:off x="6846165" y="2576999"/>
                    <a:ext cx="68766" cy="4569"/>
                  </a:xfrm>
                  <a:custGeom>
                    <a:avLst/>
                    <a:gdLst>
                      <a:gd name="connsiteX0" fmla="*/ 66484 w 68766"/>
                      <a:gd name="connsiteY0" fmla="*/ 4569 h 4569"/>
                      <a:gd name="connsiteX1" fmla="*/ 2283 w 68766"/>
                      <a:gd name="connsiteY1" fmla="*/ 4569 h 4569"/>
                      <a:gd name="connsiteX2" fmla="*/ 0 w 68766"/>
                      <a:gd name="connsiteY2" fmla="*/ 2285 h 4569"/>
                      <a:gd name="connsiteX3" fmla="*/ 2283 w 68766"/>
                      <a:gd name="connsiteY3" fmla="*/ 0 h 4569"/>
                      <a:gd name="connsiteX4" fmla="*/ 66484 w 68766"/>
                      <a:gd name="connsiteY4" fmla="*/ 0 h 4569"/>
                      <a:gd name="connsiteX5" fmla="*/ 68766 w 68766"/>
                      <a:gd name="connsiteY5" fmla="*/ 2285 h 4569"/>
                      <a:gd name="connsiteX6" fmla="*/ 66484 w 68766"/>
                      <a:gd name="connsiteY6" fmla="*/ 4569 h 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66" h="4569">
                        <a:moveTo>
                          <a:pt x="66484" y="4569"/>
                        </a:moveTo>
                        <a:lnTo>
                          <a:pt x="2283" y="4569"/>
                        </a:lnTo>
                        <a:cubicBezTo>
                          <a:pt x="1046" y="4569"/>
                          <a:pt x="0" y="3522"/>
                          <a:pt x="0" y="2285"/>
                        </a:cubicBezTo>
                        <a:cubicBezTo>
                          <a:pt x="0" y="1047"/>
                          <a:pt x="1046" y="0"/>
                          <a:pt x="2283" y="0"/>
                        </a:cubicBezTo>
                        <a:lnTo>
                          <a:pt x="66484" y="0"/>
                        </a:lnTo>
                        <a:cubicBezTo>
                          <a:pt x="67720" y="0"/>
                          <a:pt x="68766" y="1047"/>
                          <a:pt x="68766" y="2285"/>
                        </a:cubicBezTo>
                        <a:cubicBezTo>
                          <a:pt x="68766" y="3522"/>
                          <a:pt x="67720" y="4569"/>
                          <a:pt x="66484" y="4569"/>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47" name="Forma libre 56">
                    <a:extLst>
                      <a:ext uri="{FF2B5EF4-FFF2-40B4-BE49-F238E27FC236}">
                        <a16:creationId xmlns:a16="http://schemas.microsoft.com/office/drawing/2014/main" id="{2738BBE0-DB5A-17C5-C4AE-EED990B4AC19}"/>
                      </a:ext>
                    </a:extLst>
                  </p:cNvPr>
                  <p:cNvSpPr/>
                  <p:nvPr/>
                </p:nvSpPr>
                <p:spPr>
                  <a:xfrm>
                    <a:off x="6704067" y="2576999"/>
                    <a:ext cx="75138" cy="4569"/>
                  </a:xfrm>
                  <a:custGeom>
                    <a:avLst/>
                    <a:gdLst>
                      <a:gd name="connsiteX0" fmla="*/ 72856 w 75138"/>
                      <a:gd name="connsiteY0" fmla="*/ 4569 h 4569"/>
                      <a:gd name="connsiteX1" fmla="*/ 2283 w 75138"/>
                      <a:gd name="connsiteY1" fmla="*/ 4569 h 4569"/>
                      <a:gd name="connsiteX2" fmla="*/ 0 w 75138"/>
                      <a:gd name="connsiteY2" fmla="*/ 2285 h 4569"/>
                      <a:gd name="connsiteX3" fmla="*/ 2283 w 75138"/>
                      <a:gd name="connsiteY3" fmla="*/ 0 h 4569"/>
                      <a:gd name="connsiteX4" fmla="*/ 72856 w 75138"/>
                      <a:gd name="connsiteY4" fmla="*/ 0 h 4569"/>
                      <a:gd name="connsiteX5" fmla="*/ 75139 w 75138"/>
                      <a:gd name="connsiteY5" fmla="*/ 2285 h 4569"/>
                      <a:gd name="connsiteX6" fmla="*/ 72856 w 75138"/>
                      <a:gd name="connsiteY6" fmla="*/ 4569 h 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138" h="4569">
                        <a:moveTo>
                          <a:pt x="72856" y="4569"/>
                        </a:moveTo>
                        <a:lnTo>
                          <a:pt x="2283" y="4569"/>
                        </a:lnTo>
                        <a:cubicBezTo>
                          <a:pt x="1046" y="4569"/>
                          <a:pt x="0" y="3522"/>
                          <a:pt x="0" y="2285"/>
                        </a:cubicBezTo>
                        <a:cubicBezTo>
                          <a:pt x="0" y="1047"/>
                          <a:pt x="1046" y="0"/>
                          <a:pt x="2283" y="0"/>
                        </a:cubicBezTo>
                        <a:lnTo>
                          <a:pt x="72856" y="0"/>
                        </a:lnTo>
                        <a:cubicBezTo>
                          <a:pt x="74093" y="0"/>
                          <a:pt x="75139" y="1047"/>
                          <a:pt x="75139" y="2285"/>
                        </a:cubicBezTo>
                        <a:cubicBezTo>
                          <a:pt x="75139" y="3522"/>
                          <a:pt x="74093" y="4569"/>
                          <a:pt x="72856" y="4569"/>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48" name="Forma libre 57">
                    <a:extLst>
                      <a:ext uri="{FF2B5EF4-FFF2-40B4-BE49-F238E27FC236}">
                        <a16:creationId xmlns:a16="http://schemas.microsoft.com/office/drawing/2014/main" id="{EC642A9C-900F-C617-DF24-5124AB70D736}"/>
                      </a:ext>
                    </a:extLst>
                  </p:cNvPr>
                  <p:cNvSpPr/>
                  <p:nvPr/>
                </p:nvSpPr>
                <p:spPr>
                  <a:xfrm>
                    <a:off x="6573287" y="2576999"/>
                    <a:ext cx="68576" cy="4569"/>
                  </a:xfrm>
                  <a:custGeom>
                    <a:avLst/>
                    <a:gdLst>
                      <a:gd name="connsiteX0" fmla="*/ 66293 w 68576"/>
                      <a:gd name="connsiteY0" fmla="*/ 4569 h 4569"/>
                      <a:gd name="connsiteX1" fmla="*/ 2283 w 68576"/>
                      <a:gd name="connsiteY1" fmla="*/ 4569 h 4569"/>
                      <a:gd name="connsiteX2" fmla="*/ 0 w 68576"/>
                      <a:gd name="connsiteY2" fmla="*/ 2285 h 4569"/>
                      <a:gd name="connsiteX3" fmla="*/ 2283 w 68576"/>
                      <a:gd name="connsiteY3" fmla="*/ 0 h 4569"/>
                      <a:gd name="connsiteX4" fmla="*/ 66293 w 68576"/>
                      <a:gd name="connsiteY4" fmla="*/ 0 h 4569"/>
                      <a:gd name="connsiteX5" fmla="*/ 68576 w 68576"/>
                      <a:gd name="connsiteY5" fmla="*/ 2285 h 4569"/>
                      <a:gd name="connsiteX6" fmla="*/ 66293 w 68576"/>
                      <a:gd name="connsiteY6" fmla="*/ 4569 h 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76" h="4569">
                        <a:moveTo>
                          <a:pt x="66293" y="4569"/>
                        </a:moveTo>
                        <a:lnTo>
                          <a:pt x="2283" y="4569"/>
                        </a:lnTo>
                        <a:cubicBezTo>
                          <a:pt x="1046" y="4569"/>
                          <a:pt x="0" y="3522"/>
                          <a:pt x="0" y="2285"/>
                        </a:cubicBezTo>
                        <a:cubicBezTo>
                          <a:pt x="0" y="1047"/>
                          <a:pt x="1046" y="0"/>
                          <a:pt x="2283" y="0"/>
                        </a:cubicBezTo>
                        <a:lnTo>
                          <a:pt x="66293" y="0"/>
                        </a:lnTo>
                        <a:cubicBezTo>
                          <a:pt x="67530" y="0"/>
                          <a:pt x="68576" y="1047"/>
                          <a:pt x="68576" y="2285"/>
                        </a:cubicBezTo>
                        <a:cubicBezTo>
                          <a:pt x="68576" y="3522"/>
                          <a:pt x="67530" y="4569"/>
                          <a:pt x="66293" y="4569"/>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49" name="Forma libre 58">
                    <a:extLst>
                      <a:ext uri="{FF2B5EF4-FFF2-40B4-BE49-F238E27FC236}">
                        <a16:creationId xmlns:a16="http://schemas.microsoft.com/office/drawing/2014/main" id="{17B7F766-68A4-AA3F-49EF-8BBC0DECD68D}"/>
                      </a:ext>
                    </a:extLst>
                  </p:cNvPr>
                  <p:cNvSpPr/>
                  <p:nvPr/>
                </p:nvSpPr>
                <p:spPr>
                  <a:xfrm>
                    <a:off x="6451353" y="2576999"/>
                    <a:ext cx="67720" cy="4569"/>
                  </a:xfrm>
                  <a:custGeom>
                    <a:avLst/>
                    <a:gdLst>
                      <a:gd name="connsiteX0" fmla="*/ 65437 w 67720"/>
                      <a:gd name="connsiteY0" fmla="*/ 4569 h 4569"/>
                      <a:gd name="connsiteX1" fmla="*/ 2283 w 67720"/>
                      <a:gd name="connsiteY1" fmla="*/ 4569 h 4569"/>
                      <a:gd name="connsiteX2" fmla="*/ 0 w 67720"/>
                      <a:gd name="connsiteY2" fmla="*/ 2285 h 4569"/>
                      <a:gd name="connsiteX3" fmla="*/ 2283 w 67720"/>
                      <a:gd name="connsiteY3" fmla="*/ 0 h 4569"/>
                      <a:gd name="connsiteX4" fmla="*/ 65437 w 67720"/>
                      <a:gd name="connsiteY4" fmla="*/ 0 h 4569"/>
                      <a:gd name="connsiteX5" fmla="*/ 67720 w 67720"/>
                      <a:gd name="connsiteY5" fmla="*/ 2285 h 4569"/>
                      <a:gd name="connsiteX6" fmla="*/ 65437 w 67720"/>
                      <a:gd name="connsiteY6" fmla="*/ 4569 h 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20" h="4569">
                        <a:moveTo>
                          <a:pt x="65437" y="4569"/>
                        </a:moveTo>
                        <a:lnTo>
                          <a:pt x="2283" y="4569"/>
                        </a:lnTo>
                        <a:cubicBezTo>
                          <a:pt x="1046" y="4569"/>
                          <a:pt x="0" y="3522"/>
                          <a:pt x="0" y="2285"/>
                        </a:cubicBezTo>
                        <a:cubicBezTo>
                          <a:pt x="0" y="1047"/>
                          <a:pt x="1046" y="0"/>
                          <a:pt x="2283" y="0"/>
                        </a:cubicBezTo>
                        <a:lnTo>
                          <a:pt x="65437" y="0"/>
                        </a:lnTo>
                        <a:cubicBezTo>
                          <a:pt x="66674" y="0"/>
                          <a:pt x="67720" y="1047"/>
                          <a:pt x="67720" y="2285"/>
                        </a:cubicBezTo>
                        <a:cubicBezTo>
                          <a:pt x="67720" y="3522"/>
                          <a:pt x="66674" y="4569"/>
                          <a:pt x="65437" y="4569"/>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50" name="Forma libre 59">
                    <a:extLst>
                      <a:ext uri="{FF2B5EF4-FFF2-40B4-BE49-F238E27FC236}">
                        <a16:creationId xmlns:a16="http://schemas.microsoft.com/office/drawing/2014/main" id="{07D37D77-30EA-6B6F-FB34-A207F0376F11}"/>
                      </a:ext>
                    </a:extLst>
                  </p:cNvPr>
                  <p:cNvSpPr/>
                  <p:nvPr/>
                </p:nvSpPr>
                <p:spPr>
                  <a:xfrm>
                    <a:off x="6334270" y="2576999"/>
                    <a:ext cx="57454" cy="4569"/>
                  </a:xfrm>
                  <a:custGeom>
                    <a:avLst/>
                    <a:gdLst>
                      <a:gd name="connsiteX0" fmla="*/ 55165 w 57454"/>
                      <a:gd name="connsiteY0" fmla="*/ 4569 h 4569"/>
                      <a:gd name="connsiteX1" fmla="*/ 2283 w 57454"/>
                      <a:gd name="connsiteY1" fmla="*/ 4569 h 4569"/>
                      <a:gd name="connsiteX2" fmla="*/ 0 w 57454"/>
                      <a:gd name="connsiteY2" fmla="*/ 2285 h 4569"/>
                      <a:gd name="connsiteX3" fmla="*/ 2283 w 57454"/>
                      <a:gd name="connsiteY3" fmla="*/ 0 h 4569"/>
                      <a:gd name="connsiteX4" fmla="*/ 55165 w 57454"/>
                      <a:gd name="connsiteY4" fmla="*/ 0 h 4569"/>
                      <a:gd name="connsiteX5" fmla="*/ 57448 w 57454"/>
                      <a:gd name="connsiteY5" fmla="*/ 2285 h 4569"/>
                      <a:gd name="connsiteX6" fmla="*/ 55165 w 57454"/>
                      <a:gd name="connsiteY6" fmla="*/ 4569 h 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54" h="4569">
                        <a:moveTo>
                          <a:pt x="55165" y="4569"/>
                        </a:moveTo>
                        <a:lnTo>
                          <a:pt x="2283" y="4569"/>
                        </a:lnTo>
                        <a:cubicBezTo>
                          <a:pt x="1046" y="4569"/>
                          <a:pt x="0" y="3522"/>
                          <a:pt x="0" y="2285"/>
                        </a:cubicBezTo>
                        <a:cubicBezTo>
                          <a:pt x="0" y="1047"/>
                          <a:pt x="1046" y="0"/>
                          <a:pt x="2283" y="0"/>
                        </a:cubicBezTo>
                        <a:lnTo>
                          <a:pt x="55165" y="0"/>
                        </a:lnTo>
                        <a:cubicBezTo>
                          <a:pt x="56402" y="0"/>
                          <a:pt x="57448" y="1047"/>
                          <a:pt x="57448" y="2285"/>
                        </a:cubicBezTo>
                        <a:cubicBezTo>
                          <a:pt x="57543" y="3522"/>
                          <a:pt x="56497" y="4569"/>
                          <a:pt x="55165" y="4569"/>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51" name="Forma libre 60">
                    <a:extLst>
                      <a:ext uri="{FF2B5EF4-FFF2-40B4-BE49-F238E27FC236}">
                        <a16:creationId xmlns:a16="http://schemas.microsoft.com/office/drawing/2014/main" id="{59FC146A-C99A-0732-3797-A6F97E958E3A}"/>
                      </a:ext>
                    </a:extLst>
                  </p:cNvPr>
                  <p:cNvSpPr/>
                  <p:nvPr/>
                </p:nvSpPr>
                <p:spPr>
                  <a:xfrm>
                    <a:off x="6227173" y="2576999"/>
                    <a:ext cx="53167" cy="25512"/>
                  </a:xfrm>
                  <a:custGeom>
                    <a:avLst/>
                    <a:gdLst>
                      <a:gd name="connsiteX0" fmla="*/ 2283 w 53167"/>
                      <a:gd name="connsiteY0" fmla="*/ 25513 h 25512"/>
                      <a:gd name="connsiteX1" fmla="*/ 0 w 53167"/>
                      <a:gd name="connsiteY1" fmla="*/ 23228 h 25512"/>
                      <a:gd name="connsiteX2" fmla="*/ 0 w 53167"/>
                      <a:gd name="connsiteY2" fmla="*/ 2285 h 25512"/>
                      <a:gd name="connsiteX3" fmla="*/ 2283 w 53167"/>
                      <a:gd name="connsiteY3" fmla="*/ 0 h 25512"/>
                      <a:gd name="connsiteX4" fmla="*/ 50885 w 53167"/>
                      <a:gd name="connsiteY4" fmla="*/ 0 h 25512"/>
                      <a:gd name="connsiteX5" fmla="*/ 53168 w 53167"/>
                      <a:gd name="connsiteY5" fmla="*/ 2285 h 25512"/>
                      <a:gd name="connsiteX6" fmla="*/ 50885 w 53167"/>
                      <a:gd name="connsiteY6" fmla="*/ 4569 h 25512"/>
                      <a:gd name="connsiteX7" fmla="*/ 4565 w 53167"/>
                      <a:gd name="connsiteY7" fmla="*/ 4569 h 25512"/>
                      <a:gd name="connsiteX8" fmla="*/ 4565 w 53167"/>
                      <a:gd name="connsiteY8" fmla="*/ 23228 h 25512"/>
                      <a:gd name="connsiteX9" fmla="*/ 2283 w 53167"/>
                      <a:gd name="connsiteY9" fmla="*/ 25513 h 2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67" h="25512">
                        <a:moveTo>
                          <a:pt x="2283" y="25513"/>
                        </a:moveTo>
                        <a:cubicBezTo>
                          <a:pt x="1046" y="25513"/>
                          <a:pt x="0" y="24466"/>
                          <a:pt x="0" y="23228"/>
                        </a:cubicBezTo>
                        <a:lnTo>
                          <a:pt x="0" y="2285"/>
                        </a:lnTo>
                        <a:cubicBezTo>
                          <a:pt x="0" y="1047"/>
                          <a:pt x="1046" y="0"/>
                          <a:pt x="2283" y="0"/>
                        </a:cubicBezTo>
                        <a:lnTo>
                          <a:pt x="50885" y="0"/>
                        </a:lnTo>
                        <a:cubicBezTo>
                          <a:pt x="52121" y="0"/>
                          <a:pt x="53168" y="1047"/>
                          <a:pt x="53168" y="2285"/>
                        </a:cubicBezTo>
                        <a:cubicBezTo>
                          <a:pt x="53168" y="3522"/>
                          <a:pt x="52121" y="4569"/>
                          <a:pt x="50885" y="4569"/>
                        </a:cubicBezTo>
                        <a:lnTo>
                          <a:pt x="4565" y="4569"/>
                        </a:lnTo>
                        <a:lnTo>
                          <a:pt x="4565" y="23228"/>
                        </a:lnTo>
                        <a:cubicBezTo>
                          <a:pt x="4565" y="24466"/>
                          <a:pt x="3519" y="25513"/>
                          <a:pt x="2283" y="25513"/>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52" name="Forma libre 61">
                    <a:extLst>
                      <a:ext uri="{FF2B5EF4-FFF2-40B4-BE49-F238E27FC236}">
                        <a16:creationId xmlns:a16="http://schemas.microsoft.com/office/drawing/2014/main" id="{36175000-8934-CB0C-A80E-F7512291715D}"/>
                      </a:ext>
                    </a:extLst>
                  </p:cNvPr>
                  <p:cNvSpPr/>
                  <p:nvPr/>
                </p:nvSpPr>
                <p:spPr>
                  <a:xfrm>
                    <a:off x="6227173" y="2642970"/>
                    <a:ext cx="4565" cy="55976"/>
                  </a:xfrm>
                  <a:custGeom>
                    <a:avLst/>
                    <a:gdLst>
                      <a:gd name="connsiteX0" fmla="*/ 2283 w 4565"/>
                      <a:gd name="connsiteY0" fmla="*/ 55976 h 55976"/>
                      <a:gd name="connsiteX1" fmla="*/ 0 w 4565"/>
                      <a:gd name="connsiteY1" fmla="*/ 53691 h 55976"/>
                      <a:gd name="connsiteX2" fmla="*/ 0 w 4565"/>
                      <a:gd name="connsiteY2" fmla="*/ 2285 h 55976"/>
                      <a:gd name="connsiteX3" fmla="*/ 2283 w 4565"/>
                      <a:gd name="connsiteY3" fmla="*/ 0 h 55976"/>
                      <a:gd name="connsiteX4" fmla="*/ 4565 w 4565"/>
                      <a:gd name="connsiteY4" fmla="*/ 2285 h 55976"/>
                      <a:gd name="connsiteX5" fmla="*/ 4565 w 4565"/>
                      <a:gd name="connsiteY5" fmla="*/ 53691 h 55976"/>
                      <a:gd name="connsiteX6" fmla="*/ 2283 w 4565"/>
                      <a:gd name="connsiteY6" fmla="*/ 55976 h 5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5" h="55976">
                        <a:moveTo>
                          <a:pt x="2283" y="55976"/>
                        </a:moveTo>
                        <a:cubicBezTo>
                          <a:pt x="1046" y="55976"/>
                          <a:pt x="0" y="54929"/>
                          <a:pt x="0" y="53691"/>
                        </a:cubicBezTo>
                        <a:lnTo>
                          <a:pt x="0" y="2285"/>
                        </a:lnTo>
                        <a:cubicBezTo>
                          <a:pt x="0" y="1047"/>
                          <a:pt x="1046" y="0"/>
                          <a:pt x="2283" y="0"/>
                        </a:cubicBezTo>
                        <a:cubicBezTo>
                          <a:pt x="3519" y="0"/>
                          <a:pt x="4565" y="1047"/>
                          <a:pt x="4565" y="2285"/>
                        </a:cubicBezTo>
                        <a:lnTo>
                          <a:pt x="4565" y="53691"/>
                        </a:lnTo>
                        <a:cubicBezTo>
                          <a:pt x="4565" y="54929"/>
                          <a:pt x="3519" y="55976"/>
                          <a:pt x="2283" y="55976"/>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53" name="Forma libre 62">
                    <a:extLst>
                      <a:ext uri="{FF2B5EF4-FFF2-40B4-BE49-F238E27FC236}">
                        <a16:creationId xmlns:a16="http://schemas.microsoft.com/office/drawing/2014/main" id="{2B94E719-FACF-2DA0-3E53-AEB3DD54D1ED}"/>
                      </a:ext>
                    </a:extLst>
                  </p:cNvPr>
                  <p:cNvSpPr/>
                  <p:nvPr/>
                </p:nvSpPr>
                <p:spPr>
                  <a:xfrm>
                    <a:off x="6227173" y="2751876"/>
                    <a:ext cx="4565" cy="57975"/>
                  </a:xfrm>
                  <a:custGeom>
                    <a:avLst/>
                    <a:gdLst>
                      <a:gd name="connsiteX0" fmla="*/ 2283 w 4565"/>
                      <a:gd name="connsiteY0" fmla="*/ 57975 h 57975"/>
                      <a:gd name="connsiteX1" fmla="*/ 0 w 4565"/>
                      <a:gd name="connsiteY1" fmla="*/ 55691 h 57975"/>
                      <a:gd name="connsiteX2" fmla="*/ 0 w 4565"/>
                      <a:gd name="connsiteY2" fmla="*/ 2285 h 57975"/>
                      <a:gd name="connsiteX3" fmla="*/ 2283 w 4565"/>
                      <a:gd name="connsiteY3" fmla="*/ 0 h 57975"/>
                      <a:gd name="connsiteX4" fmla="*/ 4565 w 4565"/>
                      <a:gd name="connsiteY4" fmla="*/ 2285 h 57975"/>
                      <a:gd name="connsiteX5" fmla="*/ 4565 w 4565"/>
                      <a:gd name="connsiteY5" fmla="*/ 55691 h 57975"/>
                      <a:gd name="connsiteX6" fmla="*/ 2283 w 4565"/>
                      <a:gd name="connsiteY6" fmla="*/ 57975 h 5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5" h="57975">
                        <a:moveTo>
                          <a:pt x="2283" y="57975"/>
                        </a:moveTo>
                        <a:cubicBezTo>
                          <a:pt x="1046" y="57975"/>
                          <a:pt x="0" y="56928"/>
                          <a:pt x="0" y="55691"/>
                        </a:cubicBezTo>
                        <a:lnTo>
                          <a:pt x="0" y="2285"/>
                        </a:lnTo>
                        <a:cubicBezTo>
                          <a:pt x="0" y="1047"/>
                          <a:pt x="1046" y="0"/>
                          <a:pt x="2283" y="0"/>
                        </a:cubicBezTo>
                        <a:cubicBezTo>
                          <a:pt x="3519" y="0"/>
                          <a:pt x="4565" y="1047"/>
                          <a:pt x="4565" y="2285"/>
                        </a:cubicBezTo>
                        <a:lnTo>
                          <a:pt x="4565" y="55691"/>
                        </a:lnTo>
                        <a:cubicBezTo>
                          <a:pt x="4565" y="57023"/>
                          <a:pt x="3519" y="57975"/>
                          <a:pt x="2283" y="57975"/>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54" name="Forma libre 63">
                    <a:extLst>
                      <a:ext uri="{FF2B5EF4-FFF2-40B4-BE49-F238E27FC236}">
                        <a16:creationId xmlns:a16="http://schemas.microsoft.com/office/drawing/2014/main" id="{EB42B96E-B6DA-72C9-0B8B-8E67EFD4C2A7}"/>
                      </a:ext>
                    </a:extLst>
                  </p:cNvPr>
                  <p:cNvSpPr/>
                  <p:nvPr/>
                </p:nvSpPr>
                <p:spPr>
                  <a:xfrm>
                    <a:off x="6227173" y="2857069"/>
                    <a:ext cx="4565" cy="67304"/>
                  </a:xfrm>
                  <a:custGeom>
                    <a:avLst/>
                    <a:gdLst>
                      <a:gd name="connsiteX0" fmla="*/ 2283 w 4565"/>
                      <a:gd name="connsiteY0" fmla="*/ 67304 h 67304"/>
                      <a:gd name="connsiteX1" fmla="*/ 0 w 4565"/>
                      <a:gd name="connsiteY1" fmla="*/ 65020 h 67304"/>
                      <a:gd name="connsiteX2" fmla="*/ 0 w 4565"/>
                      <a:gd name="connsiteY2" fmla="*/ 2285 h 67304"/>
                      <a:gd name="connsiteX3" fmla="*/ 2283 w 4565"/>
                      <a:gd name="connsiteY3" fmla="*/ 0 h 67304"/>
                      <a:gd name="connsiteX4" fmla="*/ 4565 w 4565"/>
                      <a:gd name="connsiteY4" fmla="*/ 2285 h 67304"/>
                      <a:gd name="connsiteX5" fmla="*/ 4565 w 4565"/>
                      <a:gd name="connsiteY5" fmla="*/ 65020 h 67304"/>
                      <a:gd name="connsiteX6" fmla="*/ 2283 w 4565"/>
                      <a:gd name="connsiteY6" fmla="*/ 67304 h 6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5" h="67304">
                        <a:moveTo>
                          <a:pt x="2283" y="67304"/>
                        </a:moveTo>
                        <a:cubicBezTo>
                          <a:pt x="1046" y="67304"/>
                          <a:pt x="0" y="66257"/>
                          <a:pt x="0" y="65020"/>
                        </a:cubicBezTo>
                        <a:lnTo>
                          <a:pt x="0" y="2285"/>
                        </a:lnTo>
                        <a:cubicBezTo>
                          <a:pt x="0" y="1047"/>
                          <a:pt x="1046" y="0"/>
                          <a:pt x="2283" y="0"/>
                        </a:cubicBezTo>
                        <a:cubicBezTo>
                          <a:pt x="3519" y="0"/>
                          <a:pt x="4565" y="1047"/>
                          <a:pt x="4565" y="2285"/>
                        </a:cubicBezTo>
                        <a:lnTo>
                          <a:pt x="4565" y="65020"/>
                        </a:lnTo>
                        <a:cubicBezTo>
                          <a:pt x="4565" y="66257"/>
                          <a:pt x="3519" y="67304"/>
                          <a:pt x="2283" y="67304"/>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55" name="Forma libre 64">
                    <a:extLst>
                      <a:ext uri="{FF2B5EF4-FFF2-40B4-BE49-F238E27FC236}">
                        <a16:creationId xmlns:a16="http://schemas.microsoft.com/office/drawing/2014/main" id="{E6744F24-1FDF-8460-9332-7E1D36F27FAB}"/>
                      </a:ext>
                    </a:extLst>
                  </p:cNvPr>
                  <p:cNvSpPr/>
                  <p:nvPr/>
                </p:nvSpPr>
                <p:spPr>
                  <a:xfrm>
                    <a:off x="6227173" y="2979112"/>
                    <a:ext cx="44702" cy="25417"/>
                  </a:xfrm>
                  <a:custGeom>
                    <a:avLst/>
                    <a:gdLst>
                      <a:gd name="connsiteX0" fmla="*/ 42420 w 44702"/>
                      <a:gd name="connsiteY0" fmla="*/ 25418 h 25417"/>
                      <a:gd name="connsiteX1" fmla="*/ 2283 w 44702"/>
                      <a:gd name="connsiteY1" fmla="*/ 25418 h 25417"/>
                      <a:gd name="connsiteX2" fmla="*/ 0 w 44702"/>
                      <a:gd name="connsiteY2" fmla="*/ 23133 h 25417"/>
                      <a:gd name="connsiteX3" fmla="*/ 0 w 44702"/>
                      <a:gd name="connsiteY3" fmla="*/ 2285 h 25417"/>
                      <a:gd name="connsiteX4" fmla="*/ 2283 w 44702"/>
                      <a:gd name="connsiteY4" fmla="*/ 0 h 25417"/>
                      <a:gd name="connsiteX5" fmla="*/ 4565 w 44702"/>
                      <a:gd name="connsiteY5" fmla="*/ 2285 h 25417"/>
                      <a:gd name="connsiteX6" fmla="*/ 4565 w 44702"/>
                      <a:gd name="connsiteY6" fmla="*/ 20848 h 25417"/>
                      <a:gd name="connsiteX7" fmla="*/ 42420 w 44702"/>
                      <a:gd name="connsiteY7" fmla="*/ 20848 h 25417"/>
                      <a:gd name="connsiteX8" fmla="*/ 44703 w 44702"/>
                      <a:gd name="connsiteY8" fmla="*/ 23133 h 25417"/>
                      <a:gd name="connsiteX9" fmla="*/ 42420 w 44702"/>
                      <a:gd name="connsiteY9" fmla="*/ 25418 h 2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02" h="25417">
                        <a:moveTo>
                          <a:pt x="42420" y="25418"/>
                        </a:moveTo>
                        <a:lnTo>
                          <a:pt x="2283" y="25418"/>
                        </a:lnTo>
                        <a:cubicBezTo>
                          <a:pt x="1046" y="25418"/>
                          <a:pt x="0" y="24371"/>
                          <a:pt x="0" y="23133"/>
                        </a:cubicBezTo>
                        <a:lnTo>
                          <a:pt x="0" y="2285"/>
                        </a:lnTo>
                        <a:cubicBezTo>
                          <a:pt x="0" y="1047"/>
                          <a:pt x="1046" y="0"/>
                          <a:pt x="2283" y="0"/>
                        </a:cubicBezTo>
                        <a:cubicBezTo>
                          <a:pt x="3519" y="0"/>
                          <a:pt x="4565" y="1047"/>
                          <a:pt x="4565" y="2285"/>
                        </a:cubicBezTo>
                        <a:lnTo>
                          <a:pt x="4565" y="20848"/>
                        </a:lnTo>
                        <a:lnTo>
                          <a:pt x="42420" y="20848"/>
                        </a:lnTo>
                        <a:cubicBezTo>
                          <a:pt x="43657" y="20848"/>
                          <a:pt x="44703" y="21895"/>
                          <a:pt x="44703" y="23133"/>
                        </a:cubicBezTo>
                        <a:cubicBezTo>
                          <a:pt x="44703" y="24466"/>
                          <a:pt x="43657" y="25418"/>
                          <a:pt x="42420" y="25418"/>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grpSp>
            <p:sp>
              <p:nvSpPr>
                <p:cNvPr id="221" name="Forma libre 65">
                  <a:extLst>
                    <a:ext uri="{FF2B5EF4-FFF2-40B4-BE49-F238E27FC236}">
                      <a16:creationId xmlns:a16="http://schemas.microsoft.com/office/drawing/2014/main" id="{1C317A05-53B2-6549-93B9-24F00F44D1C1}"/>
                    </a:ext>
                  </a:extLst>
                </p:cNvPr>
                <p:cNvSpPr/>
                <p:nvPr/>
              </p:nvSpPr>
              <p:spPr>
                <a:xfrm>
                  <a:off x="6489776" y="2309684"/>
                  <a:ext cx="14748" cy="271883"/>
                </a:xfrm>
                <a:custGeom>
                  <a:avLst/>
                  <a:gdLst>
                    <a:gd name="connsiteX0" fmla="*/ 10180 w 14748"/>
                    <a:gd name="connsiteY0" fmla="*/ 271884 h 271883"/>
                    <a:gd name="connsiteX1" fmla="*/ 5615 w 14748"/>
                    <a:gd name="connsiteY1" fmla="*/ 267409 h 271883"/>
                    <a:gd name="connsiteX2" fmla="*/ 3 w 14748"/>
                    <a:gd name="connsiteY2" fmla="*/ 4665 h 271883"/>
                    <a:gd name="connsiteX3" fmla="*/ 4473 w 14748"/>
                    <a:gd name="connsiteY3" fmla="*/ 0 h 271883"/>
                    <a:gd name="connsiteX4" fmla="*/ 9134 w 14748"/>
                    <a:gd name="connsiteY4" fmla="*/ 4474 h 271883"/>
                    <a:gd name="connsiteX5" fmla="*/ 14745 w 14748"/>
                    <a:gd name="connsiteY5" fmla="*/ 267219 h 271883"/>
                    <a:gd name="connsiteX6" fmla="*/ 10275 w 14748"/>
                    <a:gd name="connsiteY6" fmla="*/ 271884 h 271883"/>
                    <a:gd name="connsiteX7" fmla="*/ 10180 w 14748"/>
                    <a:gd name="connsiteY7" fmla="*/ 271884 h 27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48" h="271883">
                      <a:moveTo>
                        <a:pt x="10180" y="271884"/>
                      </a:moveTo>
                      <a:cubicBezTo>
                        <a:pt x="7707" y="271884"/>
                        <a:pt x="5615" y="269884"/>
                        <a:pt x="5615" y="267409"/>
                      </a:cubicBezTo>
                      <a:lnTo>
                        <a:pt x="3" y="4665"/>
                      </a:lnTo>
                      <a:cubicBezTo>
                        <a:pt x="-92" y="2094"/>
                        <a:pt x="2000" y="0"/>
                        <a:pt x="4473" y="0"/>
                      </a:cubicBezTo>
                      <a:cubicBezTo>
                        <a:pt x="7137" y="0"/>
                        <a:pt x="9134" y="1999"/>
                        <a:pt x="9134" y="4474"/>
                      </a:cubicBezTo>
                      <a:lnTo>
                        <a:pt x="14745" y="267219"/>
                      </a:lnTo>
                      <a:cubicBezTo>
                        <a:pt x="14841" y="269789"/>
                        <a:pt x="12748" y="271884"/>
                        <a:pt x="10275" y="271884"/>
                      </a:cubicBezTo>
                      <a:cubicBezTo>
                        <a:pt x="10275" y="271884"/>
                        <a:pt x="10275" y="271884"/>
                        <a:pt x="10180" y="271884"/>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22" name="Forma libre 66">
                  <a:extLst>
                    <a:ext uri="{FF2B5EF4-FFF2-40B4-BE49-F238E27FC236}">
                      <a16:creationId xmlns:a16="http://schemas.microsoft.com/office/drawing/2014/main" id="{03A5DF5C-E495-E274-DF16-766F1C5431EB}"/>
                    </a:ext>
                  </a:extLst>
                </p:cNvPr>
                <p:cNvSpPr/>
                <p:nvPr/>
              </p:nvSpPr>
              <p:spPr>
                <a:xfrm>
                  <a:off x="6900852" y="3000052"/>
                  <a:ext cx="19217" cy="535254"/>
                </a:xfrm>
                <a:custGeom>
                  <a:avLst/>
                  <a:gdLst>
                    <a:gd name="connsiteX0" fmla="*/ 14651 w 19217"/>
                    <a:gd name="connsiteY0" fmla="*/ 527968 h 535254"/>
                    <a:gd name="connsiteX1" fmla="*/ 10085 w 19217"/>
                    <a:gd name="connsiteY1" fmla="*/ 523493 h 535254"/>
                    <a:gd name="connsiteX2" fmla="*/ 3 w 19217"/>
                    <a:gd name="connsiteY2" fmla="*/ 4668 h 535254"/>
                    <a:gd name="connsiteX3" fmla="*/ 4473 w 19217"/>
                    <a:gd name="connsiteY3" fmla="*/ 3 h 535254"/>
                    <a:gd name="connsiteX4" fmla="*/ 9134 w 19217"/>
                    <a:gd name="connsiteY4" fmla="*/ 4477 h 535254"/>
                    <a:gd name="connsiteX5" fmla="*/ 19216 w 19217"/>
                    <a:gd name="connsiteY5" fmla="*/ 523303 h 535254"/>
                    <a:gd name="connsiteX6" fmla="*/ 14651 w 19217"/>
                    <a:gd name="connsiteY6" fmla="*/ 529491 h 535254"/>
                    <a:gd name="connsiteX7" fmla="*/ 14651 w 19217"/>
                    <a:gd name="connsiteY7" fmla="*/ 527968 h 5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17" h="535254">
                      <a:moveTo>
                        <a:pt x="14651" y="527968"/>
                      </a:moveTo>
                      <a:cubicBezTo>
                        <a:pt x="12178" y="527968"/>
                        <a:pt x="10085" y="525969"/>
                        <a:pt x="10085" y="523493"/>
                      </a:cubicBezTo>
                      <a:lnTo>
                        <a:pt x="3" y="4668"/>
                      </a:lnTo>
                      <a:cubicBezTo>
                        <a:pt x="-92" y="2097"/>
                        <a:pt x="2000" y="3"/>
                        <a:pt x="4473" y="3"/>
                      </a:cubicBezTo>
                      <a:cubicBezTo>
                        <a:pt x="6946" y="-92"/>
                        <a:pt x="9134" y="2002"/>
                        <a:pt x="9134" y="4477"/>
                      </a:cubicBezTo>
                      <a:lnTo>
                        <a:pt x="19216" y="523303"/>
                      </a:lnTo>
                      <a:cubicBezTo>
                        <a:pt x="19311" y="525873"/>
                        <a:pt x="14651" y="527016"/>
                        <a:pt x="14651" y="529491"/>
                      </a:cubicBezTo>
                      <a:cubicBezTo>
                        <a:pt x="14555" y="543294"/>
                        <a:pt x="14745" y="527968"/>
                        <a:pt x="14651" y="527968"/>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grpSp>
              <p:nvGrpSpPr>
                <p:cNvPr id="223" name="Gráfico 20">
                  <a:extLst>
                    <a:ext uri="{FF2B5EF4-FFF2-40B4-BE49-F238E27FC236}">
                      <a16:creationId xmlns:a16="http://schemas.microsoft.com/office/drawing/2014/main" id="{83B5C994-6A83-917D-DEA3-517BB399A7E7}"/>
                    </a:ext>
                  </a:extLst>
                </p:cNvPr>
                <p:cNvGrpSpPr/>
                <p:nvPr/>
              </p:nvGrpSpPr>
              <p:grpSpPr>
                <a:xfrm>
                  <a:off x="6301456" y="3515683"/>
                  <a:ext cx="969386" cy="535065"/>
                  <a:chOff x="6301456" y="3515683"/>
                  <a:chExt cx="969386" cy="535065"/>
                </a:xfrm>
              </p:grpSpPr>
              <p:sp>
                <p:nvSpPr>
                  <p:cNvPr id="232" name="Forma libre 68">
                    <a:extLst>
                      <a:ext uri="{FF2B5EF4-FFF2-40B4-BE49-F238E27FC236}">
                        <a16:creationId xmlns:a16="http://schemas.microsoft.com/office/drawing/2014/main" id="{553EF68B-73A6-4D62-B49C-4BB77580F924}"/>
                      </a:ext>
                    </a:extLst>
                  </p:cNvPr>
                  <p:cNvSpPr/>
                  <p:nvPr/>
                </p:nvSpPr>
                <p:spPr>
                  <a:xfrm>
                    <a:off x="6309160" y="3523297"/>
                    <a:ext cx="949413" cy="502891"/>
                  </a:xfrm>
                  <a:custGeom>
                    <a:avLst/>
                    <a:gdLst>
                      <a:gd name="connsiteX0" fmla="*/ 949413 w 949413"/>
                      <a:gd name="connsiteY0" fmla="*/ 251475 h 502891"/>
                      <a:gd name="connsiteX1" fmla="*/ 474707 w 949413"/>
                      <a:gd name="connsiteY1" fmla="*/ 502891 h 502891"/>
                      <a:gd name="connsiteX2" fmla="*/ 0 w 949413"/>
                      <a:gd name="connsiteY2" fmla="*/ 251475 h 502891"/>
                      <a:gd name="connsiteX3" fmla="*/ 474707 w 949413"/>
                      <a:gd name="connsiteY3" fmla="*/ 59 h 502891"/>
                      <a:gd name="connsiteX4" fmla="*/ 949413 w 949413"/>
                      <a:gd name="connsiteY4" fmla="*/ 251475 h 502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413" h="502891">
                        <a:moveTo>
                          <a:pt x="949413" y="251475"/>
                        </a:moveTo>
                        <a:cubicBezTo>
                          <a:pt x="949413" y="390273"/>
                          <a:pt x="736837" y="502891"/>
                          <a:pt x="474707" y="502891"/>
                        </a:cubicBezTo>
                        <a:cubicBezTo>
                          <a:pt x="212481" y="502891"/>
                          <a:pt x="0" y="390368"/>
                          <a:pt x="0" y="251475"/>
                        </a:cubicBezTo>
                        <a:cubicBezTo>
                          <a:pt x="0" y="112677"/>
                          <a:pt x="212576" y="2915"/>
                          <a:pt x="474707" y="59"/>
                        </a:cubicBezTo>
                        <a:cubicBezTo>
                          <a:pt x="762612" y="-2988"/>
                          <a:pt x="949413" y="112677"/>
                          <a:pt x="949413" y="251475"/>
                        </a:cubicBezTo>
                        <a:close/>
                      </a:path>
                    </a:pathLst>
                  </a:custGeom>
                  <a:solidFill>
                    <a:srgbClr val="FFFFFF"/>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33" name="Forma libre 69">
                    <a:extLst>
                      <a:ext uri="{FF2B5EF4-FFF2-40B4-BE49-F238E27FC236}">
                        <a16:creationId xmlns:a16="http://schemas.microsoft.com/office/drawing/2014/main" id="{0553AD34-00B5-A750-103C-27E23136A8FD}"/>
                      </a:ext>
                    </a:extLst>
                  </p:cNvPr>
                  <p:cNvSpPr/>
                  <p:nvPr/>
                </p:nvSpPr>
                <p:spPr>
                  <a:xfrm>
                    <a:off x="6321429" y="3547857"/>
                    <a:ext cx="949413" cy="502891"/>
                  </a:xfrm>
                  <a:custGeom>
                    <a:avLst/>
                    <a:gdLst>
                      <a:gd name="connsiteX0" fmla="*/ 949414 w 949413"/>
                      <a:gd name="connsiteY0" fmla="*/ 251475 h 502891"/>
                      <a:gd name="connsiteX1" fmla="*/ 474707 w 949413"/>
                      <a:gd name="connsiteY1" fmla="*/ 502891 h 502891"/>
                      <a:gd name="connsiteX2" fmla="*/ 0 w 949413"/>
                      <a:gd name="connsiteY2" fmla="*/ 251475 h 502891"/>
                      <a:gd name="connsiteX3" fmla="*/ 474707 w 949413"/>
                      <a:gd name="connsiteY3" fmla="*/ 59 h 502891"/>
                      <a:gd name="connsiteX4" fmla="*/ 949414 w 949413"/>
                      <a:gd name="connsiteY4" fmla="*/ 251475 h 502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413" h="502891">
                        <a:moveTo>
                          <a:pt x="949414" y="251475"/>
                        </a:moveTo>
                        <a:cubicBezTo>
                          <a:pt x="949414" y="390273"/>
                          <a:pt x="736837" y="502891"/>
                          <a:pt x="474707" y="502891"/>
                        </a:cubicBezTo>
                        <a:cubicBezTo>
                          <a:pt x="212482" y="502891"/>
                          <a:pt x="0" y="390368"/>
                          <a:pt x="0" y="251475"/>
                        </a:cubicBezTo>
                        <a:cubicBezTo>
                          <a:pt x="0" y="112678"/>
                          <a:pt x="212577" y="2915"/>
                          <a:pt x="474707" y="59"/>
                        </a:cubicBezTo>
                        <a:cubicBezTo>
                          <a:pt x="762518" y="-2988"/>
                          <a:pt x="949414" y="112582"/>
                          <a:pt x="949414" y="251475"/>
                        </a:cubicBezTo>
                        <a:close/>
                      </a:path>
                    </a:pathLst>
                  </a:custGeom>
                  <a:solidFill>
                    <a:schemeClr val="accent5">
                      <a:lumMod val="50000"/>
                    </a:schemeClr>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34" name="Forma libre 70">
                    <a:extLst>
                      <a:ext uri="{FF2B5EF4-FFF2-40B4-BE49-F238E27FC236}">
                        <a16:creationId xmlns:a16="http://schemas.microsoft.com/office/drawing/2014/main" id="{653B6F23-3C11-8C8D-0969-4C2D43952AB2}"/>
                      </a:ext>
                    </a:extLst>
                  </p:cNvPr>
                  <p:cNvSpPr/>
                  <p:nvPr/>
                </p:nvSpPr>
                <p:spPr>
                  <a:xfrm>
                    <a:off x="7120240" y="3917765"/>
                    <a:ext cx="51488" cy="37881"/>
                  </a:xfrm>
                  <a:custGeom>
                    <a:avLst/>
                    <a:gdLst>
                      <a:gd name="connsiteX0" fmla="*/ 7649 w 51488"/>
                      <a:gd name="connsiteY0" fmla="*/ 37881 h 37881"/>
                      <a:gd name="connsiteX1" fmla="*/ 991 w 51488"/>
                      <a:gd name="connsiteY1" fmla="*/ 33978 h 37881"/>
                      <a:gd name="connsiteX2" fmla="*/ 3940 w 51488"/>
                      <a:gd name="connsiteY2" fmla="*/ 23602 h 37881"/>
                      <a:gd name="connsiteX3" fmla="*/ 39417 w 51488"/>
                      <a:gd name="connsiteY3" fmla="*/ 1421 h 37881"/>
                      <a:gd name="connsiteX4" fmla="*/ 50069 w 51488"/>
                      <a:gd name="connsiteY4" fmla="*/ 3229 h 37881"/>
                      <a:gd name="connsiteX5" fmla="*/ 48262 w 51488"/>
                      <a:gd name="connsiteY5" fmla="*/ 13891 h 37881"/>
                      <a:gd name="connsiteX6" fmla="*/ 11453 w 51488"/>
                      <a:gd name="connsiteY6" fmla="*/ 36929 h 37881"/>
                      <a:gd name="connsiteX7" fmla="*/ 7649 w 51488"/>
                      <a:gd name="connsiteY7" fmla="*/ 37881 h 3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88" h="37881">
                        <a:moveTo>
                          <a:pt x="7649" y="37881"/>
                        </a:moveTo>
                        <a:cubicBezTo>
                          <a:pt x="4986" y="37881"/>
                          <a:pt x="2323" y="36453"/>
                          <a:pt x="991" y="33978"/>
                        </a:cubicBezTo>
                        <a:cubicBezTo>
                          <a:pt x="-1101" y="30265"/>
                          <a:pt x="230" y="25601"/>
                          <a:pt x="3940" y="23602"/>
                        </a:cubicBezTo>
                        <a:cubicBezTo>
                          <a:pt x="16494" y="16557"/>
                          <a:pt x="28479" y="9132"/>
                          <a:pt x="39417" y="1421"/>
                        </a:cubicBezTo>
                        <a:cubicBezTo>
                          <a:pt x="42841" y="-1054"/>
                          <a:pt x="47596" y="-198"/>
                          <a:pt x="50069" y="3229"/>
                        </a:cubicBezTo>
                        <a:cubicBezTo>
                          <a:pt x="52542" y="6657"/>
                          <a:pt x="51686" y="11512"/>
                          <a:pt x="48262" y="13891"/>
                        </a:cubicBezTo>
                        <a:cubicBezTo>
                          <a:pt x="36849" y="21888"/>
                          <a:pt x="24484" y="29694"/>
                          <a:pt x="11453" y="36929"/>
                        </a:cubicBezTo>
                        <a:cubicBezTo>
                          <a:pt x="10122" y="37596"/>
                          <a:pt x="8885" y="37881"/>
                          <a:pt x="7649" y="37881"/>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35" name="Forma libre 71">
                    <a:extLst>
                      <a:ext uri="{FF2B5EF4-FFF2-40B4-BE49-F238E27FC236}">
                        <a16:creationId xmlns:a16="http://schemas.microsoft.com/office/drawing/2014/main" id="{86FE6998-A71D-DF12-99F2-418FFE176AE2}"/>
                      </a:ext>
                    </a:extLst>
                  </p:cNvPr>
                  <p:cNvSpPr/>
                  <p:nvPr/>
                </p:nvSpPr>
                <p:spPr>
                  <a:xfrm>
                    <a:off x="6301456" y="3515683"/>
                    <a:ext cx="964726" cy="518120"/>
                  </a:xfrm>
                  <a:custGeom>
                    <a:avLst/>
                    <a:gdLst>
                      <a:gd name="connsiteX0" fmla="*/ 482411 w 964726"/>
                      <a:gd name="connsiteY0" fmla="*/ 518121 h 518120"/>
                      <a:gd name="connsiteX1" fmla="*/ 0 w 964726"/>
                      <a:gd name="connsiteY1" fmla="*/ 259089 h 518120"/>
                      <a:gd name="connsiteX2" fmla="*/ 482316 w 964726"/>
                      <a:gd name="connsiteY2" fmla="*/ 57 h 518120"/>
                      <a:gd name="connsiteX3" fmla="*/ 904330 w 964726"/>
                      <a:gd name="connsiteY3" fmla="*/ 127050 h 518120"/>
                      <a:gd name="connsiteX4" fmla="*/ 964727 w 964726"/>
                      <a:gd name="connsiteY4" fmla="*/ 259089 h 518120"/>
                      <a:gd name="connsiteX5" fmla="*/ 909942 w 964726"/>
                      <a:gd name="connsiteY5" fmla="*/ 379609 h 518120"/>
                      <a:gd name="connsiteX6" fmla="*/ 899099 w 964726"/>
                      <a:gd name="connsiteY6" fmla="*/ 379704 h 518120"/>
                      <a:gd name="connsiteX7" fmla="*/ 899004 w 964726"/>
                      <a:gd name="connsiteY7" fmla="*/ 368851 h 518120"/>
                      <a:gd name="connsiteX8" fmla="*/ 949413 w 964726"/>
                      <a:gd name="connsiteY8" fmla="*/ 259089 h 518120"/>
                      <a:gd name="connsiteX9" fmla="*/ 893487 w 964726"/>
                      <a:gd name="connsiteY9" fmla="*/ 137903 h 518120"/>
                      <a:gd name="connsiteX10" fmla="*/ 482411 w 964726"/>
                      <a:gd name="connsiteY10" fmla="*/ 15384 h 518120"/>
                      <a:gd name="connsiteX11" fmla="*/ 150183 w 964726"/>
                      <a:gd name="connsiteY11" fmla="*/ 89162 h 518120"/>
                      <a:gd name="connsiteX12" fmla="*/ 15218 w 964726"/>
                      <a:gd name="connsiteY12" fmla="*/ 259089 h 518120"/>
                      <a:gd name="connsiteX13" fmla="*/ 482316 w 964726"/>
                      <a:gd name="connsiteY13" fmla="*/ 502794 h 518120"/>
                      <a:gd name="connsiteX14" fmla="*/ 776499 w 964726"/>
                      <a:gd name="connsiteY14" fmla="*/ 448055 h 518120"/>
                      <a:gd name="connsiteX15" fmla="*/ 786581 w 964726"/>
                      <a:gd name="connsiteY15" fmla="*/ 452149 h 518120"/>
                      <a:gd name="connsiteX16" fmla="*/ 782491 w 964726"/>
                      <a:gd name="connsiteY16" fmla="*/ 462240 h 518120"/>
                      <a:gd name="connsiteX17" fmla="*/ 482411 w 964726"/>
                      <a:gd name="connsiteY17" fmla="*/ 518121 h 51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4726" h="518120">
                        <a:moveTo>
                          <a:pt x="482411" y="518121"/>
                        </a:moveTo>
                        <a:cubicBezTo>
                          <a:pt x="216381" y="518121"/>
                          <a:pt x="0" y="401885"/>
                          <a:pt x="0" y="259089"/>
                        </a:cubicBezTo>
                        <a:cubicBezTo>
                          <a:pt x="0" y="116673"/>
                          <a:pt x="211816" y="2913"/>
                          <a:pt x="482316" y="57"/>
                        </a:cubicBezTo>
                        <a:cubicBezTo>
                          <a:pt x="667024" y="-1847"/>
                          <a:pt x="820916" y="44324"/>
                          <a:pt x="904330" y="127050"/>
                        </a:cubicBezTo>
                        <a:cubicBezTo>
                          <a:pt x="943897" y="166176"/>
                          <a:pt x="964727" y="211871"/>
                          <a:pt x="964727" y="259089"/>
                        </a:cubicBezTo>
                        <a:cubicBezTo>
                          <a:pt x="964727" y="301166"/>
                          <a:pt x="945799" y="342767"/>
                          <a:pt x="909942" y="379609"/>
                        </a:cubicBezTo>
                        <a:cubicBezTo>
                          <a:pt x="906993" y="382655"/>
                          <a:pt x="902142" y="382655"/>
                          <a:pt x="899099" y="379704"/>
                        </a:cubicBezTo>
                        <a:cubicBezTo>
                          <a:pt x="896055" y="376753"/>
                          <a:pt x="896055" y="371897"/>
                          <a:pt x="899004" y="368851"/>
                        </a:cubicBezTo>
                        <a:cubicBezTo>
                          <a:pt x="932483" y="334485"/>
                          <a:pt x="949413" y="297548"/>
                          <a:pt x="949413" y="259089"/>
                        </a:cubicBezTo>
                        <a:cubicBezTo>
                          <a:pt x="949413" y="216059"/>
                          <a:pt x="930105" y="174077"/>
                          <a:pt x="893487" y="137903"/>
                        </a:cubicBezTo>
                        <a:cubicBezTo>
                          <a:pt x="812927" y="58127"/>
                          <a:pt x="662744" y="13479"/>
                          <a:pt x="482411" y="15384"/>
                        </a:cubicBezTo>
                        <a:cubicBezTo>
                          <a:pt x="356196" y="16716"/>
                          <a:pt x="238257" y="42895"/>
                          <a:pt x="150183" y="89162"/>
                        </a:cubicBezTo>
                        <a:cubicBezTo>
                          <a:pt x="63155" y="134856"/>
                          <a:pt x="15218" y="195211"/>
                          <a:pt x="15218" y="259089"/>
                        </a:cubicBezTo>
                        <a:cubicBezTo>
                          <a:pt x="15218" y="393507"/>
                          <a:pt x="224751" y="502794"/>
                          <a:pt x="482316" y="502794"/>
                        </a:cubicBezTo>
                        <a:cubicBezTo>
                          <a:pt x="589127" y="502794"/>
                          <a:pt x="693656" y="483374"/>
                          <a:pt x="776499" y="448055"/>
                        </a:cubicBezTo>
                        <a:cubicBezTo>
                          <a:pt x="780398" y="446437"/>
                          <a:pt x="784869" y="448246"/>
                          <a:pt x="786581" y="452149"/>
                        </a:cubicBezTo>
                        <a:cubicBezTo>
                          <a:pt x="788198" y="456052"/>
                          <a:pt x="786391" y="460526"/>
                          <a:pt x="782491" y="462240"/>
                        </a:cubicBezTo>
                        <a:cubicBezTo>
                          <a:pt x="696604" y="498796"/>
                          <a:pt x="592741" y="518121"/>
                          <a:pt x="482411" y="518121"/>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grpSp>
            <p:grpSp>
              <p:nvGrpSpPr>
                <p:cNvPr id="224" name="Gráfico 20">
                  <a:extLst>
                    <a:ext uri="{FF2B5EF4-FFF2-40B4-BE49-F238E27FC236}">
                      <a16:creationId xmlns:a16="http://schemas.microsoft.com/office/drawing/2014/main" id="{E542B592-2CE1-D5DB-203D-3CDD23093D1E}"/>
                    </a:ext>
                  </a:extLst>
                </p:cNvPr>
                <p:cNvGrpSpPr/>
                <p:nvPr/>
              </p:nvGrpSpPr>
              <p:grpSpPr>
                <a:xfrm>
                  <a:off x="4959888" y="2561746"/>
                  <a:ext cx="693756" cy="560760"/>
                  <a:chOff x="4959888" y="2561746"/>
                  <a:chExt cx="693756" cy="560760"/>
                </a:xfrm>
              </p:grpSpPr>
              <p:sp>
                <p:nvSpPr>
                  <p:cNvPr id="228" name="Forma libre 73">
                    <a:extLst>
                      <a:ext uri="{FF2B5EF4-FFF2-40B4-BE49-F238E27FC236}">
                        <a16:creationId xmlns:a16="http://schemas.microsoft.com/office/drawing/2014/main" id="{63EB3EA4-27C5-3EDE-9C24-C815BF85D37A}"/>
                      </a:ext>
                    </a:extLst>
                  </p:cNvPr>
                  <p:cNvSpPr/>
                  <p:nvPr/>
                </p:nvSpPr>
                <p:spPr>
                  <a:xfrm>
                    <a:off x="4967428" y="2569302"/>
                    <a:ext cx="661771" cy="540924"/>
                  </a:xfrm>
                  <a:custGeom>
                    <a:avLst/>
                    <a:gdLst>
                      <a:gd name="connsiteX0" fmla="*/ 178981 w 661771"/>
                      <a:gd name="connsiteY0" fmla="*/ 7983 h 540924"/>
                      <a:gd name="connsiteX1" fmla="*/ 169 w 661771"/>
                      <a:gd name="connsiteY1" fmla="*/ 252545 h 540924"/>
                      <a:gd name="connsiteX2" fmla="*/ 178981 w 661771"/>
                      <a:gd name="connsiteY2" fmla="*/ 532901 h 540924"/>
                      <a:gd name="connsiteX3" fmla="*/ 476968 w 661771"/>
                      <a:gd name="connsiteY3" fmla="*/ 532901 h 540924"/>
                      <a:gd name="connsiteX4" fmla="*/ 661772 w 661771"/>
                      <a:gd name="connsiteY4" fmla="*/ 258447 h 540924"/>
                      <a:gd name="connsiteX5" fmla="*/ 471071 w 661771"/>
                      <a:gd name="connsiteY5" fmla="*/ 7887 h 540924"/>
                      <a:gd name="connsiteX6" fmla="*/ 178981 w 661771"/>
                      <a:gd name="connsiteY6" fmla="*/ 7983 h 54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771" h="540924">
                        <a:moveTo>
                          <a:pt x="178981" y="7983"/>
                        </a:moveTo>
                        <a:cubicBezTo>
                          <a:pt x="178981" y="7983"/>
                          <a:pt x="6161" y="228745"/>
                          <a:pt x="169" y="252545"/>
                        </a:cubicBezTo>
                        <a:cubicBezTo>
                          <a:pt x="-5823" y="276439"/>
                          <a:pt x="149210" y="521001"/>
                          <a:pt x="178981" y="532901"/>
                        </a:cubicBezTo>
                        <a:cubicBezTo>
                          <a:pt x="202474" y="542325"/>
                          <a:pt x="435309" y="544800"/>
                          <a:pt x="476968" y="532901"/>
                        </a:cubicBezTo>
                        <a:cubicBezTo>
                          <a:pt x="518723" y="521001"/>
                          <a:pt x="661772" y="294241"/>
                          <a:pt x="661772" y="258447"/>
                        </a:cubicBezTo>
                        <a:cubicBezTo>
                          <a:pt x="661772" y="222653"/>
                          <a:pt x="512731" y="25784"/>
                          <a:pt x="471071" y="7887"/>
                        </a:cubicBezTo>
                        <a:cubicBezTo>
                          <a:pt x="429222" y="-9915"/>
                          <a:pt x="178981" y="7983"/>
                          <a:pt x="178981" y="7983"/>
                        </a:cubicBezTo>
                        <a:close/>
                      </a:path>
                    </a:pathLst>
                  </a:custGeom>
                  <a:solidFill>
                    <a:srgbClr val="FFFFFF"/>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29" name="Forma libre 74">
                    <a:extLst>
                      <a:ext uri="{FF2B5EF4-FFF2-40B4-BE49-F238E27FC236}">
                        <a16:creationId xmlns:a16="http://schemas.microsoft.com/office/drawing/2014/main" id="{DDC06E90-8A02-F4FA-0F68-AE01F8B09CD6}"/>
                      </a:ext>
                    </a:extLst>
                  </p:cNvPr>
                  <p:cNvSpPr/>
                  <p:nvPr/>
                </p:nvSpPr>
                <p:spPr>
                  <a:xfrm>
                    <a:off x="4991872" y="2581582"/>
                    <a:ext cx="661772" cy="540924"/>
                  </a:xfrm>
                  <a:custGeom>
                    <a:avLst/>
                    <a:gdLst>
                      <a:gd name="connsiteX0" fmla="*/ 178981 w 661772"/>
                      <a:gd name="connsiteY0" fmla="*/ 7982 h 540924"/>
                      <a:gd name="connsiteX1" fmla="*/ 169 w 661772"/>
                      <a:gd name="connsiteY1" fmla="*/ 252545 h 540924"/>
                      <a:gd name="connsiteX2" fmla="*/ 178981 w 661772"/>
                      <a:gd name="connsiteY2" fmla="*/ 532901 h 540924"/>
                      <a:gd name="connsiteX3" fmla="*/ 476968 w 661772"/>
                      <a:gd name="connsiteY3" fmla="*/ 532901 h 540924"/>
                      <a:gd name="connsiteX4" fmla="*/ 661772 w 661772"/>
                      <a:gd name="connsiteY4" fmla="*/ 258447 h 540924"/>
                      <a:gd name="connsiteX5" fmla="*/ 471071 w 661772"/>
                      <a:gd name="connsiteY5" fmla="*/ 7887 h 540924"/>
                      <a:gd name="connsiteX6" fmla="*/ 178981 w 661772"/>
                      <a:gd name="connsiteY6" fmla="*/ 7982 h 54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772" h="540924">
                        <a:moveTo>
                          <a:pt x="178981" y="7982"/>
                        </a:moveTo>
                        <a:cubicBezTo>
                          <a:pt x="178981" y="7982"/>
                          <a:pt x="6161" y="228745"/>
                          <a:pt x="169" y="252545"/>
                        </a:cubicBezTo>
                        <a:cubicBezTo>
                          <a:pt x="-5823" y="276439"/>
                          <a:pt x="149211" y="521001"/>
                          <a:pt x="178981" y="532901"/>
                        </a:cubicBezTo>
                        <a:cubicBezTo>
                          <a:pt x="202473" y="542325"/>
                          <a:pt x="435309" y="544800"/>
                          <a:pt x="476968" y="532901"/>
                        </a:cubicBezTo>
                        <a:cubicBezTo>
                          <a:pt x="518723" y="521001"/>
                          <a:pt x="661772" y="294241"/>
                          <a:pt x="661772" y="258447"/>
                        </a:cubicBezTo>
                        <a:cubicBezTo>
                          <a:pt x="661772" y="222653"/>
                          <a:pt x="512731" y="25784"/>
                          <a:pt x="471071" y="7887"/>
                        </a:cubicBezTo>
                        <a:cubicBezTo>
                          <a:pt x="429317" y="-9915"/>
                          <a:pt x="178981" y="7982"/>
                          <a:pt x="178981" y="7982"/>
                        </a:cubicBezTo>
                        <a:close/>
                      </a:path>
                    </a:pathLst>
                  </a:custGeom>
                  <a:solidFill>
                    <a:srgbClr val="FFFFFF"/>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30" name="Forma libre 75">
                    <a:extLst>
                      <a:ext uri="{FF2B5EF4-FFF2-40B4-BE49-F238E27FC236}">
                        <a16:creationId xmlns:a16="http://schemas.microsoft.com/office/drawing/2014/main" id="{3DFB4EA0-0B1C-8EE4-AFF3-199761DEAE18}"/>
                      </a:ext>
                    </a:extLst>
                  </p:cNvPr>
                  <p:cNvSpPr/>
                  <p:nvPr/>
                </p:nvSpPr>
                <p:spPr>
                  <a:xfrm>
                    <a:off x="4959888" y="2561746"/>
                    <a:ext cx="677207" cy="556259"/>
                  </a:xfrm>
                  <a:custGeom>
                    <a:avLst/>
                    <a:gdLst>
                      <a:gd name="connsiteX0" fmla="*/ 341745 w 677207"/>
                      <a:gd name="connsiteY0" fmla="*/ 556260 h 556259"/>
                      <a:gd name="connsiteX1" fmla="*/ 183668 w 677207"/>
                      <a:gd name="connsiteY1" fmla="*/ 547597 h 556259"/>
                      <a:gd name="connsiteX2" fmla="*/ 77237 w 677207"/>
                      <a:gd name="connsiteY2" fmla="*/ 408894 h 556259"/>
                      <a:gd name="connsiteX3" fmla="*/ 291 w 677207"/>
                      <a:gd name="connsiteY3" fmla="*/ 258292 h 556259"/>
                      <a:gd name="connsiteX4" fmla="*/ 69343 w 677207"/>
                      <a:gd name="connsiteY4" fmla="*/ 156145 h 556259"/>
                      <a:gd name="connsiteX5" fmla="*/ 80091 w 677207"/>
                      <a:gd name="connsiteY5" fmla="*/ 154622 h 556259"/>
                      <a:gd name="connsiteX6" fmla="*/ 81612 w 677207"/>
                      <a:gd name="connsiteY6" fmla="*/ 165379 h 556259"/>
                      <a:gd name="connsiteX7" fmla="*/ 15129 w 677207"/>
                      <a:gd name="connsiteY7" fmla="*/ 262100 h 556259"/>
                      <a:gd name="connsiteX8" fmla="*/ 91789 w 677207"/>
                      <a:gd name="connsiteY8" fmla="*/ 403277 h 556259"/>
                      <a:gd name="connsiteX9" fmla="*/ 189375 w 677207"/>
                      <a:gd name="connsiteY9" fmla="*/ 533507 h 556259"/>
                      <a:gd name="connsiteX10" fmla="*/ 482417 w 677207"/>
                      <a:gd name="connsiteY10" fmla="*/ 533222 h 556259"/>
                      <a:gd name="connsiteX11" fmla="*/ 586184 w 677207"/>
                      <a:gd name="connsiteY11" fmla="*/ 408132 h 556259"/>
                      <a:gd name="connsiteX12" fmla="*/ 661704 w 677207"/>
                      <a:gd name="connsiteY12" fmla="*/ 266193 h 556259"/>
                      <a:gd name="connsiteX13" fmla="*/ 475664 w 677207"/>
                      <a:gd name="connsiteY13" fmla="*/ 22678 h 556259"/>
                      <a:gd name="connsiteX14" fmla="*/ 190611 w 677207"/>
                      <a:gd name="connsiteY14" fmla="*/ 23059 h 556259"/>
                      <a:gd name="connsiteX15" fmla="*/ 163980 w 677207"/>
                      <a:gd name="connsiteY15" fmla="*/ 57330 h 556259"/>
                      <a:gd name="connsiteX16" fmla="*/ 153232 w 677207"/>
                      <a:gd name="connsiteY16" fmla="*/ 58663 h 556259"/>
                      <a:gd name="connsiteX17" fmla="*/ 151900 w 677207"/>
                      <a:gd name="connsiteY17" fmla="*/ 47906 h 556259"/>
                      <a:gd name="connsiteX18" fmla="*/ 180719 w 677207"/>
                      <a:gd name="connsiteY18" fmla="*/ 10874 h 556259"/>
                      <a:gd name="connsiteX19" fmla="*/ 186236 w 677207"/>
                      <a:gd name="connsiteY19" fmla="*/ 7923 h 556259"/>
                      <a:gd name="connsiteX20" fmla="*/ 481846 w 677207"/>
                      <a:gd name="connsiteY20" fmla="*/ 8494 h 556259"/>
                      <a:gd name="connsiteX21" fmla="*/ 677207 w 677207"/>
                      <a:gd name="connsiteY21" fmla="*/ 266098 h 556259"/>
                      <a:gd name="connsiteX22" fmla="*/ 486887 w 677207"/>
                      <a:gd name="connsiteY22" fmla="*/ 547882 h 556259"/>
                      <a:gd name="connsiteX23" fmla="*/ 341745 w 677207"/>
                      <a:gd name="connsiteY23" fmla="*/ 556260 h 55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7207" h="556259">
                        <a:moveTo>
                          <a:pt x="341745" y="556260"/>
                        </a:moveTo>
                        <a:cubicBezTo>
                          <a:pt x="269935" y="556260"/>
                          <a:pt x="196984" y="552928"/>
                          <a:pt x="183668" y="547597"/>
                        </a:cubicBezTo>
                        <a:cubicBezTo>
                          <a:pt x="160366" y="538267"/>
                          <a:pt x="90933" y="430409"/>
                          <a:pt x="77237" y="408894"/>
                        </a:cubicBezTo>
                        <a:cubicBezTo>
                          <a:pt x="52508" y="369958"/>
                          <a:pt x="-4560" y="277426"/>
                          <a:pt x="291" y="258292"/>
                        </a:cubicBezTo>
                        <a:cubicBezTo>
                          <a:pt x="1908" y="251723"/>
                          <a:pt x="11229" y="234207"/>
                          <a:pt x="69343" y="156145"/>
                        </a:cubicBezTo>
                        <a:cubicBezTo>
                          <a:pt x="71911" y="152718"/>
                          <a:pt x="76666" y="152052"/>
                          <a:pt x="80091" y="154622"/>
                        </a:cubicBezTo>
                        <a:cubicBezTo>
                          <a:pt x="83514" y="157192"/>
                          <a:pt x="84180" y="161952"/>
                          <a:pt x="81612" y="165379"/>
                        </a:cubicBezTo>
                        <a:cubicBezTo>
                          <a:pt x="24164" y="242584"/>
                          <a:pt x="15985" y="258768"/>
                          <a:pt x="15129" y="262100"/>
                        </a:cubicBezTo>
                        <a:cubicBezTo>
                          <a:pt x="14558" y="271334"/>
                          <a:pt x="43092" y="326929"/>
                          <a:pt x="91789" y="403277"/>
                        </a:cubicBezTo>
                        <a:cubicBezTo>
                          <a:pt x="142484" y="482767"/>
                          <a:pt x="179959" y="529699"/>
                          <a:pt x="189375" y="533507"/>
                        </a:cubicBezTo>
                        <a:cubicBezTo>
                          <a:pt x="210870" y="542075"/>
                          <a:pt x="442469" y="544645"/>
                          <a:pt x="482417" y="533222"/>
                        </a:cubicBezTo>
                        <a:cubicBezTo>
                          <a:pt x="498491" y="528652"/>
                          <a:pt x="540245" y="478388"/>
                          <a:pt x="586184" y="408132"/>
                        </a:cubicBezTo>
                        <a:cubicBezTo>
                          <a:pt x="633455" y="335878"/>
                          <a:pt x="661704" y="279235"/>
                          <a:pt x="661704" y="266193"/>
                        </a:cubicBezTo>
                        <a:cubicBezTo>
                          <a:pt x="661704" y="232493"/>
                          <a:pt x="513899" y="39147"/>
                          <a:pt x="475664" y="22678"/>
                        </a:cubicBezTo>
                        <a:cubicBezTo>
                          <a:pt x="443325" y="8875"/>
                          <a:pt x="262231" y="18014"/>
                          <a:pt x="190611" y="23059"/>
                        </a:cubicBezTo>
                        <a:cubicBezTo>
                          <a:pt x="186521" y="28295"/>
                          <a:pt x="176820" y="40671"/>
                          <a:pt x="163980" y="57330"/>
                        </a:cubicBezTo>
                        <a:cubicBezTo>
                          <a:pt x="161412" y="60662"/>
                          <a:pt x="156561" y="61328"/>
                          <a:pt x="153232" y="58663"/>
                        </a:cubicBezTo>
                        <a:cubicBezTo>
                          <a:pt x="149903" y="56093"/>
                          <a:pt x="149237" y="51238"/>
                          <a:pt x="151900" y="47906"/>
                        </a:cubicBezTo>
                        <a:cubicBezTo>
                          <a:pt x="169116" y="25629"/>
                          <a:pt x="180719" y="10874"/>
                          <a:pt x="180719" y="10874"/>
                        </a:cubicBezTo>
                        <a:cubicBezTo>
                          <a:pt x="182051" y="9160"/>
                          <a:pt x="184048" y="8113"/>
                          <a:pt x="186236" y="7923"/>
                        </a:cubicBezTo>
                        <a:cubicBezTo>
                          <a:pt x="196508" y="7161"/>
                          <a:pt x="438950" y="-9879"/>
                          <a:pt x="481846" y="8494"/>
                        </a:cubicBezTo>
                        <a:cubicBezTo>
                          <a:pt x="525693" y="27248"/>
                          <a:pt x="677207" y="227067"/>
                          <a:pt x="677207" y="266098"/>
                        </a:cubicBezTo>
                        <a:cubicBezTo>
                          <a:pt x="677207" y="306176"/>
                          <a:pt x="531305" y="535221"/>
                          <a:pt x="486887" y="547882"/>
                        </a:cubicBezTo>
                        <a:cubicBezTo>
                          <a:pt x="466057" y="553784"/>
                          <a:pt x="404329" y="556260"/>
                          <a:pt x="341745" y="556260"/>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31" name="Forma libre 76">
                    <a:extLst>
                      <a:ext uri="{FF2B5EF4-FFF2-40B4-BE49-F238E27FC236}">
                        <a16:creationId xmlns:a16="http://schemas.microsoft.com/office/drawing/2014/main" id="{A74F6192-1A04-8C48-59C1-8739BB2C1A27}"/>
                      </a:ext>
                    </a:extLst>
                  </p:cNvPr>
                  <p:cNvSpPr/>
                  <p:nvPr/>
                </p:nvSpPr>
                <p:spPr>
                  <a:xfrm>
                    <a:off x="5052563" y="2641878"/>
                    <a:ext cx="45669" cy="55164"/>
                  </a:xfrm>
                  <a:custGeom>
                    <a:avLst/>
                    <a:gdLst>
                      <a:gd name="connsiteX0" fmla="*/ 7579 w 45669"/>
                      <a:gd name="connsiteY0" fmla="*/ 55165 h 55164"/>
                      <a:gd name="connsiteX1" fmla="*/ 3014 w 45669"/>
                      <a:gd name="connsiteY1" fmla="*/ 53642 h 55164"/>
                      <a:gd name="connsiteX2" fmla="*/ 1492 w 45669"/>
                      <a:gd name="connsiteY2" fmla="*/ 42884 h 55164"/>
                      <a:gd name="connsiteX3" fmla="*/ 31928 w 45669"/>
                      <a:gd name="connsiteY3" fmla="*/ 2997 h 55164"/>
                      <a:gd name="connsiteX4" fmla="*/ 42676 w 45669"/>
                      <a:gd name="connsiteY4" fmla="*/ 1569 h 55164"/>
                      <a:gd name="connsiteX5" fmla="*/ 44102 w 45669"/>
                      <a:gd name="connsiteY5" fmla="*/ 12326 h 55164"/>
                      <a:gd name="connsiteX6" fmla="*/ 13761 w 45669"/>
                      <a:gd name="connsiteY6" fmla="*/ 52214 h 55164"/>
                      <a:gd name="connsiteX7" fmla="*/ 7579 w 45669"/>
                      <a:gd name="connsiteY7" fmla="*/ 55165 h 5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69" h="55164">
                        <a:moveTo>
                          <a:pt x="7579" y="55165"/>
                        </a:moveTo>
                        <a:cubicBezTo>
                          <a:pt x="5962" y="55165"/>
                          <a:pt x="4345" y="54689"/>
                          <a:pt x="3014" y="53642"/>
                        </a:cubicBezTo>
                        <a:cubicBezTo>
                          <a:pt x="-315" y="51071"/>
                          <a:pt x="-981" y="46311"/>
                          <a:pt x="1492" y="42884"/>
                        </a:cubicBezTo>
                        <a:cubicBezTo>
                          <a:pt x="11859" y="29176"/>
                          <a:pt x="22226" y="15658"/>
                          <a:pt x="31928" y="2997"/>
                        </a:cubicBezTo>
                        <a:cubicBezTo>
                          <a:pt x="34496" y="-335"/>
                          <a:pt x="39347" y="-1002"/>
                          <a:pt x="42676" y="1569"/>
                        </a:cubicBezTo>
                        <a:cubicBezTo>
                          <a:pt x="46004" y="4139"/>
                          <a:pt x="46670" y="8994"/>
                          <a:pt x="44102" y="12326"/>
                        </a:cubicBezTo>
                        <a:cubicBezTo>
                          <a:pt x="34401" y="24987"/>
                          <a:pt x="24128" y="38505"/>
                          <a:pt x="13761" y="52214"/>
                        </a:cubicBezTo>
                        <a:cubicBezTo>
                          <a:pt x="12239" y="54118"/>
                          <a:pt x="9957" y="55165"/>
                          <a:pt x="7579" y="55165"/>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grpSp>
            <p:sp>
              <p:nvSpPr>
                <p:cNvPr id="225" name="Forma libre 77">
                  <a:extLst>
                    <a:ext uri="{FF2B5EF4-FFF2-40B4-BE49-F238E27FC236}">
                      <a16:creationId xmlns:a16="http://schemas.microsoft.com/office/drawing/2014/main" id="{D6D4A47A-165D-1B02-FC6C-FFFE35E32840}"/>
                    </a:ext>
                  </a:extLst>
                </p:cNvPr>
                <p:cNvSpPr/>
                <p:nvPr/>
              </p:nvSpPr>
              <p:spPr>
                <a:xfrm>
                  <a:off x="5523214" y="2993342"/>
                  <a:ext cx="245090" cy="246134"/>
                </a:xfrm>
                <a:custGeom>
                  <a:avLst/>
                  <a:gdLst>
                    <a:gd name="connsiteX0" fmla="*/ 238573 w 245090"/>
                    <a:gd name="connsiteY0" fmla="*/ 246134 h 246134"/>
                    <a:gd name="connsiteX1" fmla="*/ 238383 w 245090"/>
                    <a:gd name="connsiteY1" fmla="*/ 246134 h 246134"/>
                    <a:gd name="connsiteX2" fmla="*/ 234008 w 245090"/>
                    <a:gd name="connsiteY2" fmla="*/ 241375 h 246134"/>
                    <a:gd name="connsiteX3" fmla="*/ 224782 w 245090"/>
                    <a:gd name="connsiteY3" fmla="*/ 17851 h 246134"/>
                    <a:gd name="connsiteX4" fmla="*/ 5167 w 245090"/>
                    <a:gd name="connsiteY4" fmla="*/ 21564 h 246134"/>
                    <a:gd name="connsiteX5" fmla="*/ 31 w 245090"/>
                    <a:gd name="connsiteY5" fmla="*/ 17566 h 246134"/>
                    <a:gd name="connsiteX6" fmla="*/ 4026 w 245090"/>
                    <a:gd name="connsiteY6" fmla="*/ 12425 h 246134"/>
                    <a:gd name="connsiteX7" fmla="*/ 232106 w 245090"/>
                    <a:gd name="connsiteY7" fmla="*/ 12330 h 246134"/>
                    <a:gd name="connsiteX8" fmla="*/ 243139 w 245090"/>
                    <a:gd name="connsiteY8" fmla="*/ 241755 h 246134"/>
                    <a:gd name="connsiteX9" fmla="*/ 238573 w 245090"/>
                    <a:gd name="connsiteY9" fmla="*/ 246134 h 24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090" h="246134">
                      <a:moveTo>
                        <a:pt x="238573" y="246134"/>
                      </a:moveTo>
                      <a:cubicBezTo>
                        <a:pt x="238478" y="246134"/>
                        <a:pt x="238478" y="246134"/>
                        <a:pt x="238383" y="246134"/>
                      </a:cubicBezTo>
                      <a:cubicBezTo>
                        <a:pt x="235815" y="246039"/>
                        <a:pt x="233913" y="243850"/>
                        <a:pt x="234008" y="241375"/>
                      </a:cubicBezTo>
                      <a:cubicBezTo>
                        <a:pt x="237337" y="160838"/>
                        <a:pt x="237527" y="34892"/>
                        <a:pt x="224782" y="17851"/>
                      </a:cubicBezTo>
                      <a:cubicBezTo>
                        <a:pt x="218314" y="9188"/>
                        <a:pt x="152972" y="2524"/>
                        <a:pt x="5167" y="21564"/>
                      </a:cubicBezTo>
                      <a:cubicBezTo>
                        <a:pt x="2694" y="21850"/>
                        <a:pt x="316" y="20136"/>
                        <a:pt x="31" y="17566"/>
                      </a:cubicBezTo>
                      <a:cubicBezTo>
                        <a:pt x="-254" y="15090"/>
                        <a:pt x="1458" y="12711"/>
                        <a:pt x="4026" y="12425"/>
                      </a:cubicBezTo>
                      <a:cubicBezTo>
                        <a:pt x="38742" y="7951"/>
                        <a:pt x="213083" y="-13088"/>
                        <a:pt x="232106" y="12330"/>
                      </a:cubicBezTo>
                      <a:cubicBezTo>
                        <a:pt x="250938" y="37462"/>
                        <a:pt x="243995" y="220907"/>
                        <a:pt x="243139" y="241755"/>
                      </a:cubicBezTo>
                      <a:cubicBezTo>
                        <a:pt x="243043" y="244231"/>
                        <a:pt x="241046" y="246134"/>
                        <a:pt x="238573" y="246134"/>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26" name="Forma libre 78">
                  <a:extLst>
                    <a:ext uri="{FF2B5EF4-FFF2-40B4-BE49-F238E27FC236}">
                      <a16:creationId xmlns:a16="http://schemas.microsoft.com/office/drawing/2014/main" id="{A7E91E4E-A6E4-E028-A2A0-2C06236577C0}"/>
                    </a:ext>
                  </a:extLst>
                </p:cNvPr>
                <p:cNvSpPr/>
                <p:nvPr/>
              </p:nvSpPr>
              <p:spPr>
                <a:xfrm>
                  <a:off x="5607420" y="3951932"/>
                  <a:ext cx="64012" cy="15899"/>
                </a:xfrm>
                <a:custGeom>
                  <a:avLst/>
                  <a:gdLst>
                    <a:gd name="connsiteX0" fmla="*/ 56497 w 64012"/>
                    <a:gd name="connsiteY0" fmla="*/ 15900 h 15899"/>
                    <a:gd name="connsiteX1" fmla="*/ 56402 w 64012"/>
                    <a:gd name="connsiteY1" fmla="*/ 15900 h 15899"/>
                    <a:gd name="connsiteX2" fmla="*/ 7609 w 64012"/>
                    <a:gd name="connsiteY2" fmla="*/ 15329 h 15899"/>
                    <a:gd name="connsiteX3" fmla="*/ 0 w 64012"/>
                    <a:gd name="connsiteY3" fmla="*/ 7618 h 15899"/>
                    <a:gd name="connsiteX4" fmla="*/ 7704 w 64012"/>
                    <a:gd name="connsiteY4" fmla="*/ 2 h 15899"/>
                    <a:gd name="connsiteX5" fmla="*/ 56497 w 64012"/>
                    <a:gd name="connsiteY5" fmla="*/ 573 h 15899"/>
                    <a:gd name="connsiteX6" fmla="*/ 64011 w 64012"/>
                    <a:gd name="connsiteY6" fmla="*/ 8379 h 15899"/>
                    <a:gd name="connsiteX7" fmla="*/ 56497 w 64012"/>
                    <a:gd name="connsiteY7" fmla="*/ 15900 h 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2" h="15899">
                      <a:moveTo>
                        <a:pt x="56497" y="15900"/>
                      </a:moveTo>
                      <a:cubicBezTo>
                        <a:pt x="56497" y="15900"/>
                        <a:pt x="56402" y="15900"/>
                        <a:pt x="56402" y="15900"/>
                      </a:cubicBezTo>
                      <a:cubicBezTo>
                        <a:pt x="41088" y="15709"/>
                        <a:pt x="24729" y="15519"/>
                        <a:pt x="7609" y="15329"/>
                      </a:cubicBezTo>
                      <a:cubicBezTo>
                        <a:pt x="3424" y="15329"/>
                        <a:pt x="0" y="11806"/>
                        <a:pt x="0" y="7618"/>
                      </a:cubicBezTo>
                      <a:cubicBezTo>
                        <a:pt x="0" y="3429"/>
                        <a:pt x="3614" y="-93"/>
                        <a:pt x="7704" y="2"/>
                      </a:cubicBezTo>
                      <a:cubicBezTo>
                        <a:pt x="24824" y="192"/>
                        <a:pt x="41184" y="383"/>
                        <a:pt x="56497" y="573"/>
                      </a:cubicBezTo>
                      <a:cubicBezTo>
                        <a:pt x="60682" y="668"/>
                        <a:pt x="64106" y="4095"/>
                        <a:pt x="64011" y="8379"/>
                      </a:cubicBezTo>
                      <a:cubicBezTo>
                        <a:pt x="64106" y="12473"/>
                        <a:pt x="60682" y="15900"/>
                        <a:pt x="56497" y="15900"/>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27" name="Forma libre 79">
                  <a:extLst>
                    <a:ext uri="{FF2B5EF4-FFF2-40B4-BE49-F238E27FC236}">
                      <a16:creationId xmlns:a16="http://schemas.microsoft.com/office/drawing/2014/main" id="{F4EB01B3-D3DB-B709-3DE7-B05F89C81541}"/>
                    </a:ext>
                  </a:extLst>
                </p:cNvPr>
                <p:cNvSpPr/>
                <p:nvPr/>
              </p:nvSpPr>
              <p:spPr>
                <a:xfrm>
                  <a:off x="5011780" y="3951064"/>
                  <a:ext cx="787766" cy="441443"/>
                </a:xfrm>
                <a:custGeom>
                  <a:avLst/>
                  <a:gdLst>
                    <a:gd name="connsiteX0" fmla="*/ 397615 w 787766"/>
                    <a:gd name="connsiteY0" fmla="*/ 441443 h 441443"/>
                    <a:gd name="connsiteX1" fmla="*/ 165730 w 787766"/>
                    <a:gd name="connsiteY1" fmla="*/ 421642 h 441443"/>
                    <a:gd name="connsiteX2" fmla="*/ 1947 w 787766"/>
                    <a:gd name="connsiteY2" fmla="*/ 8962 h 441443"/>
                    <a:gd name="connsiteX3" fmla="*/ 13741 w 787766"/>
                    <a:gd name="connsiteY3" fmla="*/ 1536 h 441443"/>
                    <a:gd name="connsiteX4" fmla="*/ 546656 w 787766"/>
                    <a:gd name="connsiteY4" fmla="*/ 394 h 441443"/>
                    <a:gd name="connsiteX5" fmla="*/ 554265 w 787766"/>
                    <a:gd name="connsiteY5" fmla="*/ 8105 h 441443"/>
                    <a:gd name="connsiteX6" fmla="*/ 546561 w 787766"/>
                    <a:gd name="connsiteY6" fmla="*/ 15721 h 441443"/>
                    <a:gd name="connsiteX7" fmla="*/ 546561 w 787766"/>
                    <a:gd name="connsiteY7" fmla="*/ 15721 h 441443"/>
                    <a:gd name="connsiteX8" fmla="*/ 15072 w 787766"/>
                    <a:gd name="connsiteY8" fmla="*/ 16863 h 441443"/>
                    <a:gd name="connsiteX9" fmla="*/ 177905 w 787766"/>
                    <a:gd name="connsiteY9" fmla="*/ 412503 h 441443"/>
                    <a:gd name="connsiteX10" fmla="*/ 397425 w 787766"/>
                    <a:gd name="connsiteY10" fmla="*/ 426212 h 441443"/>
                    <a:gd name="connsiteX11" fmla="*/ 400944 w 787766"/>
                    <a:gd name="connsiteY11" fmla="*/ 426212 h 441443"/>
                    <a:gd name="connsiteX12" fmla="*/ 624553 w 787766"/>
                    <a:gd name="connsiteY12" fmla="*/ 416311 h 441443"/>
                    <a:gd name="connsiteX13" fmla="*/ 771027 w 787766"/>
                    <a:gd name="connsiteY13" fmla="*/ 20957 h 441443"/>
                    <a:gd name="connsiteX14" fmla="*/ 717573 w 787766"/>
                    <a:gd name="connsiteY14" fmla="*/ 18196 h 441443"/>
                    <a:gd name="connsiteX15" fmla="*/ 710155 w 787766"/>
                    <a:gd name="connsiteY15" fmla="*/ 10294 h 441443"/>
                    <a:gd name="connsiteX16" fmla="*/ 718049 w 787766"/>
                    <a:gd name="connsiteY16" fmla="*/ 2869 h 441443"/>
                    <a:gd name="connsiteX17" fmla="*/ 764084 w 787766"/>
                    <a:gd name="connsiteY17" fmla="*/ 4963 h 441443"/>
                    <a:gd name="connsiteX18" fmla="*/ 787767 w 787766"/>
                    <a:gd name="connsiteY18" fmla="*/ 15435 h 441443"/>
                    <a:gd name="connsiteX19" fmla="*/ 720427 w 787766"/>
                    <a:gd name="connsiteY19" fmla="*/ 221918 h 441443"/>
                    <a:gd name="connsiteX20" fmla="*/ 631497 w 787766"/>
                    <a:gd name="connsiteY20" fmla="*/ 430115 h 441443"/>
                    <a:gd name="connsiteX21" fmla="*/ 397615 w 787766"/>
                    <a:gd name="connsiteY21" fmla="*/ 441443 h 441443"/>
                    <a:gd name="connsiteX22" fmla="*/ 776353 w 787766"/>
                    <a:gd name="connsiteY22" fmla="*/ 21718 h 441443"/>
                    <a:gd name="connsiteX23" fmla="*/ 776353 w 787766"/>
                    <a:gd name="connsiteY23" fmla="*/ 21718 h 441443"/>
                    <a:gd name="connsiteX24" fmla="*/ 776353 w 787766"/>
                    <a:gd name="connsiteY24" fmla="*/ 21718 h 441443"/>
                    <a:gd name="connsiteX25" fmla="*/ 13741 w 787766"/>
                    <a:gd name="connsiteY25" fmla="*/ 16863 h 441443"/>
                    <a:gd name="connsiteX26" fmla="*/ 13741 w 787766"/>
                    <a:gd name="connsiteY26" fmla="*/ 16863 h 441443"/>
                    <a:gd name="connsiteX27" fmla="*/ 13741 w 787766"/>
                    <a:gd name="connsiteY27" fmla="*/ 16863 h 441443"/>
                    <a:gd name="connsiteX28" fmla="*/ 13741 w 787766"/>
                    <a:gd name="connsiteY28" fmla="*/ 16863 h 44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7766" h="441443">
                      <a:moveTo>
                        <a:pt x="397615" y="441443"/>
                      </a:moveTo>
                      <a:cubicBezTo>
                        <a:pt x="253614" y="441443"/>
                        <a:pt x="175527" y="434780"/>
                        <a:pt x="165730" y="421642"/>
                      </a:cubicBezTo>
                      <a:cubicBezTo>
                        <a:pt x="152415" y="403841"/>
                        <a:pt x="-20119" y="53038"/>
                        <a:pt x="1947" y="8962"/>
                      </a:cubicBezTo>
                      <a:cubicBezTo>
                        <a:pt x="4324" y="4202"/>
                        <a:pt x="8604" y="1536"/>
                        <a:pt x="13741" y="1536"/>
                      </a:cubicBezTo>
                      <a:cubicBezTo>
                        <a:pt x="16784" y="1536"/>
                        <a:pt x="323807" y="-939"/>
                        <a:pt x="546656" y="394"/>
                      </a:cubicBezTo>
                      <a:cubicBezTo>
                        <a:pt x="550841" y="394"/>
                        <a:pt x="554265" y="3916"/>
                        <a:pt x="554265" y="8105"/>
                      </a:cubicBezTo>
                      <a:cubicBezTo>
                        <a:pt x="554265" y="12294"/>
                        <a:pt x="550841" y="15721"/>
                        <a:pt x="546561" y="15721"/>
                      </a:cubicBezTo>
                      <a:cubicBezTo>
                        <a:pt x="546561" y="15721"/>
                        <a:pt x="546561" y="15721"/>
                        <a:pt x="546561" y="15721"/>
                      </a:cubicBezTo>
                      <a:cubicBezTo>
                        <a:pt x="331321" y="14483"/>
                        <a:pt x="37709" y="16673"/>
                        <a:pt x="15072" y="16863"/>
                      </a:cubicBezTo>
                      <a:cubicBezTo>
                        <a:pt x="3183" y="51039"/>
                        <a:pt x="154983" y="381945"/>
                        <a:pt x="177905" y="412503"/>
                      </a:cubicBezTo>
                      <a:cubicBezTo>
                        <a:pt x="185799" y="418977"/>
                        <a:pt x="258085" y="426212"/>
                        <a:pt x="397425" y="426212"/>
                      </a:cubicBezTo>
                      <a:cubicBezTo>
                        <a:pt x="398566" y="426212"/>
                        <a:pt x="399707" y="426212"/>
                        <a:pt x="400944" y="426212"/>
                      </a:cubicBezTo>
                      <a:cubicBezTo>
                        <a:pt x="520215" y="426117"/>
                        <a:pt x="614471" y="420976"/>
                        <a:pt x="624553" y="416311"/>
                      </a:cubicBezTo>
                      <a:cubicBezTo>
                        <a:pt x="645478" y="400032"/>
                        <a:pt x="757045" y="73982"/>
                        <a:pt x="771027" y="20957"/>
                      </a:cubicBezTo>
                      <a:cubicBezTo>
                        <a:pt x="764274" y="20195"/>
                        <a:pt x="749531" y="19148"/>
                        <a:pt x="717573" y="18196"/>
                      </a:cubicBezTo>
                      <a:cubicBezTo>
                        <a:pt x="713388" y="18101"/>
                        <a:pt x="710060" y="14578"/>
                        <a:pt x="710155" y="10294"/>
                      </a:cubicBezTo>
                      <a:cubicBezTo>
                        <a:pt x="710250" y="6106"/>
                        <a:pt x="713674" y="2774"/>
                        <a:pt x="718049" y="2869"/>
                      </a:cubicBezTo>
                      <a:cubicBezTo>
                        <a:pt x="738118" y="3440"/>
                        <a:pt x="753621" y="4202"/>
                        <a:pt x="764084" y="4963"/>
                      </a:cubicBezTo>
                      <a:cubicBezTo>
                        <a:pt x="778826" y="6106"/>
                        <a:pt x="787767" y="6772"/>
                        <a:pt x="787767" y="15435"/>
                      </a:cubicBezTo>
                      <a:cubicBezTo>
                        <a:pt x="787767" y="24288"/>
                        <a:pt x="750958" y="135669"/>
                        <a:pt x="720427" y="221918"/>
                      </a:cubicBezTo>
                      <a:cubicBezTo>
                        <a:pt x="650139" y="420786"/>
                        <a:pt x="636538" y="427545"/>
                        <a:pt x="631497" y="430115"/>
                      </a:cubicBezTo>
                      <a:cubicBezTo>
                        <a:pt x="614662" y="438302"/>
                        <a:pt x="479126" y="441443"/>
                        <a:pt x="397615" y="441443"/>
                      </a:cubicBezTo>
                      <a:close/>
                      <a:moveTo>
                        <a:pt x="776353" y="21718"/>
                      </a:moveTo>
                      <a:lnTo>
                        <a:pt x="776353" y="21718"/>
                      </a:lnTo>
                      <a:lnTo>
                        <a:pt x="776353" y="21718"/>
                      </a:lnTo>
                      <a:close/>
                      <a:moveTo>
                        <a:pt x="13741" y="16863"/>
                      </a:moveTo>
                      <a:cubicBezTo>
                        <a:pt x="13741" y="16863"/>
                        <a:pt x="13741" y="16863"/>
                        <a:pt x="13741" y="16863"/>
                      </a:cubicBezTo>
                      <a:lnTo>
                        <a:pt x="13741" y="16863"/>
                      </a:lnTo>
                      <a:cubicBezTo>
                        <a:pt x="13741" y="16863"/>
                        <a:pt x="13741" y="16863"/>
                        <a:pt x="13741" y="16863"/>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grpSp>
          <p:sp>
            <p:nvSpPr>
              <p:cNvPr id="171" name="Forma libre 80">
                <a:extLst>
                  <a:ext uri="{FF2B5EF4-FFF2-40B4-BE49-F238E27FC236}">
                    <a16:creationId xmlns:a16="http://schemas.microsoft.com/office/drawing/2014/main" id="{D197B527-3E75-A948-0951-41C4DD670050}"/>
                  </a:ext>
                </a:extLst>
              </p:cNvPr>
              <p:cNvSpPr/>
              <p:nvPr/>
            </p:nvSpPr>
            <p:spPr>
              <a:xfrm>
                <a:off x="6485118" y="3270416"/>
                <a:ext cx="272687" cy="15421"/>
              </a:xfrm>
              <a:custGeom>
                <a:avLst/>
                <a:gdLst>
                  <a:gd name="connsiteX0" fmla="*/ 264983 w 272687"/>
                  <a:gd name="connsiteY0" fmla="*/ 15422 h 15421"/>
                  <a:gd name="connsiteX1" fmla="*/ 7704 w 272687"/>
                  <a:gd name="connsiteY1" fmla="*/ 15422 h 15421"/>
                  <a:gd name="connsiteX2" fmla="*/ 0 w 272687"/>
                  <a:gd name="connsiteY2" fmla="*/ 7711 h 15421"/>
                  <a:gd name="connsiteX3" fmla="*/ 7704 w 272687"/>
                  <a:gd name="connsiteY3" fmla="*/ 0 h 15421"/>
                  <a:gd name="connsiteX4" fmla="*/ 264983 w 272687"/>
                  <a:gd name="connsiteY4" fmla="*/ 0 h 15421"/>
                  <a:gd name="connsiteX5" fmla="*/ 272688 w 272687"/>
                  <a:gd name="connsiteY5" fmla="*/ 7711 h 15421"/>
                  <a:gd name="connsiteX6" fmla="*/ 264983 w 272687"/>
                  <a:gd name="connsiteY6" fmla="*/ 15422 h 1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687" h="15421">
                    <a:moveTo>
                      <a:pt x="264983" y="15422"/>
                    </a:moveTo>
                    <a:lnTo>
                      <a:pt x="7704" y="15422"/>
                    </a:lnTo>
                    <a:cubicBezTo>
                      <a:pt x="3519" y="15422"/>
                      <a:pt x="0" y="11995"/>
                      <a:pt x="0" y="7711"/>
                    </a:cubicBezTo>
                    <a:cubicBezTo>
                      <a:pt x="0" y="3522"/>
                      <a:pt x="3424" y="0"/>
                      <a:pt x="7704" y="0"/>
                    </a:cubicBezTo>
                    <a:lnTo>
                      <a:pt x="264983" y="0"/>
                    </a:lnTo>
                    <a:cubicBezTo>
                      <a:pt x="269168" y="0"/>
                      <a:pt x="272688" y="3427"/>
                      <a:pt x="272688" y="7711"/>
                    </a:cubicBezTo>
                    <a:cubicBezTo>
                      <a:pt x="272688" y="11995"/>
                      <a:pt x="269264" y="15422"/>
                      <a:pt x="264983" y="15422"/>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172" name="Forma libre 81">
                <a:extLst>
                  <a:ext uri="{FF2B5EF4-FFF2-40B4-BE49-F238E27FC236}">
                    <a16:creationId xmlns:a16="http://schemas.microsoft.com/office/drawing/2014/main" id="{635BA860-3A93-10E2-1CBD-0AB4F22BDB55}"/>
                  </a:ext>
                </a:extLst>
              </p:cNvPr>
              <p:cNvSpPr/>
              <p:nvPr/>
            </p:nvSpPr>
            <p:spPr>
              <a:xfrm>
                <a:off x="6488162" y="3316396"/>
                <a:ext cx="189464" cy="15421"/>
              </a:xfrm>
              <a:custGeom>
                <a:avLst/>
                <a:gdLst>
                  <a:gd name="connsiteX0" fmla="*/ 181760 w 189464"/>
                  <a:gd name="connsiteY0" fmla="*/ 15422 h 15421"/>
                  <a:gd name="connsiteX1" fmla="*/ 7704 w 189464"/>
                  <a:gd name="connsiteY1" fmla="*/ 15422 h 15421"/>
                  <a:gd name="connsiteX2" fmla="*/ 0 w 189464"/>
                  <a:gd name="connsiteY2" fmla="*/ 7711 h 15421"/>
                  <a:gd name="connsiteX3" fmla="*/ 7704 w 189464"/>
                  <a:gd name="connsiteY3" fmla="*/ 0 h 15421"/>
                  <a:gd name="connsiteX4" fmla="*/ 181760 w 189464"/>
                  <a:gd name="connsiteY4" fmla="*/ 0 h 15421"/>
                  <a:gd name="connsiteX5" fmla="*/ 189464 w 189464"/>
                  <a:gd name="connsiteY5" fmla="*/ 7711 h 15421"/>
                  <a:gd name="connsiteX6" fmla="*/ 181760 w 189464"/>
                  <a:gd name="connsiteY6" fmla="*/ 15422 h 1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64" h="15421">
                    <a:moveTo>
                      <a:pt x="181760" y="15422"/>
                    </a:moveTo>
                    <a:lnTo>
                      <a:pt x="7704" y="15422"/>
                    </a:lnTo>
                    <a:cubicBezTo>
                      <a:pt x="3519" y="15422"/>
                      <a:pt x="0" y="11995"/>
                      <a:pt x="0" y="7711"/>
                    </a:cubicBezTo>
                    <a:cubicBezTo>
                      <a:pt x="0" y="3522"/>
                      <a:pt x="3424" y="0"/>
                      <a:pt x="7704" y="0"/>
                    </a:cubicBezTo>
                    <a:lnTo>
                      <a:pt x="181760" y="0"/>
                    </a:lnTo>
                    <a:cubicBezTo>
                      <a:pt x="185945" y="0"/>
                      <a:pt x="189464" y="3427"/>
                      <a:pt x="189464" y="7711"/>
                    </a:cubicBezTo>
                    <a:cubicBezTo>
                      <a:pt x="189464" y="11995"/>
                      <a:pt x="186040" y="15422"/>
                      <a:pt x="181760" y="15422"/>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173" name="Forma libre 82">
                <a:extLst>
                  <a:ext uri="{FF2B5EF4-FFF2-40B4-BE49-F238E27FC236}">
                    <a16:creationId xmlns:a16="http://schemas.microsoft.com/office/drawing/2014/main" id="{A40E1DD2-0049-D658-E5E3-E824C527AC56}"/>
                  </a:ext>
                </a:extLst>
              </p:cNvPr>
              <p:cNvSpPr/>
              <p:nvPr/>
            </p:nvSpPr>
            <p:spPr>
              <a:xfrm>
                <a:off x="5220597" y="2307780"/>
                <a:ext cx="250811" cy="15421"/>
              </a:xfrm>
              <a:custGeom>
                <a:avLst/>
                <a:gdLst>
                  <a:gd name="connsiteX0" fmla="*/ 243108 w 250811"/>
                  <a:gd name="connsiteY0" fmla="*/ 15422 h 15421"/>
                  <a:gd name="connsiteX1" fmla="*/ 7704 w 250811"/>
                  <a:gd name="connsiteY1" fmla="*/ 15422 h 15421"/>
                  <a:gd name="connsiteX2" fmla="*/ 0 w 250811"/>
                  <a:gd name="connsiteY2" fmla="*/ 7711 h 15421"/>
                  <a:gd name="connsiteX3" fmla="*/ 7704 w 250811"/>
                  <a:gd name="connsiteY3" fmla="*/ 0 h 15421"/>
                  <a:gd name="connsiteX4" fmla="*/ 243108 w 250811"/>
                  <a:gd name="connsiteY4" fmla="*/ 0 h 15421"/>
                  <a:gd name="connsiteX5" fmla="*/ 250812 w 250811"/>
                  <a:gd name="connsiteY5" fmla="*/ 7711 h 15421"/>
                  <a:gd name="connsiteX6" fmla="*/ 243108 w 250811"/>
                  <a:gd name="connsiteY6" fmla="*/ 15422 h 1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811" h="15421">
                    <a:moveTo>
                      <a:pt x="243108" y="15422"/>
                    </a:moveTo>
                    <a:lnTo>
                      <a:pt x="7704" y="15422"/>
                    </a:lnTo>
                    <a:cubicBezTo>
                      <a:pt x="3519" y="15422"/>
                      <a:pt x="0" y="11995"/>
                      <a:pt x="0" y="7711"/>
                    </a:cubicBezTo>
                    <a:cubicBezTo>
                      <a:pt x="0" y="3522"/>
                      <a:pt x="3424" y="0"/>
                      <a:pt x="7704" y="0"/>
                    </a:cubicBezTo>
                    <a:lnTo>
                      <a:pt x="243108" y="0"/>
                    </a:lnTo>
                    <a:cubicBezTo>
                      <a:pt x="247293" y="0"/>
                      <a:pt x="250812" y="3427"/>
                      <a:pt x="250812" y="7711"/>
                    </a:cubicBezTo>
                    <a:cubicBezTo>
                      <a:pt x="250812" y="11995"/>
                      <a:pt x="247388" y="15422"/>
                      <a:pt x="243108" y="15422"/>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174" name="Forma libre 83">
                <a:extLst>
                  <a:ext uri="{FF2B5EF4-FFF2-40B4-BE49-F238E27FC236}">
                    <a16:creationId xmlns:a16="http://schemas.microsoft.com/office/drawing/2014/main" id="{CF332063-9A7B-0FB0-B63E-11054F80316A}"/>
                  </a:ext>
                </a:extLst>
              </p:cNvPr>
              <p:cNvSpPr/>
              <p:nvPr/>
            </p:nvSpPr>
            <p:spPr>
              <a:xfrm>
                <a:off x="5201860" y="2353856"/>
                <a:ext cx="125453" cy="15421"/>
              </a:xfrm>
              <a:custGeom>
                <a:avLst/>
                <a:gdLst>
                  <a:gd name="connsiteX0" fmla="*/ 117749 w 125453"/>
                  <a:gd name="connsiteY0" fmla="*/ 15422 h 15421"/>
                  <a:gd name="connsiteX1" fmla="*/ 7704 w 125453"/>
                  <a:gd name="connsiteY1" fmla="*/ 15422 h 15421"/>
                  <a:gd name="connsiteX2" fmla="*/ 0 w 125453"/>
                  <a:gd name="connsiteY2" fmla="*/ 7711 h 15421"/>
                  <a:gd name="connsiteX3" fmla="*/ 7704 w 125453"/>
                  <a:gd name="connsiteY3" fmla="*/ 0 h 15421"/>
                  <a:gd name="connsiteX4" fmla="*/ 117749 w 125453"/>
                  <a:gd name="connsiteY4" fmla="*/ 0 h 15421"/>
                  <a:gd name="connsiteX5" fmla="*/ 125453 w 125453"/>
                  <a:gd name="connsiteY5" fmla="*/ 7711 h 15421"/>
                  <a:gd name="connsiteX6" fmla="*/ 117749 w 125453"/>
                  <a:gd name="connsiteY6" fmla="*/ 15422 h 1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453" h="15421">
                    <a:moveTo>
                      <a:pt x="117749" y="15422"/>
                    </a:moveTo>
                    <a:lnTo>
                      <a:pt x="7704" y="15422"/>
                    </a:lnTo>
                    <a:cubicBezTo>
                      <a:pt x="3519" y="15422"/>
                      <a:pt x="0" y="11995"/>
                      <a:pt x="0" y="7711"/>
                    </a:cubicBezTo>
                    <a:cubicBezTo>
                      <a:pt x="0" y="3522"/>
                      <a:pt x="3424" y="0"/>
                      <a:pt x="7704" y="0"/>
                    </a:cubicBezTo>
                    <a:lnTo>
                      <a:pt x="117749" y="0"/>
                    </a:lnTo>
                    <a:cubicBezTo>
                      <a:pt x="121934" y="0"/>
                      <a:pt x="125453" y="3427"/>
                      <a:pt x="125453" y="7711"/>
                    </a:cubicBezTo>
                    <a:cubicBezTo>
                      <a:pt x="125358" y="11900"/>
                      <a:pt x="121934" y="15422"/>
                      <a:pt x="117749" y="15422"/>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175" name="Forma libre 84">
                <a:extLst>
                  <a:ext uri="{FF2B5EF4-FFF2-40B4-BE49-F238E27FC236}">
                    <a16:creationId xmlns:a16="http://schemas.microsoft.com/office/drawing/2014/main" id="{BC09004F-A6F6-B162-97E6-B1F71F6E2516}"/>
                  </a:ext>
                </a:extLst>
              </p:cNvPr>
              <p:cNvSpPr/>
              <p:nvPr/>
            </p:nvSpPr>
            <p:spPr>
              <a:xfrm>
                <a:off x="5909307" y="4239144"/>
                <a:ext cx="272687" cy="15421"/>
              </a:xfrm>
              <a:custGeom>
                <a:avLst/>
                <a:gdLst>
                  <a:gd name="connsiteX0" fmla="*/ 264983 w 272687"/>
                  <a:gd name="connsiteY0" fmla="*/ 15422 h 15421"/>
                  <a:gd name="connsiteX1" fmla="*/ 7704 w 272687"/>
                  <a:gd name="connsiteY1" fmla="*/ 15422 h 15421"/>
                  <a:gd name="connsiteX2" fmla="*/ 0 w 272687"/>
                  <a:gd name="connsiteY2" fmla="*/ 7711 h 15421"/>
                  <a:gd name="connsiteX3" fmla="*/ 7704 w 272687"/>
                  <a:gd name="connsiteY3" fmla="*/ 0 h 15421"/>
                  <a:gd name="connsiteX4" fmla="*/ 264983 w 272687"/>
                  <a:gd name="connsiteY4" fmla="*/ 0 h 15421"/>
                  <a:gd name="connsiteX5" fmla="*/ 272688 w 272687"/>
                  <a:gd name="connsiteY5" fmla="*/ 7711 h 15421"/>
                  <a:gd name="connsiteX6" fmla="*/ 264983 w 272687"/>
                  <a:gd name="connsiteY6" fmla="*/ 15422 h 1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687" h="15421">
                    <a:moveTo>
                      <a:pt x="264983" y="15422"/>
                    </a:moveTo>
                    <a:lnTo>
                      <a:pt x="7704" y="15422"/>
                    </a:lnTo>
                    <a:cubicBezTo>
                      <a:pt x="3519" y="15422"/>
                      <a:pt x="0" y="11995"/>
                      <a:pt x="0" y="7711"/>
                    </a:cubicBezTo>
                    <a:cubicBezTo>
                      <a:pt x="0" y="3427"/>
                      <a:pt x="3424" y="0"/>
                      <a:pt x="7704" y="0"/>
                    </a:cubicBezTo>
                    <a:lnTo>
                      <a:pt x="264983" y="0"/>
                    </a:lnTo>
                    <a:cubicBezTo>
                      <a:pt x="269168" y="0"/>
                      <a:pt x="272688" y="3427"/>
                      <a:pt x="272688" y="7711"/>
                    </a:cubicBezTo>
                    <a:cubicBezTo>
                      <a:pt x="272688" y="11995"/>
                      <a:pt x="269264" y="15422"/>
                      <a:pt x="264983" y="15422"/>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176" name="Forma libre 85">
                <a:extLst>
                  <a:ext uri="{FF2B5EF4-FFF2-40B4-BE49-F238E27FC236}">
                    <a16:creationId xmlns:a16="http://schemas.microsoft.com/office/drawing/2014/main" id="{BE15216B-56C3-DD37-0510-1C9D8D568FEE}"/>
                  </a:ext>
                </a:extLst>
              </p:cNvPr>
              <p:cNvSpPr/>
              <p:nvPr/>
            </p:nvSpPr>
            <p:spPr>
              <a:xfrm>
                <a:off x="5991960" y="4285124"/>
                <a:ext cx="189464" cy="15421"/>
              </a:xfrm>
              <a:custGeom>
                <a:avLst/>
                <a:gdLst>
                  <a:gd name="connsiteX0" fmla="*/ 181760 w 189464"/>
                  <a:gd name="connsiteY0" fmla="*/ 15422 h 15421"/>
                  <a:gd name="connsiteX1" fmla="*/ 7704 w 189464"/>
                  <a:gd name="connsiteY1" fmla="*/ 15422 h 15421"/>
                  <a:gd name="connsiteX2" fmla="*/ 0 w 189464"/>
                  <a:gd name="connsiteY2" fmla="*/ 7711 h 15421"/>
                  <a:gd name="connsiteX3" fmla="*/ 7704 w 189464"/>
                  <a:gd name="connsiteY3" fmla="*/ 0 h 15421"/>
                  <a:gd name="connsiteX4" fmla="*/ 181760 w 189464"/>
                  <a:gd name="connsiteY4" fmla="*/ 0 h 15421"/>
                  <a:gd name="connsiteX5" fmla="*/ 189464 w 189464"/>
                  <a:gd name="connsiteY5" fmla="*/ 7711 h 15421"/>
                  <a:gd name="connsiteX6" fmla="*/ 181760 w 189464"/>
                  <a:gd name="connsiteY6" fmla="*/ 15422 h 1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64" h="15421">
                    <a:moveTo>
                      <a:pt x="181760" y="15422"/>
                    </a:moveTo>
                    <a:lnTo>
                      <a:pt x="7704" y="15422"/>
                    </a:lnTo>
                    <a:cubicBezTo>
                      <a:pt x="3519" y="15422"/>
                      <a:pt x="0" y="11995"/>
                      <a:pt x="0" y="7711"/>
                    </a:cubicBezTo>
                    <a:cubicBezTo>
                      <a:pt x="0" y="3522"/>
                      <a:pt x="3424" y="0"/>
                      <a:pt x="7704" y="0"/>
                    </a:cubicBezTo>
                    <a:lnTo>
                      <a:pt x="181760" y="0"/>
                    </a:lnTo>
                    <a:cubicBezTo>
                      <a:pt x="185945" y="0"/>
                      <a:pt x="189464" y="3427"/>
                      <a:pt x="189464" y="7711"/>
                    </a:cubicBezTo>
                    <a:cubicBezTo>
                      <a:pt x="189464" y="11995"/>
                      <a:pt x="186040" y="15422"/>
                      <a:pt x="181760" y="15422"/>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177" name="Forma libre 86">
                <a:extLst>
                  <a:ext uri="{FF2B5EF4-FFF2-40B4-BE49-F238E27FC236}">
                    <a16:creationId xmlns:a16="http://schemas.microsoft.com/office/drawing/2014/main" id="{17C3A9A0-9AD0-1458-2D20-7D17221D1BCF}"/>
                  </a:ext>
                </a:extLst>
              </p:cNvPr>
              <p:cNvSpPr/>
              <p:nvPr/>
            </p:nvSpPr>
            <p:spPr>
              <a:xfrm>
                <a:off x="3515324" y="6349479"/>
                <a:ext cx="4944330" cy="17325"/>
              </a:xfrm>
              <a:custGeom>
                <a:avLst/>
                <a:gdLst>
                  <a:gd name="connsiteX0" fmla="*/ 4938054 w 4944330"/>
                  <a:gd name="connsiteY0" fmla="*/ 17326 h 17325"/>
                  <a:gd name="connsiteX1" fmla="*/ 6277 w 4944330"/>
                  <a:gd name="connsiteY1" fmla="*/ 17326 h 17325"/>
                  <a:gd name="connsiteX2" fmla="*/ 0 w 4944330"/>
                  <a:gd name="connsiteY2" fmla="*/ 8663 h 17325"/>
                  <a:gd name="connsiteX3" fmla="*/ 6277 w 4944330"/>
                  <a:gd name="connsiteY3" fmla="*/ 0 h 17325"/>
                  <a:gd name="connsiteX4" fmla="*/ 4938054 w 4944330"/>
                  <a:gd name="connsiteY4" fmla="*/ 0 h 17325"/>
                  <a:gd name="connsiteX5" fmla="*/ 4944331 w 4944330"/>
                  <a:gd name="connsiteY5" fmla="*/ 8663 h 17325"/>
                  <a:gd name="connsiteX6" fmla="*/ 4938054 w 4944330"/>
                  <a:gd name="connsiteY6" fmla="*/ 17326 h 1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4330" h="17325">
                    <a:moveTo>
                      <a:pt x="4938054" y="17326"/>
                    </a:moveTo>
                    <a:lnTo>
                      <a:pt x="6277" y="17326"/>
                    </a:lnTo>
                    <a:cubicBezTo>
                      <a:pt x="2853" y="17326"/>
                      <a:pt x="0" y="13423"/>
                      <a:pt x="0" y="8663"/>
                    </a:cubicBezTo>
                    <a:cubicBezTo>
                      <a:pt x="0" y="3903"/>
                      <a:pt x="2853" y="0"/>
                      <a:pt x="6277" y="0"/>
                    </a:cubicBezTo>
                    <a:lnTo>
                      <a:pt x="4938054" y="0"/>
                    </a:lnTo>
                    <a:cubicBezTo>
                      <a:pt x="4941478" y="0"/>
                      <a:pt x="4944331" y="3903"/>
                      <a:pt x="4944331" y="8663"/>
                    </a:cubicBezTo>
                    <a:cubicBezTo>
                      <a:pt x="4944331" y="13423"/>
                      <a:pt x="4941573" y="17326"/>
                      <a:pt x="4938054" y="17326"/>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grpSp>
            <p:nvGrpSpPr>
              <p:cNvPr id="178" name="Gráfico 20">
                <a:extLst>
                  <a:ext uri="{FF2B5EF4-FFF2-40B4-BE49-F238E27FC236}">
                    <a16:creationId xmlns:a16="http://schemas.microsoft.com/office/drawing/2014/main" id="{135C1EB7-5C55-25A8-0681-A23B45D43138}"/>
                  </a:ext>
                </a:extLst>
              </p:cNvPr>
              <p:cNvGrpSpPr/>
              <p:nvPr/>
            </p:nvGrpSpPr>
            <p:grpSpPr>
              <a:xfrm>
                <a:off x="5929713" y="3964861"/>
                <a:ext cx="1942241" cy="2386521"/>
                <a:chOff x="5929713" y="3964861"/>
                <a:chExt cx="1942241" cy="2386521"/>
              </a:xfrm>
            </p:grpSpPr>
            <p:grpSp>
              <p:nvGrpSpPr>
                <p:cNvPr id="179" name="Gráfico 20">
                  <a:extLst>
                    <a:ext uri="{FF2B5EF4-FFF2-40B4-BE49-F238E27FC236}">
                      <a16:creationId xmlns:a16="http://schemas.microsoft.com/office/drawing/2014/main" id="{4D35D3A6-2EE6-5C2D-45EA-E3175AFFD431}"/>
                    </a:ext>
                  </a:extLst>
                </p:cNvPr>
                <p:cNvGrpSpPr/>
                <p:nvPr/>
              </p:nvGrpSpPr>
              <p:grpSpPr>
                <a:xfrm>
                  <a:off x="5929713" y="4711418"/>
                  <a:ext cx="1779306" cy="1639964"/>
                  <a:chOff x="5929713" y="4711418"/>
                  <a:chExt cx="1779306" cy="1639964"/>
                </a:xfrm>
              </p:grpSpPr>
              <p:sp>
                <p:nvSpPr>
                  <p:cNvPr id="202" name="Forma libre 89">
                    <a:extLst>
                      <a:ext uri="{FF2B5EF4-FFF2-40B4-BE49-F238E27FC236}">
                        <a16:creationId xmlns:a16="http://schemas.microsoft.com/office/drawing/2014/main" id="{929A4C43-467B-983B-97C0-01EAB2CAE790}"/>
                      </a:ext>
                    </a:extLst>
                  </p:cNvPr>
                  <p:cNvSpPr/>
                  <p:nvPr/>
                </p:nvSpPr>
                <p:spPr>
                  <a:xfrm>
                    <a:off x="5937386" y="4719034"/>
                    <a:ext cx="1747188" cy="1621686"/>
                  </a:xfrm>
                  <a:custGeom>
                    <a:avLst/>
                    <a:gdLst>
                      <a:gd name="connsiteX0" fmla="*/ 1205721 w 1747188"/>
                      <a:gd name="connsiteY0" fmla="*/ 235994 h 1621686"/>
                      <a:gd name="connsiteX1" fmla="*/ 1640670 w 1747188"/>
                      <a:gd name="connsiteY1" fmla="*/ 229902 h 1621686"/>
                      <a:gd name="connsiteX2" fmla="*/ 1646092 w 1747188"/>
                      <a:gd name="connsiteY2" fmla="*/ 131943 h 1621686"/>
                      <a:gd name="connsiteX3" fmla="*/ 1735593 w 1747188"/>
                      <a:gd name="connsiteY3" fmla="*/ 128707 h 1621686"/>
                      <a:gd name="connsiteX4" fmla="*/ 1735593 w 1747188"/>
                      <a:gd name="connsiteY4" fmla="*/ 18373 h 1621686"/>
                      <a:gd name="connsiteX5" fmla="*/ 8159 w 1747188"/>
                      <a:gd name="connsiteY5" fmla="*/ 0 h 1621686"/>
                      <a:gd name="connsiteX6" fmla="*/ 8159 w 1747188"/>
                      <a:gd name="connsiteY6" fmla="*/ 128707 h 1621686"/>
                      <a:gd name="connsiteX7" fmla="*/ 84724 w 1747188"/>
                      <a:gd name="connsiteY7" fmla="*/ 136227 h 1621686"/>
                      <a:gd name="connsiteX8" fmla="*/ 84724 w 1747188"/>
                      <a:gd name="connsiteY8" fmla="*/ 254462 h 1621686"/>
                      <a:gd name="connsiteX9" fmla="*/ 476778 w 1747188"/>
                      <a:gd name="connsiteY9" fmla="*/ 254462 h 1621686"/>
                      <a:gd name="connsiteX10" fmla="*/ 35741 w 1747188"/>
                      <a:gd name="connsiteY10" fmla="*/ 1621687 h 1621686"/>
                      <a:gd name="connsiteX11" fmla="*/ 96994 w 1747188"/>
                      <a:gd name="connsiteY11" fmla="*/ 1621687 h 1621686"/>
                      <a:gd name="connsiteX12" fmla="*/ 605465 w 1747188"/>
                      <a:gd name="connsiteY12" fmla="*/ 242182 h 1621686"/>
                      <a:gd name="connsiteX13" fmla="*/ 795405 w 1747188"/>
                      <a:gd name="connsiteY13" fmla="*/ 242182 h 1621686"/>
                      <a:gd name="connsiteX14" fmla="*/ 746422 w 1747188"/>
                      <a:gd name="connsiteY14" fmla="*/ 1621687 h 1621686"/>
                      <a:gd name="connsiteX15" fmla="*/ 801588 w 1747188"/>
                      <a:gd name="connsiteY15" fmla="*/ 1621687 h 1621686"/>
                      <a:gd name="connsiteX16" fmla="*/ 930180 w 1747188"/>
                      <a:gd name="connsiteY16" fmla="*/ 242182 h 1621686"/>
                      <a:gd name="connsiteX17" fmla="*/ 1064954 w 1747188"/>
                      <a:gd name="connsiteY17" fmla="*/ 242182 h 1621686"/>
                      <a:gd name="connsiteX18" fmla="*/ 1628496 w 1747188"/>
                      <a:gd name="connsiteY18" fmla="*/ 1621687 h 1621686"/>
                      <a:gd name="connsiteX19" fmla="*/ 1671392 w 1747188"/>
                      <a:gd name="connsiteY19" fmla="*/ 1621687 h 1621686"/>
                      <a:gd name="connsiteX20" fmla="*/ 1205721 w 1747188"/>
                      <a:gd name="connsiteY20" fmla="*/ 235994 h 162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47188" h="1621686">
                        <a:moveTo>
                          <a:pt x="1205721" y="235994"/>
                        </a:moveTo>
                        <a:lnTo>
                          <a:pt x="1640670" y="229902"/>
                        </a:lnTo>
                        <a:lnTo>
                          <a:pt x="1646092" y="131943"/>
                        </a:lnTo>
                        <a:cubicBezTo>
                          <a:pt x="1701067" y="130706"/>
                          <a:pt x="1733880" y="129563"/>
                          <a:pt x="1735593" y="128707"/>
                        </a:cubicBezTo>
                        <a:cubicBezTo>
                          <a:pt x="1747862" y="122614"/>
                          <a:pt x="1753950" y="30654"/>
                          <a:pt x="1735593" y="18373"/>
                        </a:cubicBezTo>
                        <a:cubicBezTo>
                          <a:pt x="1717236" y="6092"/>
                          <a:pt x="8159" y="0"/>
                          <a:pt x="8159" y="0"/>
                        </a:cubicBezTo>
                        <a:cubicBezTo>
                          <a:pt x="8159" y="0"/>
                          <a:pt x="-10198" y="104241"/>
                          <a:pt x="8159" y="128707"/>
                        </a:cubicBezTo>
                        <a:cubicBezTo>
                          <a:pt x="10536" y="131848"/>
                          <a:pt x="38309" y="134323"/>
                          <a:pt x="84724" y="136227"/>
                        </a:cubicBezTo>
                        <a:lnTo>
                          <a:pt x="84724" y="254462"/>
                        </a:lnTo>
                        <a:lnTo>
                          <a:pt x="476778" y="254462"/>
                        </a:lnTo>
                        <a:lnTo>
                          <a:pt x="35741" y="1621687"/>
                        </a:lnTo>
                        <a:lnTo>
                          <a:pt x="96994" y="1621687"/>
                        </a:lnTo>
                        <a:lnTo>
                          <a:pt x="605465" y="242182"/>
                        </a:lnTo>
                        <a:lnTo>
                          <a:pt x="795405" y="242182"/>
                        </a:lnTo>
                        <a:lnTo>
                          <a:pt x="746422" y="1621687"/>
                        </a:lnTo>
                        <a:lnTo>
                          <a:pt x="801588" y="1621687"/>
                        </a:lnTo>
                        <a:lnTo>
                          <a:pt x="930180" y="242182"/>
                        </a:lnTo>
                        <a:lnTo>
                          <a:pt x="1064954" y="242182"/>
                        </a:lnTo>
                        <a:lnTo>
                          <a:pt x="1628496" y="1621687"/>
                        </a:lnTo>
                        <a:lnTo>
                          <a:pt x="1671392" y="1621687"/>
                        </a:lnTo>
                        <a:lnTo>
                          <a:pt x="1205721" y="235994"/>
                        </a:lnTo>
                        <a:close/>
                      </a:path>
                    </a:pathLst>
                  </a:custGeom>
                  <a:solidFill>
                    <a:srgbClr val="FFFFFF"/>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03" name="Forma libre 90">
                    <a:extLst>
                      <a:ext uri="{FF2B5EF4-FFF2-40B4-BE49-F238E27FC236}">
                        <a16:creationId xmlns:a16="http://schemas.microsoft.com/office/drawing/2014/main" id="{062656A1-4A52-D6E6-FAC7-1E7C3FD159BD}"/>
                      </a:ext>
                    </a:extLst>
                  </p:cNvPr>
                  <p:cNvSpPr/>
                  <p:nvPr/>
                </p:nvSpPr>
                <p:spPr>
                  <a:xfrm>
                    <a:off x="5997571" y="4853548"/>
                    <a:ext cx="1635650" cy="1487077"/>
                  </a:xfrm>
                  <a:custGeom>
                    <a:avLst/>
                    <a:gdLst>
                      <a:gd name="connsiteX0" fmla="*/ 1169980 w 1635650"/>
                      <a:gd name="connsiteY0" fmla="*/ 101480 h 1487077"/>
                      <a:gd name="connsiteX1" fmla="*/ 1604929 w 1635650"/>
                      <a:gd name="connsiteY1" fmla="*/ 95388 h 1487077"/>
                      <a:gd name="connsiteX2" fmla="*/ 1610255 w 1635650"/>
                      <a:gd name="connsiteY2" fmla="*/ 0 h 1487077"/>
                      <a:gd name="connsiteX3" fmla="*/ 51741 w 1635650"/>
                      <a:gd name="connsiteY3" fmla="*/ 286 h 1487077"/>
                      <a:gd name="connsiteX4" fmla="*/ 48983 w 1635650"/>
                      <a:gd name="connsiteY4" fmla="*/ 119854 h 1487077"/>
                      <a:gd name="connsiteX5" fmla="*/ 441037 w 1635650"/>
                      <a:gd name="connsiteY5" fmla="*/ 119854 h 1487077"/>
                      <a:gd name="connsiteX6" fmla="*/ 0 w 1635650"/>
                      <a:gd name="connsiteY6" fmla="*/ 1487078 h 1487077"/>
                      <a:gd name="connsiteX7" fmla="*/ 61253 w 1635650"/>
                      <a:gd name="connsiteY7" fmla="*/ 1487078 h 1487077"/>
                      <a:gd name="connsiteX8" fmla="*/ 569724 w 1635650"/>
                      <a:gd name="connsiteY8" fmla="*/ 107573 h 1487077"/>
                      <a:gd name="connsiteX9" fmla="*/ 759664 w 1635650"/>
                      <a:gd name="connsiteY9" fmla="*/ 107573 h 1487077"/>
                      <a:gd name="connsiteX10" fmla="*/ 710681 w 1635650"/>
                      <a:gd name="connsiteY10" fmla="*/ 1487078 h 1487077"/>
                      <a:gd name="connsiteX11" fmla="*/ 765846 w 1635650"/>
                      <a:gd name="connsiteY11" fmla="*/ 1487078 h 1487077"/>
                      <a:gd name="connsiteX12" fmla="*/ 894439 w 1635650"/>
                      <a:gd name="connsiteY12" fmla="*/ 107573 h 1487077"/>
                      <a:gd name="connsiteX13" fmla="*/ 1029213 w 1635650"/>
                      <a:gd name="connsiteY13" fmla="*/ 107573 h 1487077"/>
                      <a:gd name="connsiteX14" fmla="*/ 1592755 w 1635650"/>
                      <a:gd name="connsiteY14" fmla="*/ 1487078 h 1487077"/>
                      <a:gd name="connsiteX15" fmla="*/ 1635650 w 1635650"/>
                      <a:gd name="connsiteY15" fmla="*/ 1487078 h 1487077"/>
                      <a:gd name="connsiteX16" fmla="*/ 1169980 w 1635650"/>
                      <a:gd name="connsiteY16" fmla="*/ 101480 h 148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35650" h="1487077">
                        <a:moveTo>
                          <a:pt x="1169980" y="101480"/>
                        </a:moveTo>
                        <a:lnTo>
                          <a:pt x="1604929" y="95388"/>
                        </a:lnTo>
                        <a:lnTo>
                          <a:pt x="1610255" y="0"/>
                        </a:lnTo>
                        <a:cubicBezTo>
                          <a:pt x="1610255" y="0"/>
                          <a:pt x="51836" y="191"/>
                          <a:pt x="51741" y="286"/>
                        </a:cubicBezTo>
                        <a:cubicBezTo>
                          <a:pt x="50885" y="1238"/>
                          <a:pt x="48983" y="119854"/>
                          <a:pt x="48983" y="119854"/>
                        </a:cubicBezTo>
                        <a:lnTo>
                          <a:pt x="441037" y="119854"/>
                        </a:lnTo>
                        <a:lnTo>
                          <a:pt x="0" y="1487078"/>
                        </a:lnTo>
                        <a:lnTo>
                          <a:pt x="61253" y="1487078"/>
                        </a:lnTo>
                        <a:lnTo>
                          <a:pt x="569724" y="107573"/>
                        </a:lnTo>
                        <a:lnTo>
                          <a:pt x="759664" y="107573"/>
                        </a:lnTo>
                        <a:lnTo>
                          <a:pt x="710681" y="1487078"/>
                        </a:lnTo>
                        <a:lnTo>
                          <a:pt x="765846" y="1487078"/>
                        </a:lnTo>
                        <a:lnTo>
                          <a:pt x="894439" y="107573"/>
                        </a:lnTo>
                        <a:lnTo>
                          <a:pt x="1029213" y="107573"/>
                        </a:lnTo>
                        <a:lnTo>
                          <a:pt x="1592755" y="1487078"/>
                        </a:lnTo>
                        <a:lnTo>
                          <a:pt x="1635650" y="1487078"/>
                        </a:lnTo>
                        <a:lnTo>
                          <a:pt x="1169980" y="101480"/>
                        </a:lnTo>
                        <a:close/>
                      </a:path>
                    </a:pathLst>
                  </a:custGeom>
                  <a:solidFill>
                    <a:schemeClr val="tx1">
                      <a:lumMod val="20000"/>
                      <a:lumOff val="80000"/>
                    </a:schemeClr>
                  </a:solidFill>
                  <a:ln w="9511" cap="flat">
                    <a:solidFill>
                      <a:schemeClr val="accent5">
                        <a:lumMod val="50000"/>
                      </a:schemeClr>
                    </a:solidFill>
                    <a:prstDash val="solid"/>
                    <a:miter/>
                    <a:extLst>
                      <a:ext uri="{C807C97D-BFC1-408E-A445-0C87EB9F89A2}">
                        <ask:lineSketchStyleProps xmlns:ask="http://schemas.microsoft.com/office/drawing/2018/sketchyshapes" sd="140835663">
                          <ask:type>
                            <ask:lineSketchCurved/>
                          </ask:type>
                        </ask:lineSketchStyleProps>
                      </a:ext>
                    </a:extLst>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04" name="Forma libre 91">
                    <a:extLst>
                      <a:ext uri="{FF2B5EF4-FFF2-40B4-BE49-F238E27FC236}">
                        <a16:creationId xmlns:a16="http://schemas.microsoft.com/office/drawing/2014/main" id="{C9BF0455-B41B-E739-576B-621D34323692}"/>
                      </a:ext>
                    </a:extLst>
                  </p:cNvPr>
                  <p:cNvSpPr/>
                  <p:nvPr/>
                </p:nvSpPr>
                <p:spPr>
                  <a:xfrm>
                    <a:off x="5961830" y="4719034"/>
                    <a:ext cx="1747188" cy="141106"/>
                  </a:xfrm>
                  <a:custGeom>
                    <a:avLst/>
                    <a:gdLst>
                      <a:gd name="connsiteX0" fmla="*/ 8159 w 1747188"/>
                      <a:gd name="connsiteY0" fmla="*/ 0 h 141106"/>
                      <a:gd name="connsiteX1" fmla="*/ 1735592 w 1747188"/>
                      <a:gd name="connsiteY1" fmla="*/ 18373 h 141106"/>
                      <a:gd name="connsiteX2" fmla="*/ 1735592 w 1747188"/>
                      <a:gd name="connsiteY2" fmla="*/ 128707 h 141106"/>
                      <a:gd name="connsiteX3" fmla="*/ 8159 w 1747188"/>
                      <a:gd name="connsiteY3" fmla="*/ 128707 h 141106"/>
                      <a:gd name="connsiteX4" fmla="*/ 8159 w 1747188"/>
                      <a:gd name="connsiteY4" fmla="*/ 0 h 14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188" h="141106">
                        <a:moveTo>
                          <a:pt x="8159" y="0"/>
                        </a:moveTo>
                        <a:cubicBezTo>
                          <a:pt x="8159" y="0"/>
                          <a:pt x="1717236" y="6092"/>
                          <a:pt x="1735592" y="18373"/>
                        </a:cubicBezTo>
                        <a:cubicBezTo>
                          <a:pt x="1753950" y="30654"/>
                          <a:pt x="1747862" y="122614"/>
                          <a:pt x="1735592" y="128707"/>
                        </a:cubicBezTo>
                        <a:cubicBezTo>
                          <a:pt x="1723323" y="134799"/>
                          <a:pt x="26515" y="153268"/>
                          <a:pt x="8159" y="128707"/>
                        </a:cubicBezTo>
                        <a:cubicBezTo>
                          <a:pt x="-10198" y="104241"/>
                          <a:pt x="8159" y="0"/>
                          <a:pt x="8159" y="0"/>
                        </a:cubicBezTo>
                        <a:close/>
                      </a:path>
                    </a:pathLst>
                  </a:custGeom>
                  <a:solidFill>
                    <a:schemeClr val="tx1">
                      <a:lumMod val="20000"/>
                      <a:lumOff val="80000"/>
                    </a:schemeClr>
                  </a:solidFill>
                  <a:ln w="9511" cap="flat">
                    <a:solidFill>
                      <a:schemeClr val="accent5">
                        <a:lumMod val="50000"/>
                      </a:schemeClr>
                    </a:solidFill>
                    <a:prstDash val="solid"/>
                    <a:miter/>
                    <a:extLst>
                      <a:ext uri="{C807C97D-BFC1-408E-A445-0C87EB9F89A2}">
                        <ask:lineSketchStyleProps xmlns:ask="http://schemas.microsoft.com/office/drawing/2018/sketchyshapes" sd="2375772013">
                          <ask:type>
                            <ask:lineSketchCurved/>
                          </ask:type>
                        </ask:lineSketchStyleProps>
                      </a:ext>
                    </a:extLst>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05" name="Forma libre 92">
                    <a:extLst>
                      <a:ext uri="{FF2B5EF4-FFF2-40B4-BE49-F238E27FC236}">
                        <a16:creationId xmlns:a16="http://schemas.microsoft.com/office/drawing/2014/main" id="{D0F755C6-F37D-3908-37D4-2470E92C4A1B}"/>
                      </a:ext>
                    </a:extLst>
                  </p:cNvPr>
                  <p:cNvSpPr/>
                  <p:nvPr/>
                </p:nvSpPr>
                <p:spPr>
                  <a:xfrm>
                    <a:off x="5929713" y="4711418"/>
                    <a:ext cx="1762471" cy="156599"/>
                  </a:xfrm>
                  <a:custGeom>
                    <a:avLst/>
                    <a:gdLst>
                      <a:gd name="connsiteX0" fmla="*/ 1747451 w 1762471"/>
                      <a:gd name="connsiteY0" fmla="*/ 19611 h 156599"/>
                      <a:gd name="connsiteX1" fmla="*/ 823623 w 1762471"/>
                      <a:gd name="connsiteY1" fmla="*/ 4570 h 156599"/>
                      <a:gd name="connsiteX2" fmla="*/ 15737 w 1762471"/>
                      <a:gd name="connsiteY2" fmla="*/ 0 h 156599"/>
                      <a:gd name="connsiteX3" fmla="*/ 15737 w 1762471"/>
                      <a:gd name="connsiteY3" fmla="*/ 0 h 156599"/>
                      <a:gd name="connsiteX4" fmla="*/ 8223 w 1762471"/>
                      <a:gd name="connsiteY4" fmla="*/ 6378 h 156599"/>
                      <a:gd name="connsiteX5" fmla="*/ 9650 w 1762471"/>
                      <a:gd name="connsiteY5" fmla="*/ 141083 h 156599"/>
                      <a:gd name="connsiteX6" fmla="*/ 541044 w 1762471"/>
                      <a:gd name="connsiteY6" fmla="*/ 156600 h 156599"/>
                      <a:gd name="connsiteX7" fmla="*/ 832849 w 1762471"/>
                      <a:gd name="connsiteY7" fmla="*/ 155648 h 156599"/>
                      <a:gd name="connsiteX8" fmla="*/ 1746690 w 1762471"/>
                      <a:gd name="connsiteY8" fmla="*/ 143367 h 156599"/>
                      <a:gd name="connsiteX9" fmla="*/ 1762003 w 1762471"/>
                      <a:gd name="connsiteY9" fmla="*/ 92056 h 156599"/>
                      <a:gd name="connsiteX10" fmla="*/ 1747451 w 1762471"/>
                      <a:gd name="connsiteY10" fmla="*/ 19611 h 156599"/>
                      <a:gd name="connsiteX11" fmla="*/ 1739652 w 1762471"/>
                      <a:gd name="connsiteY11" fmla="*/ 129183 h 156599"/>
                      <a:gd name="connsiteX12" fmla="*/ 837034 w 1762471"/>
                      <a:gd name="connsiteY12" fmla="*/ 140226 h 156599"/>
                      <a:gd name="connsiteX13" fmla="*/ 21063 w 1762471"/>
                      <a:gd name="connsiteY13" fmla="*/ 130611 h 156599"/>
                      <a:gd name="connsiteX14" fmla="*/ 22205 w 1762471"/>
                      <a:gd name="connsiteY14" fmla="*/ 15327 h 156599"/>
                      <a:gd name="connsiteX15" fmla="*/ 1739462 w 1762471"/>
                      <a:gd name="connsiteY15" fmla="*/ 32938 h 156599"/>
                      <a:gd name="connsiteX16" fmla="*/ 1745929 w 1762471"/>
                      <a:gd name="connsiteY16" fmla="*/ 54834 h 156599"/>
                      <a:gd name="connsiteX17" fmla="*/ 1739652 w 1762471"/>
                      <a:gd name="connsiteY17" fmla="*/ 129183 h 15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2471" h="156599">
                        <a:moveTo>
                          <a:pt x="1747451" y="19611"/>
                        </a:moveTo>
                        <a:cubicBezTo>
                          <a:pt x="1742790" y="16469"/>
                          <a:pt x="1599266" y="10662"/>
                          <a:pt x="823623" y="4570"/>
                        </a:cubicBezTo>
                        <a:cubicBezTo>
                          <a:pt x="441365" y="1523"/>
                          <a:pt x="19636" y="0"/>
                          <a:pt x="15737" y="0"/>
                        </a:cubicBezTo>
                        <a:cubicBezTo>
                          <a:pt x="15737" y="0"/>
                          <a:pt x="15737" y="0"/>
                          <a:pt x="15737" y="0"/>
                        </a:cubicBezTo>
                        <a:cubicBezTo>
                          <a:pt x="12028" y="0"/>
                          <a:pt x="8889" y="2666"/>
                          <a:pt x="8223" y="6378"/>
                        </a:cubicBezTo>
                        <a:cubicBezTo>
                          <a:pt x="6321" y="17421"/>
                          <a:pt x="-10134" y="114618"/>
                          <a:pt x="9650" y="141083"/>
                        </a:cubicBezTo>
                        <a:cubicBezTo>
                          <a:pt x="13644" y="146414"/>
                          <a:pt x="58062" y="156600"/>
                          <a:pt x="541044" y="156600"/>
                        </a:cubicBezTo>
                        <a:cubicBezTo>
                          <a:pt x="623601" y="156600"/>
                          <a:pt x="720140" y="156314"/>
                          <a:pt x="832849" y="155648"/>
                        </a:cubicBezTo>
                        <a:cubicBezTo>
                          <a:pt x="1099354" y="154029"/>
                          <a:pt x="1736513" y="148413"/>
                          <a:pt x="1746690" y="143367"/>
                        </a:cubicBezTo>
                        <a:cubicBezTo>
                          <a:pt x="1757057" y="138227"/>
                          <a:pt x="1760767" y="112619"/>
                          <a:pt x="1762003" y="92056"/>
                        </a:cubicBezTo>
                        <a:cubicBezTo>
                          <a:pt x="1762860" y="77776"/>
                          <a:pt x="1764381" y="30939"/>
                          <a:pt x="1747451" y="19611"/>
                        </a:cubicBezTo>
                        <a:close/>
                        <a:moveTo>
                          <a:pt x="1739652" y="129183"/>
                        </a:moveTo>
                        <a:cubicBezTo>
                          <a:pt x="1707789" y="132229"/>
                          <a:pt x="1205405" y="137941"/>
                          <a:pt x="837034" y="140226"/>
                        </a:cubicBezTo>
                        <a:cubicBezTo>
                          <a:pt x="374977" y="142987"/>
                          <a:pt x="48170" y="139464"/>
                          <a:pt x="21063" y="130611"/>
                        </a:cubicBezTo>
                        <a:cubicBezTo>
                          <a:pt x="10791" y="113666"/>
                          <a:pt x="15927" y="53977"/>
                          <a:pt x="22205" y="15327"/>
                        </a:cubicBezTo>
                        <a:cubicBezTo>
                          <a:pt x="542851" y="17421"/>
                          <a:pt x="1693237" y="23704"/>
                          <a:pt x="1739462" y="32938"/>
                        </a:cubicBezTo>
                        <a:cubicBezTo>
                          <a:pt x="1741364" y="34938"/>
                          <a:pt x="1744313" y="41221"/>
                          <a:pt x="1745929" y="54834"/>
                        </a:cubicBezTo>
                        <a:cubicBezTo>
                          <a:pt x="1749734" y="85487"/>
                          <a:pt x="1744217" y="121567"/>
                          <a:pt x="1739652" y="129183"/>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06" name="Forma libre 93">
                    <a:extLst>
                      <a:ext uri="{FF2B5EF4-FFF2-40B4-BE49-F238E27FC236}">
                        <a16:creationId xmlns:a16="http://schemas.microsoft.com/office/drawing/2014/main" id="{C32A8748-E7AA-B7D3-8BAB-0806F7FE306B}"/>
                      </a:ext>
                    </a:extLst>
                  </p:cNvPr>
                  <p:cNvSpPr/>
                  <p:nvPr/>
                </p:nvSpPr>
                <p:spPr>
                  <a:xfrm>
                    <a:off x="6017545" y="4852405"/>
                    <a:ext cx="1571354" cy="131848"/>
                  </a:xfrm>
                  <a:custGeom>
                    <a:avLst/>
                    <a:gdLst>
                      <a:gd name="connsiteX0" fmla="*/ 7609 w 1571354"/>
                      <a:gd name="connsiteY0" fmla="*/ 131753 h 131848"/>
                      <a:gd name="connsiteX1" fmla="*/ 2283 w 1571354"/>
                      <a:gd name="connsiteY1" fmla="*/ 129564 h 131848"/>
                      <a:gd name="connsiteX2" fmla="*/ 0 w 1571354"/>
                      <a:gd name="connsiteY2" fmla="*/ 124137 h 131848"/>
                      <a:gd name="connsiteX3" fmla="*/ 0 w 1571354"/>
                      <a:gd name="connsiteY3" fmla="*/ 38270 h 131848"/>
                      <a:gd name="connsiteX4" fmla="*/ 7704 w 1571354"/>
                      <a:gd name="connsiteY4" fmla="*/ 30559 h 131848"/>
                      <a:gd name="connsiteX5" fmla="*/ 15408 w 1571354"/>
                      <a:gd name="connsiteY5" fmla="*/ 38270 h 131848"/>
                      <a:gd name="connsiteX6" fmla="*/ 15408 w 1571354"/>
                      <a:gd name="connsiteY6" fmla="*/ 116331 h 131848"/>
                      <a:gd name="connsiteX7" fmla="*/ 1556042 w 1571354"/>
                      <a:gd name="connsiteY7" fmla="*/ 92056 h 131848"/>
                      <a:gd name="connsiteX8" fmla="*/ 1556042 w 1571354"/>
                      <a:gd name="connsiteY8" fmla="*/ 7711 h 131848"/>
                      <a:gd name="connsiteX9" fmla="*/ 1563650 w 1571354"/>
                      <a:gd name="connsiteY9" fmla="*/ 0 h 131848"/>
                      <a:gd name="connsiteX10" fmla="*/ 1571354 w 1571354"/>
                      <a:gd name="connsiteY10" fmla="*/ 7711 h 131848"/>
                      <a:gd name="connsiteX11" fmla="*/ 1571354 w 1571354"/>
                      <a:gd name="connsiteY11" fmla="*/ 99577 h 131848"/>
                      <a:gd name="connsiteX12" fmla="*/ 1563841 w 1571354"/>
                      <a:gd name="connsiteY12" fmla="*/ 107288 h 131848"/>
                      <a:gd name="connsiteX13" fmla="*/ 7894 w 1571354"/>
                      <a:gd name="connsiteY13" fmla="*/ 131848 h 131848"/>
                      <a:gd name="connsiteX14" fmla="*/ 7609 w 1571354"/>
                      <a:gd name="connsiteY14" fmla="*/ 131753 h 13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71354" h="131848">
                        <a:moveTo>
                          <a:pt x="7609" y="131753"/>
                        </a:moveTo>
                        <a:cubicBezTo>
                          <a:pt x="5612" y="131753"/>
                          <a:pt x="3709" y="130992"/>
                          <a:pt x="2283" y="129564"/>
                        </a:cubicBezTo>
                        <a:cubicBezTo>
                          <a:pt x="856" y="128136"/>
                          <a:pt x="0" y="126136"/>
                          <a:pt x="0" y="124137"/>
                        </a:cubicBezTo>
                        <a:lnTo>
                          <a:pt x="0" y="38270"/>
                        </a:lnTo>
                        <a:cubicBezTo>
                          <a:pt x="0" y="34081"/>
                          <a:pt x="3424" y="30559"/>
                          <a:pt x="7704" y="30559"/>
                        </a:cubicBezTo>
                        <a:cubicBezTo>
                          <a:pt x="11984" y="30559"/>
                          <a:pt x="15408" y="33986"/>
                          <a:pt x="15408" y="38270"/>
                        </a:cubicBezTo>
                        <a:lnTo>
                          <a:pt x="15408" y="116331"/>
                        </a:lnTo>
                        <a:lnTo>
                          <a:pt x="1556042" y="92056"/>
                        </a:lnTo>
                        <a:lnTo>
                          <a:pt x="1556042" y="7711"/>
                        </a:lnTo>
                        <a:cubicBezTo>
                          <a:pt x="1556042" y="3522"/>
                          <a:pt x="1559465" y="0"/>
                          <a:pt x="1563650" y="0"/>
                        </a:cubicBezTo>
                        <a:cubicBezTo>
                          <a:pt x="1567835" y="0"/>
                          <a:pt x="1571354" y="3427"/>
                          <a:pt x="1571354" y="7711"/>
                        </a:cubicBezTo>
                        <a:lnTo>
                          <a:pt x="1571354" y="99577"/>
                        </a:lnTo>
                        <a:cubicBezTo>
                          <a:pt x="1571354" y="103765"/>
                          <a:pt x="1568026" y="107192"/>
                          <a:pt x="1563841" y="107288"/>
                        </a:cubicBezTo>
                        <a:lnTo>
                          <a:pt x="7894" y="131848"/>
                        </a:lnTo>
                        <a:cubicBezTo>
                          <a:pt x="7704" y="131753"/>
                          <a:pt x="7609" y="131753"/>
                          <a:pt x="7609" y="131753"/>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07" name="Forma libre 94">
                    <a:extLst>
                      <a:ext uri="{FF2B5EF4-FFF2-40B4-BE49-F238E27FC236}">
                        <a16:creationId xmlns:a16="http://schemas.microsoft.com/office/drawing/2014/main" id="{3EE472C5-C483-49CC-90D3-4BF47711C123}"/>
                      </a:ext>
                    </a:extLst>
                  </p:cNvPr>
                  <p:cNvSpPr/>
                  <p:nvPr/>
                </p:nvSpPr>
                <p:spPr>
                  <a:xfrm>
                    <a:off x="5965527" y="4966307"/>
                    <a:ext cx="569628" cy="1385076"/>
                  </a:xfrm>
                  <a:custGeom>
                    <a:avLst/>
                    <a:gdLst>
                      <a:gd name="connsiteX0" fmla="*/ 68092 w 569628"/>
                      <a:gd name="connsiteY0" fmla="*/ 1385076 h 1385076"/>
                      <a:gd name="connsiteX1" fmla="*/ 7696 w 569628"/>
                      <a:gd name="connsiteY1" fmla="*/ 1385076 h 1385076"/>
                      <a:gd name="connsiteX2" fmla="*/ 1608 w 569628"/>
                      <a:gd name="connsiteY2" fmla="*/ 1382125 h 1385076"/>
                      <a:gd name="connsiteX3" fmla="*/ 277 w 569628"/>
                      <a:gd name="connsiteY3" fmla="*/ 1375556 h 1385076"/>
                      <a:gd name="connsiteX4" fmla="*/ 443787 w 569628"/>
                      <a:gd name="connsiteY4" fmla="*/ 5762 h 1385076"/>
                      <a:gd name="connsiteX5" fmla="*/ 453108 w 569628"/>
                      <a:gd name="connsiteY5" fmla="*/ 240 h 1385076"/>
                      <a:gd name="connsiteX6" fmla="*/ 458624 w 569628"/>
                      <a:gd name="connsiteY6" fmla="*/ 9569 h 1385076"/>
                      <a:gd name="connsiteX7" fmla="*/ 17587 w 569628"/>
                      <a:gd name="connsiteY7" fmla="*/ 1369749 h 1385076"/>
                      <a:gd name="connsiteX8" fmla="*/ 62385 w 569628"/>
                      <a:gd name="connsiteY8" fmla="*/ 1369749 h 1385076"/>
                      <a:gd name="connsiteX9" fmla="*/ 554593 w 569628"/>
                      <a:gd name="connsiteY9" fmla="*/ 44792 h 1385076"/>
                      <a:gd name="connsiteX10" fmla="*/ 564104 w 569628"/>
                      <a:gd name="connsiteY10" fmla="*/ 39556 h 1385076"/>
                      <a:gd name="connsiteX11" fmla="*/ 569335 w 569628"/>
                      <a:gd name="connsiteY11" fmla="*/ 49076 h 1385076"/>
                      <a:gd name="connsiteX12" fmla="*/ 75511 w 569628"/>
                      <a:gd name="connsiteY12" fmla="*/ 1379554 h 1385076"/>
                      <a:gd name="connsiteX13" fmla="*/ 68092 w 569628"/>
                      <a:gd name="connsiteY13" fmla="*/ 1385076 h 138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9628" h="1385076">
                        <a:moveTo>
                          <a:pt x="68092" y="1385076"/>
                        </a:moveTo>
                        <a:lnTo>
                          <a:pt x="7696" y="1385076"/>
                        </a:lnTo>
                        <a:cubicBezTo>
                          <a:pt x="5318" y="1385076"/>
                          <a:pt x="3130" y="1383934"/>
                          <a:pt x="1608" y="1382125"/>
                        </a:cubicBezTo>
                        <a:cubicBezTo>
                          <a:pt x="182" y="1380221"/>
                          <a:pt x="-389" y="1377841"/>
                          <a:pt x="277" y="1375556"/>
                        </a:cubicBezTo>
                        <a:lnTo>
                          <a:pt x="443787" y="5762"/>
                        </a:lnTo>
                        <a:cubicBezTo>
                          <a:pt x="444833" y="1668"/>
                          <a:pt x="449018" y="-807"/>
                          <a:pt x="453108" y="240"/>
                        </a:cubicBezTo>
                        <a:cubicBezTo>
                          <a:pt x="457198" y="1287"/>
                          <a:pt x="459670" y="5476"/>
                          <a:pt x="458624" y="9569"/>
                        </a:cubicBezTo>
                        <a:lnTo>
                          <a:pt x="17587" y="1369749"/>
                        </a:lnTo>
                        <a:lnTo>
                          <a:pt x="62385" y="1369749"/>
                        </a:lnTo>
                        <a:lnTo>
                          <a:pt x="554593" y="44792"/>
                        </a:lnTo>
                        <a:cubicBezTo>
                          <a:pt x="555734" y="40699"/>
                          <a:pt x="560014" y="38414"/>
                          <a:pt x="564104" y="39556"/>
                        </a:cubicBezTo>
                        <a:cubicBezTo>
                          <a:pt x="568194" y="40699"/>
                          <a:pt x="570476" y="44983"/>
                          <a:pt x="569335" y="49076"/>
                        </a:cubicBezTo>
                        <a:lnTo>
                          <a:pt x="75511" y="1379554"/>
                        </a:lnTo>
                        <a:cubicBezTo>
                          <a:pt x="74560" y="1382886"/>
                          <a:pt x="71516" y="1385076"/>
                          <a:pt x="68092" y="1385076"/>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08" name="Forma libre 95">
                    <a:extLst>
                      <a:ext uri="{FF2B5EF4-FFF2-40B4-BE49-F238E27FC236}">
                        <a16:creationId xmlns:a16="http://schemas.microsoft.com/office/drawing/2014/main" id="{034B29A1-78E8-1EB0-358B-B2E290DE34A9}"/>
                      </a:ext>
                    </a:extLst>
                  </p:cNvPr>
                  <p:cNvSpPr/>
                  <p:nvPr/>
                </p:nvSpPr>
                <p:spPr>
                  <a:xfrm>
                    <a:off x="6997584" y="4956587"/>
                    <a:ext cx="621701" cy="1394796"/>
                  </a:xfrm>
                  <a:custGeom>
                    <a:avLst/>
                    <a:gdLst>
                      <a:gd name="connsiteX0" fmla="*/ 614142 w 621701"/>
                      <a:gd name="connsiteY0" fmla="*/ 1394796 h 1394796"/>
                      <a:gd name="connsiteX1" fmla="*/ 568583 w 621701"/>
                      <a:gd name="connsiteY1" fmla="*/ 1394796 h 1394796"/>
                      <a:gd name="connsiteX2" fmla="*/ 561260 w 621701"/>
                      <a:gd name="connsiteY2" fmla="*/ 1389465 h 1394796"/>
                      <a:gd name="connsiteX3" fmla="*/ 381 w 621701"/>
                      <a:gd name="connsiteY3" fmla="*/ 9960 h 1394796"/>
                      <a:gd name="connsiteX4" fmla="*/ 5327 w 621701"/>
                      <a:gd name="connsiteY4" fmla="*/ 345 h 1394796"/>
                      <a:gd name="connsiteX5" fmla="*/ 14933 w 621701"/>
                      <a:gd name="connsiteY5" fmla="*/ 5296 h 1394796"/>
                      <a:gd name="connsiteX6" fmla="*/ 574100 w 621701"/>
                      <a:gd name="connsiteY6" fmla="*/ 1379470 h 1394796"/>
                      <a:gd name="connsiteX7" fmla="*/ 604060 w 621701"/>
                      <a:gd name="connsiteY7" fmla="*/ 1379470 h 1394796"/>
                      <a:gd name="connsiteX8" fmla="*/ 146854 w 621701"/>
                      <a:gd name="connsiteY8" fmla="*/ 41185 h 1394796"/>
                      <a:gd name="connsiteX9" fmla="*/ 152275 w 621701"/>
                      <a:gd name="connsiteY9" fmla="*/ 31760 h 1394796"/>
                      <a:gd name="connsiteX10" fmla="*/ 161692 w 621701"/>
                      <a:gd name="connsiteY10" fmla="*/ 37187 h 1394796"/>
                      <a:gd name="connsiteX11" fmla="*/ 621466 w 621701"/>
                      <a:gd name="connsiteY11" fmla="*/ 1385181 h 1394796"/>
                      <a:gd name="connsiteX12" fmla="*/ 620134 w 621701"/>
                      <a:gd name="connsiteY12" fmla="*/ 1391845 h 1394796"/>
                      <a:gd name="connsiteX13" fmla="*/ 614142 w 621701"/>
                      <a:gd name="connsiteY13" fmla="*/ 1394796 h 139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1701" h="1394796">
                        <a:moveTo>
                          <a:pt x="614142" y="1394796"/>
                        </a:moveTo>
                        <a:lnTo>
                          <a:pt x="568583" y="1394796"/>
                        </a:lnTo>
                        <a:cubicBezTo>
                          <a:pt x="565254" y="1394796"/>
                          <a:pt x="562306" y="1392606"/>
                          <a:pt x="561260" y="1389465"/>
                        </a:cubicBezTo>
                        <a:lnTo>
                          <a:pt x="381" y="9960"/>
                        </a:lnTo>
                        <a:cubicBezTo>
                          <a:pt x="-951" y="5962"/>
                          <a:pt x="1332" y="1583"/>
                          <a:pt x="5327" y="345"/>
                        </a:cubicBezTo>
                        <a:cubicBezTo>
                          <a:pt x="9417" y="-892"/>
                          <a:pt x="13696" y="1297"/>
                          <a:pt x="14933" y="5296"/>
                        </a:cubicBezTo>
                        <a:lnTo>
                          <a:pt x="574100" y="1379470"/>
                        </a:lnTo>
                        <a:lnTo>
                          <a:pt x="604060" y="1379470"/>
                        </a:lnTo>
                        <a:lnTo>
                          <a:pt x="146854" y="41185"/>
                        </a:lnTo>
                        <a:cubicBezTo>
                          <a:pt x="145713" y="37091"/>
                          <a:pt x="148186" y="32903"/>
                          <a:pt x="152275" y="31760"/>
                        </a:cubicBezTo>
                        <a:cubicBezTo>
                          <a:pt x="156365" y="30618"/>
                          <a:pt x="160550" y="33093"/>
                          <a:pt x="161692" y="37187"/>
                        </a:cubicBezTo>
                        <a:lnTo>
                          <a:pt x="621466" y="1385181"/>
                        </a:lnTo>
                        <a:cubicBezTo>
                          <a:pt x="622036" y="1387466"/>
                          <a:pt x="621561" y="1389941"/>
                          <a:pt x="620134" y="1391845"/>
                        </a:cubicBezTo>
                        <a:cubicBezTo>
                          <a:pt x="618708" y="1393749"/>
                          <a:pt x="616520" y="1394796"/>
                          <a:pt x="614142" y="1394796"/>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09" name="Forma libre 96">
                    <a:extLst>
                      <a:ext uri="{FF2B5EF4-FFF2-40B4-BE49-F238E27FC236}">
                        <a16:creationId xmlns:a16="http://schemas.microsoft.com/office/drawing/2014/main" id="{8CFACA0B-6C67-2AA3-2648-ADC49A6C9B80}"/>
                      </a:ext>
                    </a:extLst>
                  </p:cNvPr>
                  <p:cNvSpPr/>
                  <p:nvPr/>
                </p:nvSpPr>
                <p:spPr>
                  <a:xfrm>
                    <a:off x="6679053" y="4956551"/>
                    <a:ext cx="195677" cy="1391785"/>
                  </a:xfrm>
                  <a:custGeom>
                    <a:avLst/>
                    <a:gdLst>
                      <a:gd name="connsiteX0" fmla="*/ 58399 w 195677"/>
                      <a:gd name="connsiteY0" fmla="*/ 1391785 h 1391785"/>
                      <a:gd name="connsiteX1" fmla="*/ 7704 w 195677"/>
                      <a:gd name="connsiteY1" fmla="*/ 1391785 h 1391785"/>
                      <a:gd name="connsiteX2" fmla="*/ 2188 w 195677"/>
                      <a:gd name="connsiteY2" fmla="*/ 1389501 h 1391785"/>
                      <a:gd name="connsiteX3" fmla="*/ 0 w 195677"/>
                      <a:gd name="connsiteY3" fmla="*/ 1383979 h 1391785"/>
                      <a:gd name="connsiteX4" fmla="*/ 42896 w 195677"/>
                      <a:gd name="connsiteY4" fmla="*/ 7521 h 1391785"/>
                      <a:gd name="connsiteX5" fmla="*/ 50505 w 195677"/>
                      <a:gd name="connsiteY5" fmla="*/ 0 h 1391785"/>
                      <a:gd name="connsiteX6" fmla="*/ 50695 w 195677"/>
                      <a:gd name="connsiteY6" fmla="*/ 0 h 1391785"/>
                      <a:gd name="connsiteX7" fmla="*/ 58209 w 195677"/>
                      <a:gd name="connsiteY7" fmla="*/ 7806 h 1391785"/>
                      <a:gd name="connsiteX8" fmla="*/ 15503 w 195677"/>
                      <a:gd name="connsiteY8" fmla="*/ 1376363 h 1391785"/>
                      <a:gd name="connsiteX9" fmla="*/ 51266 w 195677"/>
                      <a:gd name="connsiteY9" fmla="*/ 1376363 h 1391785"/>
                      <a:gd name="connsiteX10" fmla="*/ 180429 w 195677"/>
                      <a:gd name="connsiteY10" fmla="*/ 39792 h 1391785"/>
                      <a:gd name="connsiteX11" fmla="*/ 188608 w 195677"/>
                      <a:gd name="connsiteY11" fmla="*/ 32748 h 1391785"/>
                      <a:gd name="connsiteX12" fmla="*/ 195647 w 195677"/>
                      <a:gd name="connsiteY12" fmla="*/ 40935 h 1391785"/>
                      <a:gd name="connsiteX13" fmla="*/ 65913 w 195677"/>
                      <a:gd name="connsiteY13" fmla="*/ 1384550 h 1391785"/>
                      <a:gd name="connsiteX14" fmla="*/ 58399 w 195677"/>
                      <a:gd name="connsiteY14" fmla="*/ 1391785 h 139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7" h="1391785">
                        <a:moveTo>
                          <a:pt x="58399" y="1391785"/>
                        </a:moveTo>
                        <a:lnTo>
                          <a:pt x="7704" y="1391785"/>
                        </a:lnTo>
                        <a:cubicBezTo>
                          <a:pt x="5612" y="1391785"/>
                          <a:pt x="3710" y="1390928"/>
                          <a:pt x="2188" y="1389501"/>
                        </a:cubicBezTo>
                        <a:cubicBezTo>
                          <a:pt x="761" y="1387977"/>
                          <a:pt x="0" y="1385978"/>
                          <a:pt x="0" y="1383979"/>
                        </a:cubicBezTo>
                        <a:lnTo>
                          <a:pt x="42896" y="7521"/>
                        </a:lnTo>
                        <a:cubicBezTo>
                          <a:pt x="42991" y="3332"/>
                          <a:pt x="46415" y="0"/>
                          <a:pt x="50505" y="0"/>
                        </a:cubicBezTo>
                        <a:cubicBezTo>
                          <a:pt x="50600" y="0"/>
                          <a:pt x="50600" y="0"/>
                          <a:pt x="50695" y="0"/>
                        </a:cubicBezTo>
                        <a:cubicBezTo>
                          <a:pt x="54880" y="95"/>
                          <a:pt x="58304" y="3618"/>
                          <a:pt x="58209" y="7806"/>
                        </a:cubicBezTo>
                        <a:lnTo>
                          <a:pt x="15503" y="1376363"/>
                        </a:lnTo>
                        <a:lnTo>
                          <a:pt x="51266" y="1376363"/>
                        </a:lnTo>
                        <a:lnTo>
                          <a:pt x="180429" y="39792"/>
                        </a:lnTo>
                        <a:cubicBezTo>
                          <a:pt x="180714" y="35604"/>
                          <a:pt x="184328" y="32367"/>
                          <a:pt x="188608" y="32748"/>
                        </a:cubicBezTo>
                        <a:cubicBezTo>
                          <a:pt x="192793" y="33033"/>
                          <a:pt x="196027" y="36746"/>
                          <a:pt x="195647" y="40935"/>
                        </a:cubicBezTo>
                        <a:lnTo>
                          <a:pt x="65913" y="1384550"/>
                        </a:lnTo>
                        <a:cubicBezTo>
                          <a:pt x="65723" y="1388739"/>
                          <a:pt x="62394" y="1391785"/>
                          <a:pt x="58399" y="1391785"/>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grpSp>
            <p:grpSp>
              <p:nvGrpSpPr>
                <p:cNvPr id="180" name="Gráfico 20">
                  <a:extLst>
                    <a:ext uri="{FF2B5EF4-FFF2-40B4-BE49-F238E27FC236}">
                      <a16:creationId xmlns:a16="http://schemas.microsoft.com/office/drawing/2014/main" id="{87A98194-8272-E442-39FC-BE0D838C1135}"/>
                    </a:ext>
                  </a:extLst>
                </p:cNvPr>
                <p:cNvGrpSpPr/>
                <p:nvPr/>
              </p:nvGrpSpPr>
              <p:grpSpPr>
                <a:xfrm>
                  <a:off x="6053726" y="3964861"/>
                  <a:ext cx="1603844" cy="761788"/>
                  <a:chOff x="6053726" y="3964861"/>
                  <a:chExt cx="1603844" cy="761788"/>
                </a:xfrm>
              </p:grpSpPr>
              <p:sp>
                <p:nvSpPr>
                  <p:cNvPr id="194" name="Forma libre 98">
                    <a:extLst>
                      <a:ext uri="{FF2B5EF4-FFF2-40B4-BE49-F238E27FC236}">
                        <a16:creationId xmlns:a16="http://schemas.microsoft.com/office/drawing/2014/main" id="{90E0AD6D-BFB4-2612-27AD-E983A768A213}"/>
                      </a:ext>
                    </a:extLst>
                  </p:cNvPr>
                  <p:cNvSpPr/>
                  <p:nvPr/>
                </p:nvSpPr>
                <p:spPr>
                  <a:xfrm>
                    <a:off x="6064911" y="3974115"/>
                    <a:ext cx="1574302" cy="741872"/>
                  </a:xfrm>
                  <a:custGeom>
                    <a:avLst/>
                    <a:gdLst>
                      <a:gd name="connsiteX0" fmla="*/ 526829 w 1574302"/>
                      <a:gd name="connsiteY0" fmla="*/ 692751 h 741872"/>
                      <a:gd name="connsiteX1" fmla="*/ 698317 w 1574302"/>
                      <a:gd name="connsiteY1" fmla="*/ 6092 h 741872"/>
                      <a:gd name="connsiteX2" fmla="*/ 1574303 w 1574302"/>
                      <a:gd name="connsiteY2" fmla="*/ 0 h 741872"/>
                      <a:gd name="connsiteX3" fmla="*/ 1414990 w 1574302"/>
                      <a:gd name="connsiteY3" fmla="*/ 662193 h 741872"/>
                      <a:gd name="connsiteX4" fmla="*/ 1317024 w 1574302"/>
                      <a:gd name="connsiteY4" fmla="*/ 741873 h 741872"/>
                      <a:gd name="connsiteX5" fmla="*/ 0 w 1574302"/>
                      <a:gd name="connsiteY5" fmla="*/ 741873 h 741872"/>
                      <a:gd name="connsiteX6" fmla="*/ 36714 w 1574302"/>
                      <a:gd name="connsiteY6" fmla="*/ 698939 h 741872"/>
                      <a:gd name="connsiteX7" fmla="*/ 526829 w 1574302"/>
                      <a:gd name="connsiteY7" fmla="*/ 692751 h 74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4302" h="741872">
                        <a:moveTo>
                          <a:pt x="526829" y="692751"/>
                        </a:moveTo>
                        <a:lnTo>
                          <a:pt x="698317" y="6092"/>
                        </a:lnTo>
                        <a:lnTo>
                          <a:pt x="1574303" y="0"/>
                        </a:lnTo>
                        <a:lnTo>
                          <a:pt x="1414990" y="662193"/>
                        </a:lnTo>
                        <a:cubicBezTo>
                          <a:pt x="1414990" y="662193"/>
                          <a:pt x="1390451" y="741873"/>
                          <a:pt x="1317024" y="741873"/>
                        </a:cubicBezTo>
                        <a:cubicBezTo>
                          <a:pt x="1243502" y="741873"/>
                          <a:pt x="0" y="741873"/>
                          <a:pt x="0" y="741873"/>
                        </a:cubicBezTo>
                        <a:cubicBezTo>
                          <a:pt x="0" y="741873"/>
                          <a:pt x="0" y="698939"/>
                          <a:pt x="36714" y="698939"/>
                        </a:cubicBezTo>
                        <a:cubicBezTo>
                          <a:pt x="73522" y="698939"/>
                          <a:pt x="526829" y="692751"/>
                          <a:pt x="526829" y="692751"/>
                        </a:cubicBezTo>
                        <a:close/>
                      </a:path>
                    </a:pathLst>
                  </a:custGeom>
                  <a:solidFill>
                    <a:srgbClr val="FFFFFF"/>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195" name="Forma libre 99">
                    <a:extLst>
                      <a:ext uri="{FF2B5EF4-FFF2-40B4-BE49-F238E27FC236}">
                        <a16:creationId xmlns:a16="http://schemas.microsoft.com/office/drawing/2014/main" id="{CD9B2980-FBC1-0905-BDB2-F4E1CEC6F770}"/>
                      </a:ext>
                    </a:extLst>
                  </p:cNvPr>
                  <p:cNvSpPr/>
                  <p:nvPr/>
                </p:nvSpPr>
                <p:spPr>
                  <a:xfrm>
                    <a:off x="6083268" y="3974115"/>
                    <a:ext cx="1574303" cy="741872"/>
                  </a:xfrm>
                  <a:custGeom>
                    <a:avLst/>
                    <a:gdLst>
                      <a:gd name="connsiteX0" fmla="*/ 526828 w 1574303"/>
                      <a:gd name="connsiteY0" fmla="*/ 692751 h 741872"/>
                      <a:gd name="connsiteX1" fmla="*/ 698316 w 1574303"/>
                      <a:gd name="connsiteY1" fmla="*/ 6092 h 741872"/>
                      <a:gd name="connsiteX2" fmla="*/ 1574303 w 1574303"/>
                      <a:gd name="connsiteY2" fmla="*/ 0 h 741872"/>
                      <a:gd name="connsiteX3" fmla="*/ 1414989 w 1574303"/>
                      <a:gd name="connsiteY3" fmla="*/ 662193 h 741872"/>
                      <a:gd name="connsiteX4" fmla="*/ 1317024 w 1574303"/>
                      <a:gd name="connsiteY4" fmla="*/ 741873 h 741872"/>
                      <a:gd name="connsiteX5" fmla="*/ 0 w 1574303"/>
                      <a:gd name="connsiteY5" fmla="*/ 741873 h 741872"/>
                      <a:gd name="connsiteX6" fmla="*/ 36713 w 1574303"/>
                      <a:gd name="connsiteY6" fmla="*/ 698939 h 741872"/>
                      <a:gd name="connsiteX7" fmla="*/ 526828 w 1574303"/>
                      <a:gd name="connsiteY7" fmla="*/ 692751 h 74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4303" h="741872">
                        <a:moveTo>
                          <a:pt x="526828" y="692751"/>
                        </a:moveTo>
                        <a:lnTo>
                          <a:pt x="698316" y="6092"/>
                        </a:lnTo>
                        <a:lnTo>
                          <a:pt x="1574303" y="0"/>
                        </a:lnTo>
                        <a:lnTo>
                          <a:pt x="1414989" y="662193"/>
                        </a:lnTo>
                        <a:cubicBezTo>
                          <a:pt x="1414989" y="662193"/>
                          <a:pt x="1390451" y="741873"/>
                          <a:pt x="1317024" y="741873"/>
                        </a:cubicBezTo>
                        <a:cubicBezTo>
                          <a:pt x="1243502" y="741873"/>
                          <a:pt x="0" y="741873"/>
                          <a:pt x="0" y="741873"/>
                        </a:cubicBezTo>
                        <a:cubicBezTo>
                          <a:pt x="0" y="741873"/>
                          <a:pt x="0" y="698939"/>
                          <a:pt x="36713" y="698939"/>
                        </a:cubicBezTo>
                        <a:cubicBezTo>
                          <a:pt x="73617" y="698939"/>
                          <a:pt x="526828" y="692751"/>
                          <a:pt x="526828" y="692751"/>
                        </a:cubicBezTo>
                        <a:close/>
                      </a:path>
                    </a:pathLst>
                  </a:custGeom>
                  <a:solidFill>
                    <a:srgbClr val="FFFFFF"/>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196" name="Forma libre 100">
                    <a:extLst>
                      <a:ext uri="{FF2B5EF4-FFF2-40B4-BE49-F238E27FC236}">
                        <a16:creationId xmlns:a16="http://schemas.microsoft.com/office/drawing/2014/main" id="{0628BB8A-94D3-1797-B38F-EAA3D4D6AFE0}"/>
                      </a:ext>
                    </a:extLst>
                  </p:cNvPr>
                  <p:cNvSpPr/>
                  <p:nvPr/>
                </p:nvSpPr>
                <p:spPr>
                  <a:xfrm>
                    <a:off x="6646205" y="4027723"/>
                    <a:ext cx="932578" cy="604016"/>
                  </a:xfrm>
                  <a:custGeom>
                    <a:avLst/>
                    <a:gdLst>
                      <a:gd name="connsiteX0" fmla="*/ 141561 w 932578"/>
                      <a:gd name="connsiteY0" fmla="*/ 1511 h 604016"/>
                      <a:gd name="connsiteX1" fmla="*/ 700 w 932578"/>
                      <a:gd name="connsiteY1" fmla="*/ 602397 h 604016"/>
                      <a:gd name="connsiteX2" fmla="*/ 784808 w 932578"/>
                      <a:gd name="connsiteY2" fmla="*/ 584024 h 604016"/>
                      <a:gd name="connsiteX3" fmla="*/ 931852 w 932578"/>
                      <a:gd name="connsiteY3" fmla="*/ 7699 h 604016"/>
                      <a:gd name="connsiteX4" fmla="*/ 141561 w 932578"/>
                      <a:gd name="connsiteY4" fmla="*/ 1511 h 604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578" h="604016">
                        <a:moveTo>
                          <a:pt x="141561" y="1511"/>
                        </a:moveTo>
                        <a:cubicBezTo>
                          <a:pt x="141561" y="1511"/>
                          <a:pt x="-11570" y="596209"/>
                          <a:pt x="700" y="602397"/>
                        </a:cubicBezTo>
                        <a:cubicBezTo>
                          <a:pt x="12969" y="608490"/>
                          <a:pt x="772538" y="596304"/>
                          <a:pt x="784808" y="584024"/>
                        </a:cubicBezTo>
                        <a:cubicBezTo>
                          <a:pt x="797077" y="571743"/>
                          <a:pt x="944122" y="19980"/>
                          <a:pt x="931852" y="7699"/>
                        </a:cubicBezTo>
                        <a:cubicBezTo>
                          <a:pt x="919582" y="-4581"/>
                          <a:pt x="141561" y="1511"/>
                          <a:pt x="141561" y="1511"/>
                        </a:cubicBezTo>
                        <a:close/>
                      </a:path>
                    </a:pathLst>
                  </a:custGeom>
                  <a:solidFill>
                    <a:srgbClr val="FFFFFF"/>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grpSp>
                <p:nvGrpSpPr>
                  <p:cNvPr id="197" name="Gráfico 20">
                    <a:extLst>
                      <a:ext uri="{FF2B5EF4-FFF2-40B4-BE49-F238E27FC236}">
                        <a16:creationId xmlns:a16="http://schemas.microsoft.com/office/drawing/2014/main" id="{D1388812-324C-DD5D-77E3-DCABC777BD69}"/>
                      </a:ext>
                    </a:extLst>
                  </p:cNvPr>
                  <p:cNvGrpSpPr/>
                  <p:nvPr/>
                </p:nvGrpSpPr>
                <p:grpSpPr>
                  <a:xfrm>
                    <a:off x="6053726" y="3964861"/>
                    <a:ext cx="1590515" cy="761788"/>
                    <a:chOff x="6053726" y="3964861"/>
                    <a:chExt cx="1590515" cy="761788"/>
                  </a:xfrm>
                  <a:solidFill>
                    <a:srgbClr val="000000"/>
                  </a:solidFill>
                </p:grpSpPr>
                <p:sp>
                  <p:nvSpPr>
                    <p:cNvPr id="198" name="Forma libre 102">
                      <a:extLst>
                        <a:ext uri="{FF2B5EF4-FFF2-40B4-BE49-F238E27FC236}">
                          <a16:creationId xmlns:a16="http://schemas.microsoft.com/office/drawing/2014/main" id="{DDC2A058-A04F-BA37-BF38-B5AB9D54C895}"/>
                        </a:ext>
                      </a:extLst>
                    </p:cNvPr>
                    <p:cNvSpPr/>
                    <p:nvPr/>
                  </p:nvSpPr>
                  <p:spPr>
                    <a:xfrm>
                      <a:off x="6053726" y="3964861"/>
                      <a:ext cx="1590515" cy="761788"/>
                    </a:xfrm>
                    <a:custGeom>
                      <a:avLst/>
                      <a:gdLst>
                        <a:gd name="connsiteX0" fmla="*/ 8141 w 1590515"/>
                        <a:gd name="connsiteY0" fmla="*/ 761788 h 761788"/>
                        <a:gd name="connsiteX1" fmla="*/ 627 w 1590515"/>
                        <a:gd name="connsiteY1" fmla="*/ 755601 h 761788"/>
                        <a:gd name="connsiteX2" fmla="*/ 36295 w 1590515"/>
                        <a:gd name="connsiteY2" fmla="*/ 703909 h 761788"/>
                        <a:gd name="connsiteX3" fmla="*/ 1374053 w 1590515"/>
                        <a:gd name="connsiteY3" fmla="*/ 691247 h 761788"/>
                        <a:gd name="connsiteX4" fmla="*/ 1374053 w 1590515"/>
                        <a:gd name="connsiteY4" fmla="*/ 691247 h 761788"/>
                        <a:gd name="connsiteX5" fmla="*/ 1381757 w 1590515"/>
                        <a:gd name="connsiteY5" fmla="*/ 698863 h 761788"/>
                        <a:gd name="connsiteX6" fmla="*/ 1374148 w 1590515"/>
                        <a:gd name="connsiteY6" fmla="*/ 706574 h 761788"/>
                        <a:gd name="connsiteX7" fmla="*/ 40765 w 1590515"/>
                        <a:gd name="connsiteY7" fmla="*/ 718569 h 761788"/>
                        <a:gd name="connsiteX8" fmla="*/ 15370 w 1590515"/>
                        <a:gd name="connsiteY8" fmla="*/ 746367 h 761788"/>
                        <a:gd name="connsiteX9" fmla="*/ 1328399 w 1590515"/>
                        <a:gd name="connsiteY9" fmla="*/ 739798 h 761788"/>
                        <a:gd name="connsiteX10" fmla="*/ 1329730 w 1590515"/>
                        <a:gd name="connsiteY10" fmla="*/ 739893 h 761788"/>
                        <a:gd name="connsiteX11" fmla="*/ 1413334 w 1590515"/>
                        <a:gd name="connsiteY11" fmla="*/ 672208 h 761788"/>
                        <a:gd name="connsiteX12" fmla="*/ 1573218 w 1590515"/>
                        <a:gd name="connsiteY12" fmla="*/ 15441 h 761788"/>
                        <a:gd name="connsiteX13" fmla="*/ 712450 w 1590515"/>
                        <a:gd name="connsiteY13" fmla="*/ 25818 h 761788"/>
                        <a:gd name="connsiteX14" fmla="*/ 554563 w 1590515"/>
                        <a:gd name="connsiteY14" fmla="*/ 669923 h 761788"/>
                        <a:gd name="connsiteX15" fmla="*/ 545337 w 1590515"/>
                        <a:gd name="connsiteY15" fmla="*/ 675540 h 761788"/>
                        <a:gd name="connsiteX16" fmla="*/ 539725 w 1590515"/>
                        <a:gd name="connsiteY16" fmla="*/ 666306 h 761788"/>
                        <a:gd name="connsiteX17" fmla="*/ 699039 w 1590515"/>
                        <a:gd name="connsiteY17" fmla="*/ 16393 h 761788"/>
                        <a:gd name="connsiteX18" fmla="*/ 706363 w 1590515"/>
                        <a:gd name="connsiteY18" fmla="*/ 10586 h 761788"/>
                        <a:gd name="connsiteX19" fmla="*/ 1582730 w 1590515"/>
                        <a:gd name="connsiteY19" fmla="*/ 19 h 761788"/>
                        <a:gd name="connsiteX20" fmla="*/ 1588817 w 1590515"/>
                        <a:gd name="connsiteY20" fmla="*/ 2875 h 761788"/>
                        <a:gd name="connsiteX21" fmla="*/ 1590338 w 1590515"/>
                        <a:gd name="connsiteY21" fmla="*/ 9348 h 761788"/>
                        <a:gd name="connsiteX22" fmla="*/ 1427791 w 1590515"/>
                        <a:gd name="connsiteY22" fmla="*/ 677443 h 761788"/>
                        <a:gd name="connsiteX23" fmla="*/ 1366063 w 1590515"/>
                        <a:gd name="connsiteY23" fmla="*/ 749508 h 761788"/>
                        <a:gd name="connsiteX24" fmla="*/ 1327923 w 1590515"/>
                        <a:gd name="connsiteY24" fmla="*/ 755124 h 761788"/>
                        <a:gd name="connsiteX25" fmla="*/ 8141 w 1590515"/>
                        <a:gd name="connsiteY25" fmla="*/ 761788 h 761788"/>
                        <a:gd name="connsiteX26" fmla="*/ 8141 w 1590515"/>
                        <a:gd name="connsiteY26" fmla="*/ 761788 h 76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90515" h="761788">
                          <a:moveTo>
                            <a:pt x="8141" y="761788"/>
                          </a:moveTo>
                          <a:cubicBezTo>
                            <a:pt x="4527" y="761788"/>
                            <a:pt x="1388" y="759218"/>
                            <a:pt x="627" y="755601"/>
                          </a:cubicBezTo>
                          <a:cubicBezTo>
                            <a:pt x="-1941" y="742749"/>
                            <a:pt x="2149" y="715332"/>
                            <a:pt x="36295" y="703909"/>
                          </a:cubicBezTo>
                          <a:cubicBezTo>
                            <a:pt x="59977" y="696007"/>
                            <a:pt x="1239659" y="691723"/>
                            <a:pt x="1374053" y="691247"/>
                          </a:cubicBezTo>
                          <a:cubicBezTo>
                            <a:pt x="1374053" y="691247"/>
                            <a:pt x="1374053" y="691247"/>
                            <a:pt x="1374053" y="691247"/>
                          </a:cubicBezTo>
                          <a:cubicBezTo>
                            <a:pt x="1378238" y="691247"/>
                            <a:pt x="1381662" y="694674"/>
                            <a:pt x="1381757" y="698863"/>
                          </a:cubicBezTo>
                          <a:cubicBezTo>
                            <a:pt x="1381757" y="703052"/>
                            <a:pt x="1378333" y="706574"/>
                            <a:pt x="1374148" y="706574"/>
                          </a:cubicBezTo>
                          <a:cubicBezTo>
                            <a:pt x="925122" y="708097"/>
                            <a:pt x="68633" y="712571"/>
                            <a:pt x="40765" y="718569"/>
                          </a:cubicBezTo>
                          <a:cubicBezTo>
                            <a:pt x="20316" y="725423"/>
                            <a:pt x="16036" y="738560"/>
                            <a:pt x="15370" y="746367"/>
                          </a:cubicBezTo>
                          <a:lnTo>
                            <a:pt x="1328399" y="739798"/>
                          </a:lnTo>
                          <a:cubicBezTo>
                            <a:pt x="1328874" y="739703"/>
                            <a:pt x="1329255" y="739798"/>
                            <a:pt x="1329730" y="739893"/>
                          </a:cubicBezTo>
                          <a:cubicBezTo>
                            <a:pt x="1332013" y="740274"/>
                            <a:pt x="1385847" y="747985"/>
                            <a:pt x="1413334" y="672208"/>
                          </a:cubicBezTo>
                          <a:cubicBezTo>
                            <a:pt x="1440917" y="596145"/>
                            <a:pt x="1556003" y="91218"/>
                            <a:pt x="1573218" y="15441"/>
                          </a:cubicBezTo>
                          <a:lnTo>
                            <a:pt x="712450" y="25818"/>
                          </a:lnTo>
                          <a:lnTo>
                            <a:pt x="554563" y="669923"/>
                          </a:lnTo>
                          <a:cubicBezTo>
                            <a:pt x="553517" y="674016"/>
                            <a:pt x="549427" y="676587"/>
                            <a:pt x="545337" y="675540"/>
                          </a:cubicBezTo>
                          <a:cubicBezTo>
                            <a:pt x="541247" y="674492"/>
                            <a:pt x="538679" y="670399"/>
                            <a:pt x="539725" y="666306"/>
                          </a:cubicBezTo>
                          <a:lnTo>
                            <a:pt x="699039" y="16393"/>
                          </a:lnTo>
                          <a:cubicBezTo>
                            <a:pt x="699895" y="12966"/>
                            <a:pt x="702938" y="10586"/>
                            <a:pt x="706363" y="10586"/>
                          </a:cubicBezTo>
                          <a:lnTo>
                            <a:pt x="1582730" y="19"/>
                          </a:lnTo>
                          <a:cubicBezTo>
                            <a:pt x="1584917" y="-171"/>
                            <a:pt x="1587295" y="1066"/>
                            <a:pt x="1588817" y="2875"/>
                          </a:cubicBezTo>
                          <a:cubicBezTo>
                            <a:pt x="1590338" y="4684"/>
                            <a:pt x="1590814" y="7064"/>
                            <a:pt x="1590338" y="9348"/>
                          </a:cubicBezTo>
                          <a:cubicBezTo>
                            <a:pt x="1584917" y="33243"/>
                            <a:pt x="1457752" y="594622"/>
                            <a:pt x="1427791" y="677443"/>
                          </a:cubicBezTo>
                          <a:cubicBezTo>
                            <a:pt x="1411242" y="723138"/>
                            <a:pt x="1385086" y="741797"/>
                            <a:pt x="1366063" y="749508"/>
                          </a:cubicBezTo>
                          <a:cubicBezTo>
                            <a:pt x="1347326" y="757029"/>
                            <a:pt x="1331633" y="755601"/>
                            <a:pt x="1327923" y="755124"/>
                          </a:cubicBezTo>
                          <a:lnTo>
                            <a:pt x="8141" y="761788"/>
                          </a:lnTo>
                          <a:cubicBezTo>
                            <a:pt x="8236" y="761788"/>
                            <a:pt x="8141" y="761788"/>
                            <a:pt x="8141" y="761788"/>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199" name="Forma libre 103">
                      <a:extLst>
                        <a:ext uri="{FF2B5EF4-FFF2-40B4-BE49-F238E27FC236}">
                          <a16:creationId xmlns:a16="http://schemas.microsoft.com/office/drawing/2014/main" id="{84BFA183-3F58-FCA1-DC32-4A4782843F2A}"/>
                        </a:ext>
                      </a:extLst>
                    </p:cNvPr>
                    <p:cNvSpPr/>
                    <p:nvPr/>
                  </p:nvSpPr>
                  <p:spPr>
                    <a:xfrm>
                      <a:off x="6724663" y="4665368"/>
                      <a:ext cx="40118" cy="52142"/>
                    </a:xfrm>
                    <a:custGeom>
                      <a:avLst/>
                      <a:gdLst>
                        <a:gd name="connsiteX0" fmla="*/ 4894 w 40118"/>
                        <a:gd name="connsiteY0" fmla="*/ 52143 h 52142"/>
                        <a:gd name="connsiteX1" fmla="*/ 424 w 40118"/>
                        <a:gd name="connsiteY1" fmla="*/ 48430 h 52142"/>
                        <a:gd name="connsiteX2" fmla="*/ 34094 w 40118"/>
                        <a:gd name="connsiteY2" fmla="*/ 260 h 52142"/>
                        <a:gd name="connsiteX3" fmla="*/ 39896 w 40118"/>
                        <a:gd name="connsiteY3" fmla="*/ 3211 h 52142"/>
                        <a:gd name="connsiteX4" fmla="*/ 36947 w 40118"/>
                        <a:gd name="connsiteY4" fmla="*/ 9018 h 52142"/>
                        <a:gd name="connsiteX5" fmla="*/ 9365 w 40118"/>
                        <a:gd name="connsiteY5" fmla="*/ 46716 h 52142"/>
                        <a:gd name="connsiteX6" fmla="*/ 5750 w 40118"/>
                        <a:gd name="connsiteY6" fmla="*/ 52143 h 52142"/>
                        <a:gd name="connsiteX7" fmla="*/ 4894 w 40118"/>
                        <a:gd name="connsiteY7" fmla="*/ 52143 h 5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18" h="52142">
                          <a:moveTo>
                            <a:pt x="4894" y="52143"/>
                          </a:moveTo>
                          <a:cubicBezTo>
                            <a:pt x="2707" y="52143"/>
                            <a:pt x="804" y="50619"/>
                            <a:pt x="424" y="48430"/>
                          </a:cubicBezTo>
                          <a:cubicBezTo>
                            <a:pt x="329" y="48049"/>
                            <a:pt x="-6044" y="13683"/>
                            <a:pt x="34094" y="260"/>
                          </a:cubicBezTo>
                          <a:cubicBezTo>
                            <a:pt x="36567" y="-597"/>
                            <a:pt x="39135" y="736"/>
                            <a:pt x="39896" y="3211"/>
                          </a:cubicBezTo>
                          <a:cubicBezTo>
                            <a:pt x="40657" y="5591"/>
                            <a:pt x="39420" y="8256"/>
                            <a:pt x="36947" y="9018"/>
                          </a:cubicBezTo>
                          <a:cubicBezTo>
                            <a:pt x="4704" y="19775"/>
                            <a:pt x="9174" y="45574"/>
                            <a:pt x="9365" y="46716"/>
                          </a:cubicBezTo>
                          <a:cubicBezTo>
                            <a:pt x="9840" y="49191"/>
                            <a:pt x="8223" y="51571"/>
                            <a:pt x="5750" y="52143"/>
                          </a:cubicBezTo>
                          <a:cubicBezTo>
                            <a:pt x="5465" y="52047"/>
                            <a:pt x="5180" y="52143"/>
                            <a:pt x="4894" y="52143"/>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00" name="Forma libre 104">
                      <a:extLst>
                        <a:ext uri="{FF2B5EF4-FFF2-40B4-BE49-F238E27FC236}">
                          <a16:creationId xmlns:a16="http://schemas.microsoft.com/office/drawing/2014/main" id="{2B7E660B-3917-39D9-189D-198323113FFC}"/>
                        </a:ext>
                      </a:extLst>
                    </p:cNvPr>
                    <p:cNvSpPr/>
                    <p:nvPr/>
                  </p:nvSpPr>
                  <p:spPr>
                    <a:xfrm>
                      <a:off x="6639621" y="4022275"/>
                      <a:ext cx="948835" cy="612414"/>
                    </a:xfrm>
                    <a:custGeom>
                      <a:avLst/>
                      <a:gdLst>
                        <a:gd name="connsiteX0" fmla="*/ 4430 w 948835"/>
                        <a:gd name="connsiteY0" fmla="*/ 612414 h 612414"/>
                        <a:gd name="connsiteX1" fmla="*/ 721 w 948835"/>
                        <a:gd name="connsiteY1" fmla="*/ 610606 h 612414"/>
                        <a:gd name="connsiteX2" fmla="*/ 71865 w 948835"/>
                        <a:gd name="connsiteY2" fmla="*/ 305593 h 612414"/>
                        <a:gd name="connsiteX3" fmla="*/ 147194 w 948835"/>
                        <a:gd name="connsiteY3" fmla="*/ 8768 h 612414"/>
                        <a:gd name="connsiteX4" fmla="*/ 151569 w 948835"/>
                        <a:gd name="connsiteY4" fmla="*/ 5341 h 612414"/>
                        <a:gd name="connsiteX5" fmla="*/ 545716 w 948835"/>
                        <a:gd name="connsiteY5" fmla="*/ 867 h 612414"/>
                        <a:gd name="connsiteX6" fmla="*/ 948517 w 948835"/>
                        <a:gd name="connsiteY6" fmla="*/ 7911 h 612414"/>
                        <a:gd name="connsiteX7" fmla="*/ 878990 w 948835"/>
                        <a:gd name="connsiteY7" fmla="*/ 306355 h 612414"/>
                        <a:gd name="connsiteX8" fmla="*/ 793294 w 948835"/>
                        <a:gd name="connsiteY8" fmla="*/ 599944 h 612414"/>
                        <a:gd name="connsiteX9" fmla="*/ 4430 w 948835"/>
                        <a:gd name="connsiteY9" fmla="*/ 612414 h 612414"/>
                        <a:gd name="connsiteX10" fmla="*/ 8805 w 948835"/>
                        <a:gd name="connsiteY10" fmla="*/ 607179 h 612414"/>
                        <a:gd name="connsiteX11" fmla="*/ 8805 w 948835"/>
                        <a:gd name="connsiteY11" fmla="*/ 607179 h 612414"/>
                        <a:gd name="connsiteX12" fmla="*/ 8805 w 948835"/>
                        <a:gd name="connsiteY12" fmla="*/ 607179 h 612414"/>
                        <a:gd name="connsiteX13" fmla="*/ 155089 w 948835"/>
                        <a:gd name="connsiteY13" fmla="*/ 14480 h 612414"/>
                        <a:gd name="connsiteX14" fmla="*/ 9281 w 948835"/>
                        <a:gd name="connsiteY14" fmla="*/ 603180 h 612414"/>
                        <a:gd name="connsiteX15" fmla="*/ 788538 w 948835"/>
                        <a:gd name="connsiteY15" fmla="*/ 591662 h 612414"/>
                        <a:gd name="connsiteX16" fmla="*/ 939862 w 948835"/>
                        <a:gd name="connsiteY16" fmla="*/ 13147 h 612414"/>
                        <a:gd name="connsiteX17" fmla="*/ 155089 w 948835"/>
                        <a:gd name="connsiteY17" fmla="*/ 14480 h 612414"/>
                        <a:gd name="connsiteX18" fmla="*/ 939862 w 948835"/>
                        <a:gd name="connsiteY18" fmla="*/ 11053 h 612414"/>
                        <a:gd name="connsiteX19" fmla="*/ 939862 w 948835"/>
                        <a:gd name="connsiteY19" fmla="*/ 11053 h 612414"/>
                        <a:gd name="connsiteX20" fmla="*/ 939862 w 948835"/>
                        <a:gd name="connsiteY20" fmla="*/ 11053 h 6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8835" h="612414">
                          <a:moveTo>
                            <a:pt x="4430" y="612414"/>
                          </a:moveTo>
                          <a:cubicBezTo>
                            <a:pt x="3004" y="612414"/>
                            <a:pt x="1577" y="611748"/>
                            <a:pt x="721" y="610606"/>
                          </a:cubicBezTo>
                          <a:cubicBezTo>
                            <a:pt x="-1467" y="607750"/>
                            <a:pt x="-3464" y="605275"/>
                            <a:pt x="71865" y="305593"/>
                          </a:cubicBezTo>
                          <a:cubicBezTo>
                            <a:pt x="108769" y="158514"/>
                            <a:pt x="146814" y="10291"/>
                            <a:pt x="147194" y="8768"/>
                          </a:cubicBezTo>
                          <a:cubicBezTo>
                            <a:pt x="147670" y="6769"/>
                            <a:pt x="149477" y="5341"/>
                            <a:pt x="151569" y="5341"/>
                          </a:cubicBezTo>
                          <a:cubicBezTo>
                            <a:pt x="153567" y="5341"/>
                            <a:pt x="350545" y="2295"/>
                            <a:pt x="545716" y="867"/>
                          </a:cubicBezTo>
                          <a:cubicBezTo>
                            <a:pt x="943477" y="-2180"/>
                            <a:pt x="946235" y="3437"/>
                            <a:pt x="948517" y="7911"/>
                          </a:cubicBezTo>
                          <a:cubicBezTo>
                            <a:pt x="953368" y="17621"/>
                            <a:pt x="901532" y="219821"/>
                            <a:pt x="878990" y="306355"/>
                          </a:cubicBezTo>
                          <a:cubicBezTo>
                            <a:pt x="829151" y="497606"/>
                            <a:pt x="800332" y="596421"/>
                            <a:pt x="793294" y="599944"/>
                          </a:cubicBezTo>
                          <a:cubicBezTo>
                            <a:pt x="779502" y="606798"/>
                            <a:pt x="12039" y="612414"/>
                            <a:pt x="4430" y="612414"/>
                          </a:cubicBezTo>
                          <a:close/>
                          <a:moveTo>
                            <a:pt x="8805" y="607179"/>
                          </a:moveTo>
                          <a:lnTo>
                            <a:pt x="8805" y="607179"/>
                          </a:lnTo>
                          <a:lnTo>
                            <a:pt x="8805" y="607179"/>
                          </a:lnTo>
                          <a:close/>
                          <a:moveTo>
                            <a:pt x="155089" y="14480"/>
                          </a:moveTo>
                          <a:cubicBezTo>
                            <a:pt x="98496" y="235338"/>
                            <a:pt x="16415" y="561294"/>
                            <a:pt x="9281" y="603180"/>
                          </a:cubicBezTo>
                          <a:cubicBezTo>
                            <a:pt x="74148" y="602704"/>
                            <a:pt x="751825" y="597088"/>
                            <a:pt x="788538" y="591662"/>
                          </a:cubicBezTo>
                          <a:cubicBezTo>
                            <a:pt x="804707" y="562436"/>
                            <a:pt x="936723" y="57128"/>
                            <a:pt x="939862" y="13147"/>
                          </a:cubicBezTo>
                          <a:cubicBezTo>
                            <a:pt x="901437" y="6007"/>
                            <a:pt x="454978" y="9910"/>
                            <a:pt x="155089" y="14480"/>
                          </a:cubicBezTo>
                          <a:close/>
                          <a:moveTo>
                            <a:pt x="939862" y="11053"/>
                          </a:moveTo>
                          <a:lnTo>
                            <a:pt x="939862" y="11053"/>
                          </a:lnTo>
                          <a:lnTo>
                            <a:pt x="939862" y="11053"/>
                          </a:ln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201" name="Forma libre 105">
                      <a:extLst>
                        <a:ext uri="{FF2B5EF4-FFF2-40B4-BE49-F238E27FC236}">
                          <a16:creationId xmlns:a16="http://schemas.microsoft.com/office/drawing/2014/main" id="{AEAEB893-629F-36D7-0F08-4E0982EB3FB9}"/>
                        </a:ext>
                      </a:extLst>
                    </p:cNvPr>
                    <p:cNvSpPr/>
                    <p:nvPr/>
                  </p:nvSpPr>
                  <p:spPr>
                    <a:xfrm>
                      <a:off x="7160750" y="3993129"/>
                      <a:ext cx="21090" cy="20898"/>
                    </a:xfrm>
                    <a:custGeom>
                      <a:avLst/>
                      <a:gdLst>
                        <a:gd name="connsiteX0" fmla="*/ 20972 w 21090"/>
                        <a:gd name="connsiteY0" fmla="*/ 12115 h 20898"/>
                        <a:gd name="connsiteX1" fmla="*/ 8893 w 21090"/>
                        <a:gd name="connsiteY1" fmla="*/ 20778 h 20898"/>
                        <a:gd name="connsiteX2" fmla="*/ 143 w 21090"/>
                        <a:gd name="connsiteY2" fmla="*/ 8783 h 20898"/>
                        <a:gd name="connsiteX3" fmla="*/ 12222 w 21090"/>
                        <a:gd name="connsiteY3" fmla="*/ 120 h 20898"/>
                        <a:gd name="connsiteX4" fmla="*/ 20972 w 21090"/>
                        <a:gd name="connsiteY4" fmla="*/ 12115 h 20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0" h="20898">
                          <a:moveTo>
                            <a:pt x="20972" y="12115"/>
                          </a:moveTo>
                          <a:cubicBezTo>
                            <a:pt x="20116" y="17827"/>
                            <a:pt x="14695" y="21635"/>
                            <a:pt x="8893" y="20778"/>
                          </a:cubicBezTo>
                          <a:cubicBezTo>
                            <a:pt x="3091" y="19826"/>
                            <a:pt x="-808" y="14495"/>
                            <a:pt x="143" y="8783"/>
                          </a:cubicBezTo>
                          <a:cubicBezTo>
                            <a:pt x="999" y="3071"/>
                            <a:pt x="6420" y="-736"/>
                            <a:pt x="12222" y="120"/>
                          </a:cubicBezTo>
                          <a:cubicBezTo>
                            <a:pt x="17929" y="1072"/>
                            <a:pt x="21828" y="6403"/>
                            <a:pt x="20972" y="12115"/>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grpSp>
            </p:grpSp>
            <p:grpSp>
              <p:nvGrpSpPr>
                <p:cNvPr id="181" name="Gráfico 20">
                  <a:extLst>
                    <a:ext uri="{FF2B5EF4-FFF2-40B4-BE49-F238E27FC236}">
                      <a16:creationId xmlns:a16="http://schemas.microsoft.com/office/drawing/2014/main" id="{CD7B8EC5-7E6A-73C6-B436-B44EB53B180C}"/>
                    </a:ext>
                  </a:extLst>
                </p:cNvPr>
                <p:cNvGrpSpPr/>
                <p:nvPr/>
              </p:nvGrpSpPr>
              <p:grpSpPr>
                <a:xfrm>
                  <a:off x="6941802" y="4502209"/>
                  <a:ext cx="930152" cy="1845175"/>
                  <a:chOff x="6941802" y="4502209"/>
                  <a:chExt cx="930152" cy="1845175"/>
                </a:xfrm>
              </p:grpSpPr>
              <p:sp>
                <p:nvSpPr>
                  <p:cNvPr id="182" name="Forma libre 107">
                    <a:extLst>
                      <a:ext uri="{FF2B5EF4-FFF2-40B4-BE49-F238E27FC236}">
                        <a16:creationId xmlns:a16="http://schemas.microsoft.com/office/drawing/2014/main" id="{D1779AE9-3E86-B9EA-D6FF-A50C3156E85E}"/>
                      </a:ext>
                    </a:extLst>
                  </p:cNvPr>
                  <p:cNvSpPr/>
                  <p:nvPr/>
                </p:nvSpPr>
                <p:spPr>
                  <a:xfrm>
                    <a:off x="7196560" y="5815850"/>
                    <a:ext cx="35572" cy="142"/>
                  </a:xfrm>
                  <a:custGeom>
                    <a:avLst/>
                    <a:gdLst>
                      <a:gd name="connsiteX0" fmla="*/ 35572 w 35572"/>
                      <a:gd name="connsiteY0" fmla="*/ 143 h 142"/>
                      <a:gd name="connsiteX1" fmla="*/ 0 w 35572"/>
                      <a:gd name="connsiteY1" fmla="*/ 143 h 142"/>
                      <a:gd name="connsiteX2" fmla="*/ 35572 w 35572"/>
                      <a:gd name="connsiteY2" fmla="*/ 143 h 142"/>
                    </a:gdLst>
                    <a:ahLst/>
                    <a:cxnLst>
                      <a:cxn ang="0">
                        <a:pos x="connsiteX0" y="connsiteY0"/>
                      </a:cxn>
                      <a:cxn ang="0">
                        <a:pos x="connsiteX1" y="connsiteY1"/>
                      </a:cxn>
                      <a:cxn ang="0">
                        <a:pos x="connsiteX2" y="connsiteY2"/>
                      </a:cxn>
                    </a:cxnLst>
                    <a:rect l="l" t="t" r="r" b="b"/>
                    <a:pathLst>
                      <a:path w="35572" h="142">
                        <a:moveTo>
                          <a:pt x="35572" y="143"/>
                        </a:moveTo>
                        <a:cubicBezTo>
                          <a:pt x="25490" y="-48"/>
                          <a:pt x="13221" y="-48"/>
                          <a:pt x="0" y="143"/>
                        </a:cubicBezTo>
                        <a:lnTo>
                          <a:pt x="35572" y="143"/>
                        </a:lnTo>
                        <a:close/>
                      </a:path>
                    </a:pathLst>
                  </a:custGeom>
                  <a:solidFill>
                    <a:srgbClr val="FFFFFF"/>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183" name="Forma libre 108">
                    <a:extLst>
                      <a:ext uri="{FF2B5EF4-FFF2-40B4-BE49-F238E27FC236}">
                        <a16:creationId xmlns:a16="http://schemas.microsoft.com/office/drawing/2014/main" id="{C1C88FAA-E429-E088-A984-D1EA5C955D2B}"/>
                      </a:ext>
                    </a:extLst>
                  </p:cNvPr>
                  <p:cNvSpPr/>
                  <p:nvPr/>
                </p:nvSpPr>
                <p:spPr>
                  <a:xfrm>
                    <a:off x="6951645" y="4509981"/>
                    <a:ext cx="890919" cy="1829619"/>
                  </a:xfrm>
                  <a:custGeom>
                    <a:avLst/>
                    <a:gdLst>
                      <a:gd name="connsiteX0" fmla="*/ 767083 w 890919"/>
                      <a:gd name="connsiteY0" fmla="*/ 1325052 h 1829619"/>
                      <a:gd name="connsiteX1" fmla="*/ 707732 w 890919"/>
                      <a:gd name="connsiteY1" fmla="*/ 1313343 h 1829619"/>
                      <a:gd name="connsiteX2" fmla="*/ 586274 w 890919"/>
                      <a:gd name="connsiteY2" fmla="*/ 1313343 h 1829619"/>
                      <a:gd name="connsiteX3" fmla="*/ 890919 w 890919"/>
                      <a:gd name="connsiteY3" fmla="*/ 865725 h 1829619"/>
                      <a:gd name="connsiteX4" fmla="*/ 605011 w 890919"/>
                      <a:gd name="connsiteY4" fmla="*/ 1052312 h 1829619"/>
                      <a:gd name="connsiteX5" fmla="*/ 730084 w 890919"/>
                      <a:gd name="connsiteY5" fmla="*/ 400400 h 1829619"/>
                      <a:gd name="connsiteX6" fmla="*/ 435615 w 890919"/>
                      <a:gd name="connsiteY6" fmla="*/ 1000714 h 1829619"/>
                      <a:gd name="connsiteX7" fmla="*/ 142384 w 890919"/>
                      <a:gd name="connsiteY7" fmla="*/ 0 h 1829619"/>
                      <a:gd name="connsiteX8" fmla="*/ 288286 w 890919"/>
                      <a:gd name="connsiteY8" fmla="*/ 1199772 h 1829619"/>
                      <a:gd name="connsiteX9" fmla="*/ 0 w 890919"/>
                      <a:gd name="connsiteY9" fmla="*/ 1035271 h 1829619"/>
                      <a:gd name="connsiteX10" fmla="*/ 275256 w 890919"/>
                      <a:gd name="connsiteY10" fmla="*/ 1313343 h 1829619"/>
                      <a:gd name="connsiteX11" fmla="*/ 158553 w 890919"/>
                      <a:gd name="connsiteY11" fmla="*/ 1313343 h 1829619"/>
                      <a:gd name="connsiteX12" fmla="*/ 129924 w 890919"/>
                      <a:gd name="connsiteY12" fmla="*/ 1328764 h 1829619"/>
                      <a:gd name="connsiteX13" fmla="*/ 159409 w 890919"/>
                      <a:gd name="connsiteY13" fmla="*/ 1446714 h 1829619"/>
                      <a:gd name="connsiteX14" fmla="*/ 185184 w 890919"/>
                      <a:gd name="connsiteY14" fmla="*/ 1443001 h 1829619"/>
                      <a:gd name="connsiteX15" fmla="*/ 229411 w 890919"/>
                      <a:gd name="connsiteY15" fmla="*/ 1826361 h 1829619"/>
                      <a:gd name="connsiteX16" fmla="*/ 664076 w 890919"/>
                      <a:gd name="connsiteY16" fmla="*/ 1826361 h 1829619"/>
                      <a:gd name="connsiteX17" fmla="*/ 708304 w 890919"/>
                      <a:gd name="connsiteY17" fmla="*/ 1457662 h 1829619"/>
                      <a:gd name="connsiteX18" fmla="*/ 752531 w 890919"/>
                      <a:gd name="connsiteY18" fmla="*/ 1457662 h 1829619"/>
                      <a:gd name="connsiteX19" fmla="*/ 767083 w 890919"/>
                      <a:gd name="connsiteY19" fmla="*/ 1325052 h 182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90919" h="1829619">
                        <a:moveTo>
                          <a:pt x="767083" y="1325052"/>
                        </a:moveTo>
                        <a:cubicBezTo>
                          <a:pt x="753672" y="1320578"/>
                          <a:pt x="726850" y="1316103"/>
                          <a:pt x="707732" y="1313343"/>
                        </a:cubicBezTo>
                        <a:lnTo>
                          <a:pt x="586274" y="1313343"/>
                        </a:lnTo>
                        <a:cubicBezTo>
                          <a:pt x="736266" y="1209292"/>
                          <a:pt x="890919" y="865725"/>
                          <a:pt x="890919" y="865725"/>
                        </a:cubicBezTo>
                        <a:cubicBezTo>
                          <a:pt x="765656" y="887811"/>
                          <a:pt x="605011" y="1052312"/>
                          <a:pt x="605011" y="1052312"/>
                        </a:cubicBezTo>
                        <a:cubicBezTo>
                          <a:pt x="663981" y="831073"/>
                          <a:pt x="730084" y="400400"/>
                          <a:pt x="730084" y="400400"/>
                        </a:cubicBezTo>
                        <a:cubicBezTo>
                          <a:pt x="626316" y="545671"/>
                          <a:pt x="435615" y="1000714"/>
                          <a:pt x="435615" y="1000714"/>
                        </a:cubicBezTo>
                        <a:cubicBezTo>
                          <a:pt x="435615" y="587844"/>
                          <a:pt x="142384" y="0"/>
                          <a:pt x="142384" y="0"/>
                        </a:cubicBezTo>
                        <a:cubicBezTo>
                          <a:pt x="46605" y="280166"/>
                          <a:pt x="288286" y="1199772"/>
                          <a:pt x="288286" y="1199772"/>
                        </a:cubicBezTo>
                        <a:cubicBezTo>
                          <a:pt x="192508" y="1103909"/>
                          <a:pt x="0" y="1035271"/>
                          <a:pt x="0" y="1035271"/>
                        </a:cubicBezTo>
                        <a:cubicBezTo>
                          <a:pt x="28534" y="1121044"/>
                          <a:pt x="231980" y="1287068"/>
                          <a:pt x="275256" y="1313343"/>
                        </a:cubicBezTo>
                        <a:lnTo>
                          <a:pt x="158553" y="1313343"/>
                        </a:lnTo>
                        <a:cubicBezTo>
                          <a:pt x="142764" y="1316770"/>
                          <a:pt x="131636" y="1321720"/>
                          <a:pt x="129924" y="1328764"/>
                        </a:cubicBezTo>
                        <a:cubicBezTo>
                          <a:pt x="122600" y="1358276"/>
                          <a:pt x="159409" y="1446714"/>
                          <a:pt x="159409" y="1446714"/>
                        </a:cubicBezTo>
                        <a:lnTo>
                          <a:pt x="185184" y="1443001"/>
                        </a:lnTo>
                        <a:cubicBezTo>
                          <a:pt x="185184" y="1443001"/>
                          <a:pt x="221993" y="1819031"/>
                          <a:pt x="229411" y="1826361"/>
                        </a:cubicBezTo>
                        <a:cubicBezTo>
                          <a:pt x="236735" y="1833692"/>
                          <a:pt x="664076" y="1826361"/>
                          <a:pt x="664076" y="1826361"/>
                        </a:cubicBezTo>
                        <a:lnTo>
                          <a:pt x="708304" y="1457662"/>
                        </a:lnTo>
                        <a:lnTo>
                          <a:pt x="752531" y="1457662"/>
                        </a:lnTo>
                        <a:cubicBezTo>
                          <a:pt x="752340" y="1457757"/>
                          <a:pt x="789149" y="1332477"/>
                          <a:pt x="767083" y="1325052"/>
                        </a:cubicBezTo>
                        <a:close/>
                      </a:path>
                    </a:pathLst>
                  </a:custGeom>
                  <a:solidFill>
                    <a:srgbClr val="FFFFFF"/>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184" name="Forma libre 109">
                    <a:extLst>
                      <a:ext uri="{FF2B5EF4-FFF2-40B4-BE49-F238E27FC236}">
                        <a16:creationId xmlns:a16="http://schemas.microsoft.com/office/drawing/2014/main" id="{E82E7473-0F5B-6290-0A93-05EB4DCEB753}"/>
                      </a:ext>
                    </a:extLst>
                  </p:cNvPr>
                  <p:cNvSpPr/>
                  <p:nvPr/>
                </p:nvSpPr>
                <p:spPr>
                  <a:xfrm>
                    <a:off x="6981035" y="4509981"/>
                    <a:ext cx="890919" cy="1367686"/>
                  </a:xfrm>
                  <a:custGeom>
                    <a:avLst/>
                    <a:gdLst>
                      <a:gd name="connsiteX0" fmla="*/ 295705 w 890919"/>
                      <a:gd name="connsiteY0" fmla="*/ 1325052 h 1367686"/>
                      <a:gd name="connsiteX1" fmla="*/ 0 w 890919"/>
                      <a:gd name="connsiteY1" fmla="*/ 1035271 h 1367686"/>
                      <a:gd name="connsiteX2" fmla="*/ 288286 w 890919"/>
                      <a:gd name="connsiteY2" fmla="*/ 1199772 h 1367686"/>
                      <a:gd name="connsiteX3" fmla="*/ 142384 w 890919"/>
                      <a:gd name="connsiteY3" fmla="*/ 0 h 1367686"/>
                      <a:gd name="connsiteX4" fmla="*/ 435616 w 890919"/>
                      <a:gd name="connsiteY4" fmla="*/ 1000714 h 1367686"/>
                      <a:gd name="connsiteX5" fmla="*/ 730084 w 890919"/>
                      <a:gd name="connsiteY5" fmla="*/ 400400 h 1367686"/>
                      <a:gd name="connsiteX6" fmla="*/ 605011 w 890919"/>
                      <a:gd name="connsiteY6" fmla="*/ 1052312 h 1367686"/>
                      <a:gd name="connsiteX7" fmla="*/ 890919 w 890919"/>
                      <a:gd name="connsiteY7" fmla="*/ 865725 h 1367686"/>
                      <a:gd name="connsiteX8" fmla="*/ 568203 w 890919"/>
                      <a:gd name="connsiteY8" fmla="*/ 1325147 h 1367686"/>
                      <a:gd name="connsiteX9" fmla="*/ 295705 w 890919"/>
                      <a:gd name="connsiteY9" fmla="*/ 1325052 h 136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0919" h="1367686">
                        <a:moveTo>
                          <a:pt x="295705" y="1325052"/>
                        </a:moveTo>
                        <a:cubicBezTo>
                          <a:pt x="295705" y="1325052"/>
                          <a:pt x="36904" y="1145890"/>
                          <a:pt x="0" y="1035271"/>
                        </a:cubicBezTo>
                        <a:cubicBezTo>
                          <a:pt x="0" y="1035271"/>
                          <a:pt x="192508" y="1103909"/>
                          <a:pt x="288286" y="1199772"/>
                        </a:cubicBezTo>
                        <a:cubicBezTo>
                          <a:pt x="288286" y="1199772"/>
                          <a:pt x="46605" y="280166"/>
                          <a:pt x="142384" y="0"/>
                        </a:cubicBezTo>
                        <a:cubicBezTo>
                          <a:pt x="142384" y="0"/>
                          <a:pt x="435616" y="587844"/>
                          <a:pt x="435616" y="1000714"/>
                        </a:cubicBezTo>
                        <a:cubicBezTo>
                          <a:pt x="435616" y="1000714"/>
                          <a:pt x="612240" y="518350"/>
                          <a:pt x="730084" y="400400"/>
                        </a:cubicBezTo>
                        <a:cubicBezTo>
                          <a:pt x="730084" y="400400"/>
                          <a:pt x="663981" y="831168"/>
                          <a:pt x="605011" y="1052312"/>
                        </a:cubicBezTo>
                        <a:cubicBezTo>
                          <a:pt x="605011" y="1052312"/>
                          <a:pt x="765656" y="887811"/>
                          <a:pt x="890919" y="865725"/>
                        </a:cubicBezTo>
                        <a:cubicBezTo>
                          <a:pt x="890919" y="865725"/>
                          <a:pt x="730274" y="1229283"/>
                          <a:pt x="568203" y="1325147"/>
                        </a:cubicBezTo>
                        <a:cubicBezTo>
                          <a:pt x="406226" y="1420915"/>
                          <a:pt x="295705" y="1325052"/>
                          <a:pt x="295705" y="1325052"/>
                        </a:cubicBezTo>
                        <a:close/>
                      </a:path>
                    </a:pathLst>
                  </a:custGeom>
                  <a:solidFill>
                    <a:schemeClr val="accent5">
                      <a:lumMod val="20000"/>
                      <a:lumOff val="80000"/>
                    </a:schemeClr>
                  </a:solidFill>
                  <a:ln w="9511" cap="flat">
                    <a:solidFill>
                      <a:schemeClr val="accent5">
                        <a:lumMod val="50000"/>
                      </a:schemeClr>
                    </a:solidFill>
                    <a:prstDash val="dash"/>
                    <a:miter/>
                    <a:extLst>
                      <a:ext uri="{C807C97D-BFC1-408E-A445-0C87EB9F89A2}">
                        <ask:lineSketchStyleProps xmlns:ask="http://schemas.microsoft.com/office/drawing/2018/sketchyshapes" sd="3512088090">
                          <ask:type>
                            <ask:lineSketchCurved/>
                          </ask:type>
                        </ask:lineSketchStyleProps>
                      </a:ext>
                    </a:extLst>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185" name="Forma libre 110">
                    <a:extLst>
                      <a:ext uri="{FF2B5EF4-FFF2-40B4-BE49-F238E27FC236}">
                        <a16:creationId xmlns:a16="http://schemas.microsoft.com/office/drawing/2014/main" id="{46155F6B-6A0B-09FE-7D55-A7D9011C27A7}"/>
                      </a:ext>
                    </a:extLst>
                  </p:cNvPr>
                  <p:cNvSpPr/>
                  <p:nvPr/>
                </p:nvSpPr>
                <p:spPr>
                  <a:xfrm>
                    <a:off x="7107820" y="5814079"/>
                    <a:ext cx="648466" cy="525794"/>
                  </a:xfrm>
                  <a:custGeom>
                    <a:avLst/>
                    <a:gdLst>
                      <a:gd name="connsiteX0" fmla="*/ 0 w 648466"/>
                      <a:gd name="connsiteY0" fmla="*/ 10291 h 525794"/>
                      <a:gd name="connsiteX1" fmla="*/ 17501 w 648466"/>
                      <a:gd name="connsiteY1" fmla="*/ 140616 h 525794"/>
                      <a:gd name="connsiteX2" fmla="*/ 51075 w 648466"/>
                      <a:gd name="connsiteY2" fmla="*/ 138998 h 525794"/>
                      <a:gd name="connsiteX3" fmla="*/ 92925 w 648466"/>
                      <a:gd name="connsiteY3" fmla="*/ 524547 h 525794"/>
                      <a:gd name="connsiteX4" fmla="*/ 537196 w 648466"/>
                      <a:gd name="connsiteY4" fmla="*/ 522453 h 525794"/>
                      <a:gd name="connsiteX5" fmla="*/ 588937 w 648466"/>
                      <a:gd name="connsiteY5" fmla="*/ 153753 h 525794"/>
                      <a:gd name="connsiteX6" fmla="*/ 625555 w 648466"/>
                      <a:gd name="connsiteY6" fmla="*/ 153753 h 525794"/>
                      <a:gd name="connsiteX7" fmla="*/ 625555 w 648466"/>
                      <a:gd name="connsiteY7" fmla="*/ 21048 h 525794"/>
                      <a:gd name="connsiteX8" fmla="*/ 0 w 648466"/>
                      <a:gd name="connsiteY8" fmla="*/ 10291 h 52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466" h="525794">
                        <a:moveTo>
                          <a:pt x="0" y="10291"/>
                        </a:moveTo>
                        <a:cubicBezTo>
                          <a:pt x="0" y="10291"/>
                          <a:pt x="5992" y="142235"/>
                          <a:pt x="17501" y="140616"/>
                        </a:cubicBezTo>
                        <a:cubicBezTo>
                          <a:pt x="29009" y="138998"/>
                          <a:pt x="51075" y="138998"/>
                          <a:pt x="51075" y="138998"/>
                        </a:cubicBezTo>
                        <a:cubicBezTo>
                          <a:pt x="51075" y="138998"/>
                          <a:pt x="75900" y="526642"/>
                          <a:pt x="92925" y="524547"/>
                        </a:cubicBezTo>
                        <a:cubicBezTo>
                          <a:pt x="109950" y="522453"/>
                          <a:pt x="529872" y="529783"/>
                          <a:pt x="537196" y="522453"/>
                        </a:cubicBezTo>
                        <a:cubicBezTo>
                          <a:pt x="544519" y="515123"/>
                          <a:pt x="588937" y="153753"/>
                          <a:pt x="588937" y="153753"/>
                        </a:cubicBezTo>
                        <a:lnTo>
                          <a:pt x="625555" y="153753"/>
                        </a:lnTo>
                        <a:cubicBezTo>
                          <a:pt x="625555" y="153753"/>
                          <a:pt x="677106" y="28378"/>
                          <a:pt x="625555" y="21048"/>
                        </a:cubicBezTo>
                        <a:cubicBezTo>
                          <a:pt x="574100" y="13623"/>
                          <a:pt x="103673" y="-15127"/>
                          <a:pt x="0" y="10291"/>
                        </a:cubicBezTo>
                        <a:close/>
                      </a:path>
                    </a:pathLst>
                  </a:custGeom>
                  <a:solidFill>
                    <a:srgbClr val="FFFFFF"/>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186" name="Forma libre 111">
                    <a:extLst>
                      <a:ext uri="{FF2B5EF4-FFF2-40B4-BE49-F238E27FC236}">
                        <a16:creationId xmlns:a16="http://schemas.microsoft.com/office/drawing/2014/main" id="{D28E444D-2D6D-E471-CD05-52CBB9D53194}"/>
                      </a:ext>
                    </a:extLst>
                  </p:cNvPr>
                  <p:cNvSpPr/>
                  <p:nvPr/>
                </p:nvSpPr>
                <p:spPr>
                  <a:xfrm>
                    <a:off x="7074823" y="5807887"/>
                    <a:ext cx="660049" cy="539497"/>
                  </a:xfrm>
                  <a:custGeom>
                    <a:avLst/>
                    <a:gdLst>
                      <a:gd name="connsiteX0" fmla="*/ 235682 w 660049"/>
                      <a:gd name="connsiteY0" fmla="*/ 539498 h 539497"/>
                      <a:gd name="connsiteX1" fmla="*/ 102715 w 660049"/>
                      <a:gd name="connsiteY1" fmla="*/ 535404 h 539497"/>
                      <a:gd name="connsiteX2" fmla="*/ 70852 w 660049"/>
                      <a:gd name="connsiteY2" fmla="*/ 334823 h 539497"/>
                      <a:gd name="connsiteX3" fmla="*/ 54873 w 660049"/>
                      <a:gd name="connsiteY3" fmla="*/ 152806 h 539497"/>
                      <a:gd name="connsiteX4" fmla="*/ 32521 w 660049"/>
                      <a:gd name="connsiteY4" fmla="*/ 152806 h 539497"/>
                      <a:gd name="connsiteX5" fmla="*/ 25388 w 660049"/>
                      <a:gd name="connsiteY5" fmla="*/ 147952 h 539497"/>
                      <a:gd name="connsiteX6" fmla="*/ 14355 w 660049"/>
                      <a:gd name="connsiteY6" fmla="*/ 12866 h 539497"/>
                      <a:gd name="connsiteX7" fmla="*/ 318620 w 660049"/>
                      <a:gd name="connsiteY7" fmla="*/ 15 h 539497"/>
                      <a:gd name="connsiteX8" fmla="*/ 648756 w 660049"/>
                      <a:gd name="connsiteY8" fmla="*/ 22196 h 539497"/>
                      <a:gd name="connsiteX9" fmla="*/ 658743 w 660049"/>
                      <a:gd name="connsiteY9" fmla="*/ 33048 h 539497"/>
                      <a:gd name="connsiteX10" fmla="*/ 636391 w 660049"/>
                      <a:gd name="connsiteY10" fmla="*/ 162326 h 539497"/>
                      <a:gd name="connsiteX11" fmla="*/ 629162 w 660049"/>
                      <a:gd name="connsiteY11" fmla="*/ 167562 h 539497"/>
                      <a:gd name="connsiteX12" fmla="*/ 614610 w 660049"/>
                      <a:gd name="connsiteY12" fmla="*/ 167562 h 539497"/>
                      <a:gd name="connsiteX13" fmla="*/ 606906 w 660049"/>
                      <a:gd name="connsiteY13" fmla="*/ 159946 h 539497"/>
                      <a:gd name="connsiteX14" fmla="*/ 614610 w 660049"/>
                      <a:gd name="connsiteY14" fmla="*/ 152235 h 539497"/>
                      <a:gd name="connsiteX15" fmla="*/ 623551 w 660049"/>
                      <a:gd name="connsiteY15" fmla="*/ 152235 h 539497"/>
                      <a:gd name="connsiteX16" fmla="*/ 643905 w 660049"/>
                      <a:gd name="connsiteY16" fmla="*/ 37046 h 539497"/>
                      <a:gd name="connsiteX17" fmla="*/ 333743 w 660049"/>
                      <a:gd name="connsiteY17" fmla="*/ 15437 h 539497"/>
                      <a:gd name="connsiteX18" fmla="*/ 21108 w 660049"/>
                      <a:gd name="connsiteY18" fmla="*/ 26670 h 539497"/>
                      <a:gd name="connsiteX19" fmla="*/ 37658 w 660049"/>
                      <a:gd name="connsiteY19" fmla="*/ 137480 h 539497"/>
                      <a:gd name="connsiteX20" fmla="*/ 61911 w 660049"/>
                      <a:gd name="connsiteY20" fmla="*/ 137480 h 539497"/>
                      <a:gd name="connsiteX21" fmla="*/ 69520 w 660049"/>
                      <a:gd name="connsiteY21" fmla="*/ 144524 h 539497"/>
                      <a:gd name="connsiteX22" fmla="*/ 110799 w 660049"/>
                      <a:gd name="connsiteY22" fmla="*/ 521791 h 539497"/>
                      <a:gd name="connsiteX23" fmla="*/ 534145 w 660049"/>
                      <a:gd name="connsiteY23" fmla="*/ 520935 h 539497"/>
                      <a:gd name="connsiteX24" fmla="*/ 577802 w 660049"/>
                      <a:gd name="connsiteY24" fmla="*/ 164135 h 539497"/>
                      <a:gd name="connsiteX25" fmla="*/ 106234 w 660049"/>
                      <a:gd name="connsiteY25" fmla="*/ 152806 h 539497"/>
                      <a:gd name="connsiteX26" fmla="*/ 98530 w 660049"/>
                      <a:gd name="connsiteY26" fmla="*/ 145191 h 539497"/>
                      <a:gd name="connsiteX27" fmla="*/ 106139 w 660049"/>
                      <a:gd name="connsiteY27" fmla="*/ 137480 h 539497"/>
                      <a:gd name="connsiteX28" fmla="*/ 344300 w 660049"/>
                      <a:gd name="connsiteY28" fmla="*/ 137955 h 539497"/>
                      <a:gd name="connsiteX29" fmla="*/ 592544 w 660049"/>
                      <a:gd name="connsiteY29" fmla="*/ 158423 h 539497"/>
                      <a:gd name="connsiteX30" fmla="*/ 548412 w 660049"/>
                      <a:gd name="connsiteY30" fmla="*/ 529693 h 539497"/>
                      <a:gd name="connsiteX31" fmla="*/ 540993 w 660049"/>
                      <a:gd name="connsiteY31" fmla="*/ 536261 h 539497"/>
                      <a:gd name="connsiteX32" fmla="*/ 235682 w 660049"/>
                      <a:gd name="connsiteY32" fmla="*/ 539498 h 5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60049" h="539497">
                        <a:moveTo>
                          <a:pt x="235682" y="539498"/>
                        </a:moveTo>
                        <a:cubicBezTo>
                          <a:pt x="164157" y="539498"/>
                          <a:pt x="108897" y="538451"/>
                          <a:pt x="102715" y="535404"/>
                        </a:cubicBezTo>
                        <a:cubicBezTo>
                          <a:pt x="96913" y="532549"/>
                          <a:pt x="89684" y="528931"/>
                          <a:pt x="70852" y="334823"/>
                        </a:cubicBezTo>
                        <a:cubicBezTo>
                          <a:pt x="63148" y="255714"/>
                          <a:pt x="56680" y="176416"/>
                          <a:pt x="54873" y="152806"/>
                        </a:cubicBezTo>
                        <a:lnTo>
                          <a:pt x="32521" y="152806"/>
                        </a:lnTo>
                        <a:cubicBezTo>
                          <a:pt x="29383" y="152806"/>
                          <a:pt x="26529" y="150903"/>
                          <a:pt x="25388" y="147952"/>
                        </a:cubicBezTo>
                        <a:cubicBezTo>
                          <a:pt x="14450" y="120439"/>
                          <a:pt x="-18839" y="29526"/>
                          <a:pt x="14355" y="12866"/>
                        </a:cubicBezTo>
                        <a:cubicBezTo>
                          <a:pt x="32712" y="3632"/>
                          <a:pt x="203439" y="-271"/>
                          <a:pt x="318620" y="15"/>
                        </a:cubicBezTo>
                        <a:cubicBezTo>
                          <a:pt x="404602" y="205"/>
                          <a:pt x="608809" y="2585"/>
                          <a:pt x="648756" y="22196"/>
                        </a:cubicBezTo>
                        <a:cubicBezTo>
                          <a:pt x="650944" y="23243"/>
                          <a:pt x="657411" y="26480"/>
                          <a:pt x="658743" y="33048"/>
                        </a:cubicBezTo>
                        <a:cubicBezTo>
                          <a:pt x="666447" y="71508"/>
                          <a:pt x="637628" y="158614"/>
                          <a:pt x="636391" y="162326"/>
                        </a:cubicBezTo>
                        <a:cubicBezTo>
                          <a:pt x="635345" y="165468"/>
                          <a:pt x="632396" y="167562"/>
                          <a:pt x="629162" y="167562"/>
                        </a:cubicBezTo>
                        <a:lnTo>
                          <a:pt x="614610" y="167562"/>
                        </a:lnTo>
                        <a:cubicBezTo>
                          <a:pt x="610425" y="167562"/>
                          <a:pt x="606906" y="164135"/>
                          <a:pt x="606906" y="159946"/>
                        </a:cubicBezTo>
                        <a:cubicBezTo>
                          <a:pt x="606906" y="155757"/>
                          <a:pt x="610330" y="152235"/>
                          <a:pt x="614610" y="152235"/>
                        </a:cubicBezTo>
                        <a:lnTo>
                          <a:pt x="623551" y="152235"/>
                        </a:lnTo>
                        <a:cubicBezTo>
                          <a:pt x="629543" y="133196"/>
                          <a:pt x="649232" y="67034"/>
                          <a:pt x="643905" y="37046"/>
                        </a:cubicBezTo>
                        <a:cubicBezTo>
                          <a:pt x="632206" y="26860"/>
                          <a:pt x="532528" y="16294"/>
                          <a:pt x="333743" y="15437"/>
                        </a:cubicBezTo>
                        <a:cubicBezTo>
                          <a:pt x="172812" y="14675"/>
                          <a:pt x="33663" y="20863"/>
                          <a:pt x="21108" y="26670"/>
                        </a:cubicBezTo>
                        <a:cubicBezTo>
                          <a:pt x="7697" y="33334"/>
                          <a:pt x="18730" y="88358"/>
                          <a:pt x="37658" y="137480"/>
                        </a:cubicBezTo>
                        <a:lnTo>
                          <a:pt x="61911" y="137480"/>
                        </a:lnTo>
                        <a:cubicBezTo>
                          <a:pt x="65906" y="137480"/>
                          <a:pt x="69235" y="140526"/>
                          <a:pt x="69520" y="144524"/>
                        </a:cubicBezTo>
                        <a:cubicBezTo>
                          <a:pt x="80078" y="278848"/>
                          <a:pt x="100242" y="496088"/>
                          <a:pt x="110799" y="521791"/>
                        </a:cubicBezTo>
                        <a:cubicBezTo>
                          <a:pt x="138667" y="526075"/>
                          <a:pt x="374166" y="523695"/>
                          <a:pt x="534145" y="520935"/>
                        </a:cubicBezTo>
                        <a:cubicBezTo>
                          <a:pt x="553358" y="389657"/>
                          <a:pt x="579514" y="195645"/>
                          <a:pt x="577802" y="164135"/>
                        </a:cubicBezTo>
                        <a:cubicBezTo>
                          <a:pt x="545939" y="153473"/>
                          <a:pt x="274393" y="151474"/>
                          <a:pt x="106234" y="152806"/>
                        </a:cubicBezTo>
                        <a:cubicBezTo>
                          <a:pt x="101954" y="152521"/>
                          <a:pt x="98530" y="149475"/>
                          <a:pt x="98530" y="145191"/>
                        </a:cubicBezTo>
                        <a:cubicBezTo>
                          <a:pt x="98530" y="141002"/>
                          <a:pt x="101859" y="137480"/>
                          <a:pt x="106139" y="137480"/>
                        </a:cubicBezTo>
                        <a:cubicBezTo>
                          <a:pt x="107280" y="137480"/>
                          <a:pt x="226361" y="136528"/>
                          <a:pt x="344300" y="137955"/>
                        </a:cubicBezTo>
                        <a:cubicBezTo>
                          <a:pt x="589025" y="140812"/>
                          <a:pt x="590737" y="149379"/>
                          <a:pt x="592544" y="158423"/>
                        </a:cubicBezTo>
                        <a:cubicBezTo>
                          <a:pt x="598441" y="187839"/>
                          <a:pt x="553548" y="494755"/>
                          <a:pt x="548412" y="529693"/>
                        </a:cubicBezTo>
                        <a:cubicBezTo>
                          <a:pt x="547841" y="533406"/>
                          <a:pt x="544703" y="536166"/>
                          <a:pt x="540993" y="536261"/>
                        </a:cubicBezTo>
                        <a:cubicBezTo>
                          <a:pt x="466996" y="537499"/>
                          <a:pt x="335455" y="539498"/>
                          <a:pt x="235682" y="539498"/>
                        </a:cubicBezTo>
                        <a:close/>
                      </a:path>
                    </a:pathLst>
                  </a:custGeom>
                  <a:solidFill>
                    <a:srgbClr val="1A1A1A"/>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187" name="Forma libre 112">
                    <a:extLst>
                      <a:ext uri="{FF2B5EF4-FFF2-40B4-BE49-F238E27FC236}">
                        <a16:creationId xmlns:a16="http://schemas.microsoft.com/office/drawing/2014/main" id="{236A0164-AEB3-8392-8859-AAE0BA9D55E4}"/>
                      </a:ext>
                    </a:extLst>
                  </p:cNvPr>
                  <p:cNvSpPr/>
                  <p:nvPr/>
                </p:nvSpPr>
                <p:spPr>
                  <a:xfrm>
                    <a:off x="7063136" y="4502209"/>
                    <a:ext cx="326915" cy="1322066"/>
                  </a:xfrm>
                  <a:custGeom>
                    <a:avLst/>
                    <a:gdLst>
                      <a:gd name="connsiteX0" fmla="*/ 217313 w 326915"/>
                      <a:gd name="connsiteY0" fmla="*/ 1322066 h 1322066"/>
                      <a:gd name="connsiteX1" fmla="*/ 210275 w 326915"/>
                      <a:gd name="connsiteY1" fmla="*/ 1317402 h 1322066"/>
                      <a:gd name="connsiteX2" fmla="*/ 56859 w 326915"/>
                      <a:gd name="connsiteY2" fmla="*/ 725274 h 1322066"/>
                      <a:gd name="connsiteX3" fmla="*/ 23474 w 326915"/>
                      <a:gd name="connsiteY3" fmla="*/ 5582 h 1322066"/>
                      <a:gd name="connsiteX4" fmla="*/ 29847 w 326915"/>
                      <a:gd name="connsiteY4" fmla="*/ 61 h 1322066"/>
                      <a:gd name="connsiteX5" fmla="*/ 37360 w 326915"/>
                      <a:gd name="connsiteY5" fmla="*/ 3774 h 1322066"/>
                      <a:gd name="connsiteX6" fmla="*/ 204854 w 326915"/>
                      <a:gd name="connsiteY6" fmla="*/ 382945 h 1322066"/>
                      <a:gd name="connsiteX7" fmla="*/ 316896 w 326915"/>
                      <a:gd name="connsiteY7" fmla="*/ 1245147 h 1322066"/>
                      <a:gd name="connsiteX8" fmla="*/ 308431 w 326915"/>
                      <a:gd name="connsiteY8" fmla="*/ 1251906 h 1322066"/>
                      <a:gd name="connsiteX9" fmla="*/ 301678 w 326915"/>
                      <a:gd name="connsiteY9" fmla="*/ 1243434 h 1322066"/>
                      <a:gd name="connsiteX10" fmla="*/ 190396 w 326915"/>
                      <a:gd name="connsiteY10" fmla="*/ 387895 h 1322066"/>
                      <a:gd name="connsiteX11" fmla="*/ 33366 w 326915"/>
                      <a:gd name="connsiteY11" fmla="*/ 27763 h 1322066"/>
                      <a:gd name="connsiteX12" fmla="*/ 224256 w 326915"/>
                      <a:gd name="connsiteY12" fmla="*/ 1311214 h 1322066"/>
                      <a:gd name="connsiteX13" fmla="*/ 220262 w 326915"/>
                      <a:gd name="connsiteY13" fmla="*/ 1321305 h 1322066"/>
                      <a:gd name="connsiteX14" fmla="*/ 217313 w 326915"/>
                      <a:gd name="connsiteY14" fmla="*/ 1322066 h 132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915" h="1322066">
                        <a:moveTo>
                          <a:pt x="217313" y="1322066"/>
                        </a:moveTo>
                        <a:cubicBezTo>
                          <a:pt x="214365" y="1322066"/>
                          <a:pt x="211511" y="1320353"/>
                          <a:pt x="210275" y="1317402"/>
                        </a:cubicBezTo>
                        <a:cubicBezTo>
                          <a:pt x="179744" y="1246004"/>
                          <a:pt x="109836" y="1008486"/>
                          <a:pt x="56859" y="725274"/>
                        </a:cubicBezTo>
                        <a:cubicBezTo>
                          <a:pt x="13677" y="494135"/>
                          <a:pt x="-27221" y="181698"/>
                          <a:pt x="23474" y="5582"/>
                        </a:cubicBezTo>
                        <a:cubicBezTo>
                          <a:pt x="24330" y="2631"/>
                          <a:pt x="26803" y="537"/>
                          <a:pt x="29847" y="61"/>
                        </a:cubicBezTo>
                        <a:cubicBezTo>
                          <a:pt x="32890" y="-320"/>
                          <a:pt x="35839" y="1108"/>
                          <a:pt x="37360" y="3774"/>
                        </a:cubicBezTo>
                        <a:cubicBezTo>
                          <a:pt x="38216" y="5297"/>
                          <a:pt x="126671" y="155899"/>
                          <a:pt x="204854" y="382945"/>
                        </a:cubicBezTo>
                        <a:cubicBezTo>
                          <a:pt x="277044" y="592569"/>
                          <a:pt x="355036" y="912432"/>
                          <a:pt x="316896" y="1245147"/>
                        </a:cubicBezTo>
                        <a:cubicBezTo>
                          <a:pt x="316421" y="1249336"/>
                          <a:pt x="312616" y="1252382"/>
                          <a:pt x="308431" y="1251906"/>
                        </a:cubicBezTo>
                        <a:cubicBezTo>
                          <a:pt x="304246" y="1251430"/>
                          <a:pt x="301203" y="1247622"/>
                          <a:pt x="301678" y="1243434"/>
                        </a:cubicBezTo>
                        <a:cubicBezTo>
                          <a:pt x="339533" y="913480"/>
                          <a:pt x="262111" y="596092"/>
                          <a:pt x="190396" y="387895"/>
                        </a:cubicBezTo>
                        <a:cubicBezTo>
                          <a:pt x="127432" y="205021"/>
                          <a:pt x="57905" y="72316"/>
                          <a:pt x="33366" y="27763"/>
                        </a:cubicBezTo>
                        <a:cubicBezTo>
                          <a:pt x="-45673" y="357432"/>
                          <a:pt x="158344" y="1157375"/>
                          <a:pt x="224256" y="1311214"/>
                        </a:cubicBezTo>
                        <a:cubicBezTo>
                          <a:pt x="225873" y="1315117"/>
                          <a:pt x="224162" y="1319591"/>
                          <a:pt x="220262" y="1321305"/>
                        </a:cubicBezTo>
                        <a:cubicBezTo>
                          <a:pt x="219311" y="1321876"/>
                          <a:pt x="218265" y="1322066"/>
                          <a:pt x="217313" y="1322066"/>
                        </a:cubicBezTo>
                        <a:close/>
                      </a:path>
                    </a:pathLst>
                  </a:custGeom>
                  <a:solidFill>
                    <a:srgbClr val="1A1A1A"/>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188" name="Forma libre 113">
                    <a:extLst>
                      <a:ext uri="{FF2B5EF4-FFF2-40B4-BE49-F238E27FC236}">
                        <a16:creationId xmlns:a16="http://schemas.microsoft.com/office/drawing/2014/main" id="{5AA5D618-1CB5-4610-6F64-317E9A280998}"/>
                      </a:ext>
                    </a:extLst>
                  </p:cNvPr>
                  <p:cNvSpPr/>
                  <p:nvPr/>
                </p:nvSpPr>
                <p:spPr>
                  <a:xfrm>
                    <a:off x="7551862" y="5367058"/>
                    <a:ext cx="299557" cy="418281"/>
                  </a:xfrm>
                  <a:custGeom>
                    <a:avLst/>
                    <a:gdLst>
                      <a:gd name="connsiteX0" fmla="*/ 36657 w 299557"/>
                      <a:gd name="connsiteY0" fmla="*/ 418282 h 418281"/>
                      <a:gd name="connsiteX1" fmla="*/ 31141 w 299557"/>
                      <a:gd name="connsiteY1" fmla="*/ 415997 h 418281"/>
                      <a:gd name="connsiteX2" fmla="*/ 31331 w 299557"/>
                      <a:gd name="connsiteY2" fmla="*/ 405144 h 418281"/>
                      <a:gd name="connsiteX3" fmla="*/ 278053 w 299557"/>
                      <a:gd name="connsiteY3" fmla="*/ 25402 h 418281"/>
                      <a:gd name="connsiteX4" fmla="*/ 12309 w 299557"/>
                      <a:gd name="connsiteY4" fmla="*/ 203707 h 418281"/>
                      <a:gd name="connsiteX5" fmla="*/ 1561 w 299557"/>
                      <a:gd name="connsiteY5" fmla="*/ 202184 h 418281"/>
                      <a:gd name="connsiteX6" fmla="*/ 3082 w 299557"/>
                      <a:gd name="connsiteY6" fmla="*/ 191427 h 418281"/>
                      <a:gd name="connsiteX7" fmla="*/ 287945 w 299557"/>
                      <a:gd name="connsiteY7" fmla="*/ 1127 h 418281"/>
                      <a:gd name="connsiteX8" fmla="*/ 296600 w 299557"/>
                      <a:gd name="connsiteY8" fmla="*/ 1603 h 418281"/>
                      <a:gd name="connsiteX9" fmla="*/ 299263 w 299557"/>
                      <a:gd name="connsiteY9" fmla="*/ 9885 h 418281"/>
                      <a:gd name="connsiteX10" fmla="*/ 41984 w 299557"/>
                      <a:gd name="connsiteY10" fmla="*/ 416092 h 418281"/>
                      <a:gd name="connsiteX11" fmla="*/ 36657 w 299557"/>
                      <a:gd name="connsiteY11" fmla="*/ 418282 h 41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557" h="418281">
                        <a:moveTo>
                          <a:pt x="36657" y="418282"/>
                        </a:moveTo>
                        <a:cubicBezTo>
                          <a:pt x="34660" y="418282"/>
                          <a:pt x="32662" y="417520"/>
                          <a:pt x="31141" y="415997"/>
                        </a:cubicBezTo>
                        <a:cubicBezTo>
                          <a:pt x="28192" y="412951"/>
                          <a:pt x="28287" y="408096"/>
                          <a:pt x="31331" y="405144"/>
                        </a:cubicBezTo>
                        <a:cubicBezTo>
                          <a:pt x="93630" y="344789"/>
                          <a:pt x="228024" y="166294"/>
                          <a:pt x="278053" y="25402"/>
                        </a:cubicBezTo>
                        <a:cubicBezTo>
                          <a:pt x="230116" y="55294"/>
                          <a:pt x="96769" y="139639"/>
                          <a:pt x="12309" y="203707"/>
                        </a:cubicBezTo>
                        <a:cubicBezTo>
                          <a:pt x="8979" y="206277"/>
                          <a:pt x="4128" y="205611"/>
                          <a:pt x="1561" y="202184"/>
                        </a:cubicBezTo>
                        <a:cubicBezTo>
                          <a:pt x="-1007" y="198852"/>
                          <a:pt x="-342" y="193997"/>
                          <a:pt x="3082" y="191427"/>
                        </a:cubicBezTo>
                        <a:cubicBezTo>
                          <a:pt x="107516" y="112127"/>
                          <a:pt x="286137" y="2269"/>
                          <a:pt x="287945" y="1127"/>
                        </a:cubicBezTo>
                        <a:cubicBezTo>
                          <a:pt x="290607" y="-491"/>
                          <a:pt x="294127" y="-396"/>
                          <a:pt x="296600" y="1603"/>
                        </a:cubicBezTo>
                        <a:cubicBezTo>
                          <a:pt x="299073" y="3507"/>
                          <a:pt x="300119" y="6839"/>
                          <a:pt x="299263" y="9885"/>
                        </a:cubicBezTo>
                        <a:cubicBezTo>
                          <a:pt x="251136" y="168198"/>
                          <a:pt x="97815" y="361925"/>
                          <a:pt x="41984" y="416092"/>
                        </a:cubicBezTo>
                        <a:cubicBezTo>
                          <a:pt x="40557" y="417615"/>
                          <a:pt x="38559" y="418282"/>
                          <a:pt x="36657" y="418282"/>
                        </a:cubicBezTo>
                        <a:close/>
                      </a:path>
                    </a:pathLst>
                  </a:custGeom>
                  <a:solidFill>
                    <a:srgbClr val="1A1A1A"/>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189" name="Forma libre 114">
                    <a:extLst>
                      <a:ext uri="{FF2B5EF4-FFF2-40B4-BE49-F238E27FC236}">
                        <a16:creationId xmlns:a16="http://schemas.microsoft.com/office/drawing/2014/main" id="{B4BDD549-BEE2-AE3F-A7AB-B5B4ACFF2D8C}"/>
                      </a:ext>
                    </a:extLst>
                  </p:cNvPr>
                  <p:cNvSpPr/>
                  <p:nvPr/>
                </p:nvSpPr>
                <p:spPr>
                  <a:xfrm>
                    <a:off x="7406224" y="4906400"/>
                    <a:ext cx="280508" cy="915400"/>
                  </a:xfrm>
                  <a:custGeom>
                    <a:avLst/>
                    <a:gdLst>
                      <a:gd name="connsiteX0" fmla="*/ 38865 w 280508"/>
                      <a:gd name="connsiteY0" fmla="*/ 915400 h 915400"/>
                      <a:gd name="connsiteX1" fmla="*/ 34965 w 280508"/>
                      <a:gd name="connsiteY1" fmla="*/ 914353 h 915400"/>
                      <a:gd name="connsiteX2" fmla="*/ 32207 w 280508"/>
                      <a:gd name="connsiteY2" fmla="*/ 903881 h 915400"/>
                      <a:gd name="connsiteX3" fmla="*/ 265042 w 280508"/>
                      <a:gd name="connsiteY3" fmla="*/ 32445 h 915400"/>
                      <a:gd name="connsiteX4" fmla="*/ 14992 w 280508"/>
                      <a:gd name="connsiteY4" fmla="*/ 562313 h 915400"/>
                      <a:gd name="connsiteX5" fmla="*/ 5385 w 280508"/>
                      <a:gd name="connsiteY5" fmla="*/ 567359 h 915400"/>
                      <a:gd name="connsiteX6" fmla="*/ 344 w 280508"/>
                      <a:gd name="connsiteY6" fmla="*/ 557744 h 915400"/>
                      <a:gd name="connsiteX7" fmla="*/ 265328 w 280508"/>
                      <a:gd name="connsiteY7" fmla="*/ 3409 h 915400"/>
                      <a:gd name="connsiteX8" fmla="*/ 273698 w 280508"/>
                      <a:gd name="connsiteY8" fmla="*/ 268 h 915400"/>
                      <a:gd name="connsiteX9" fmla="*/ 279404 w 280508"/>
                      <a:gd name="connsiteY9" fmla="*/ 7217 h 915400"/>
                      <a:gd name="connsiteX10" fmla="*/ 45333 w 280508"/>
                      <a:gd name="connsiteY10" fmla="*/ 911687 h 915400"/>
                      <a:gd name="connsiteX11" fmla="*/ 38865 w 280508"/>
                      <a:gd name="connsiteY11" fmla="*/ 915400 h 9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508" h="915400">
                        <a:moveTo>
                          <a:pt x="38865" y="915400"/>
                        </a:moveTo>
                        <a:cubicBezTo>
                          <a:pt x="37533" y="915400"/>
                          <a:pt x="36202" y="915019"/>
                          <a:pt x="34965" y="914353"/>
                        </a:cubicBezTo>
                        <a:cubicBezTo>
                          <a:pt x="31351" y="912163"/>
                          <a:pt x="30114" y="907499"/>
                          <a:pt x="32207" y="903881"/>
                        </a:cubicBezTo>
                        <a:cubicBezTo>
                          <a:pt x="84329" y="815062"/>
                          <a:pt x="270369" y="320607"/>
                          <a:pt x="265042" y="32445"/>
                        </a:cubicBezTo>
                        <a:cubicBezTo>
                          <a:pt x="222622" y="100320"/>
                          <a:pt x="87277" y="326509"/>
                          <a:pt x="14992" y="562313"/>
                        </a:cubicBezTo>
                        <a:cubicBezTo>
                          <a:pt x="13755" y="566311"/>
                          <a:pt x="9475" y="568596"/>
                          <a:pt x="5385" y="567359"/>
                        </a:cubicBezTo>
                        <a:cubicBezTo>
                          <a:pt x="1295" y="566121"/>
                          <a:pt x="-892" y="561837"/>
                          <a:pt x="344" y="557744"/>
                        </a:cubicBezTo>
                        <a:cubicBezTo>
                          <a:pt x="87182" y="274817"/>
                          <a:pt x="263616" y="6075"/>
                          <a:pt x="265328" y="3409"/>
                        </a:cubicBezTo>
                        <a:cubicBezTo>
                          <a:pt x="267135" y="649"/>
                          <a:pt x="270559" y="-589"/>
                          <a:pt x="273698" y="268"/>
                        </a:cubicBezTo>
                        <a:cubicBezTo>
                          <a:pt x="276837" y="1125"/>
                          <a:pt x="279119" y="3886"/>
                          <a:pt x="279404" y="7217"/>
                        </a:cubicBezTo>
                        <a:cubicBezTo>
                          <a:pt x="296905" y="299188"/>
                          <a:pt x="101354" y="816300"/>
                          <a:pt x="45333" y="911687"/>
                        </a:cubicBezTo>
                        <a:cubicBezTo>
                          <a:pt x="44001" y="913972"/>
                          <a:pt x="41433" y="915400"/>
                          <a:pt x="38865" y="915400"/>
                        </a:cubicBezTo>
                        <a:close/>
                      </a:path>
                    </a:pathLst>
                  </a:custGeom>
                  <a:solidFill>
                    <a:srgbClr val="1A1A1A"/>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190" name="Forma libre 115">
                    <a:extLst>
                      <a:ext uri="{FF2B5EF4-FFF2-40B4-BE49-F238E27FC236}">
                        <a16:creationId xmlns:a16="http://schemas.microsoft.com/office/drawing/2014/main" id="{945F7198-35D6-5CD4-A998-61C66427421B}"/>
                      </a:ext>
                    </a:extLst>
                  </p:cNvPr>
                  <p:cNvSpPr/>
                  <p:nvPr/>
                </p:nvSpPr>
                <p:spPr>
                  <a:xfrm>
                    <a:off x="6941802" y="5534129"/>
                    <a:ext cx="281334" cy="289479"/>
                  </a:xfrm>
                  <a:custGeom>
                    <a:avLst/>
                    <a:gdLst>
                      <a:gd name="connsiteX0" fmla="*/ 273685 w 281334"/>
                      <a:gd name="connsiteY0" fmla="*/ 289480 h 289479"/>
                      <a:gd name="connsiteX1" fmla="*/ 269976 w 281334"/>
                      <a:gd name="connsiteY1" fmla="*/ 288528 h 289479"/>
                      <a:gd name="connsiteX2" fmla="*/ 808 w 281334"/>
                      <a:gd name="connsiteY2" fmla="*/ 11122 h 289479"/>
                      <a:gd name="connsiteX3" fmla="*/ 2139 w 281334"/>
                      <a:gd name="connsiteY3" fmla="*/ 2364 h 289479"/>
                      <a:gd name="connsiteX4" fmla="*/ 10794 w 281334"/>
                      <a:gd name="connsiteY4" fmla="*/ 746 h 289479"/>
                      <a:gd name="connsiteX5" fmla="*/ 248861 w 281334"/>
                      <a:gd name="connsiteY5" fmla="*/ 129072 h 289479"/>
                      <a:gd name="connsiteX6" fmla="*/ 249907 w 281334"/>
                      <a:gd name="connsiteY6" fmla="*/ 139829 h 289479"/>
                      <a:gd name="connsiteX7" fmla="*/ 239160 w 281334"/>
                      <a:gd name="connsiteY7" fmla="*/ 140876 h 289479"/>
                      <a:gd name="connsiteX8" fmla="*/ 26107 w 281334"/>
                      <a:gd name="connsiteY8" fmla="*/ 24736 h 289479"/>
                      <a:gd name="connsiteX9" fmla="*/ 277395 w 281334"/>
                      <a:gd name="connsiteY9" fmla="*/ 275105 h 289479"/>
                      <a:gd name="connsiteX10" fmla="*/ 280343 w 281334"/>
                      <a:gd name="connsiteY10" fmla="*/ 285481 h 289479"/>
                      <a:gd name="connsiteX11" fmla="*/ 273685 w 281334"/>
                      <a:gd name="connsiteY11" fmla="*/ 289480 h 28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334" h="289479">
                        <a:moveTo>
                          <a:pt x="273685" y="289480"/>
                        </a:moveTo>
                        <a:cubicBezTo>
                          <a:pt x="272449" y="289480"/>
                          <a:pt x="271118" y="289194"/>
                          <a:pt x="269976" y="288528"/>
                        </a:cubicBezTo>
                        <a:cubicBezTo>
                          <a:pt x="212243" y="256541"/>
                          <a:pt x="47793" y="104702"/>
                          <a:pt x="808" y="11122"/>
                        </a:cubicBezTo>
                        <a:cubicBezTo>
                          <a:pt x="-619" y="8171"/>
                          <a:pt x="-143" y="4744"/>
                          <a:pt x="2139" y="2364"/>
                        </a:cubicBezTo>
                        <a:cubicBezTo>
                          <a:pt x="4422" y="-15"/>
                          <a:pt x="7846" y="-682"/>
                          <a:pt x="10794" y="746"/>
                        </a:cubicBezTo>
                        <a:cubicBezTo>
                          <a:pt x="18308" y="4173"/>
                          <a:pt x="196264" y="85757"/>
                          <a:pt x="248861" y="129072"/>
                        </a:cubicBezTo>
                        <a:cubicBezTo>
                          <a:pt x="252095" y="131738"/>
                          <a:pt x="252570" y="136593"/>
                          <a:pt x="249907" y="139829"/>
                        </a:cubicBezTo>
                        <a:cubicBezTo>
                          <a:pt x="247244" y="143066"/>
                          <a:pt x="242394" y="143542"/>
                          <a:pt x="239160" y="140876"/>
                        </a:cubicBezTo>
                        <a:cubicBezTo>
                          <a:pt x="198642" y="107557"/>
                          <a:pt x="76137" y="48345"/>
                          <a:pt x="26107" y="24736"/>
                        </a:cubicBezTo>
                        <a:cubicBezTo>
                          <a:pt x="82604" y="115173"/>
                          <a:pt x="226415" y="246926"/>
                          <a:pt x="277395" y="275105"/>
                        </a:cubicBezTo>
                        <a:cubicBezTo>
                          <a:pt x="281104" y="277199"/>
                          <a:pt x="282436" y="281864"/>
                          <a:pt x="280343" y="285481"/>
                        </a:cubicBezTo>
                        <a:cubicBezTo>
                          <a:pt x="279012" y="288052"/>
                          <a:pt x="276349" y="289480"/>
                          <a:pt x="273685" y="289480"/>
                        </a:cubicBezTo>
                        <a:close/>
                      </a:path>
                    </a:pathLst>
                  </a:custGeom>
                  <a:solidFill>
                    <a:srgbClr val="1A1A1A"/>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191" name="Forma libre 116">
                    <a:extLst>
                      <a:ext uri="{FF2B5EF4-FFF2-40B4-BE49-F238E27FC236}">
                        <a16:creationId xmlns:a16="http://schemas.microsoft.com/office/drawing/2014/main" id="{9959FD52-B7CB-3B5F-9851-E36F739490D4}"/>
                      </a:ext>
                    </a:extLst>
                  </p:cNvPr>
                  <p:cNvSpPr/>
                  <p:nvPr/>
                </p:nvSpPr>
                <p:spPr>
                  <a:xfrm>
                    <a:off x="7367736" y="5136831"/>
                    <a:ext cx="263893" cy="681827"/>
                  </a:xfrm>
                  <a:custGeom>
                    <a:avLst/>
                    <a:gdLst>
                      <a:gd name="connsiteX0" fmla="*/ 4592 w 263893"/>
                      <a:gd name="connsiteY0" fmla="*/ 681828 h 681827"/>
                      <a:gd name="connsiteX1" fmla="*/ 2690 w 263893"/>
                      <a:gd name="connsiteY1" fmla="*/ 681447 h 681827"/>
                      <a:gd name="connsiteX2" fmla="*/ 407 w 263893"/>
                      <a:gd name="connsiteY2" fmla="*/ 675355 h 681827"/>
                      <a:gd name="connsiteX3" fmla="*/ 254833 w 263893"/>
                      <a:gd name="connsiteY3" fmla="*/ 3547 h 681827"/>
                      <a:gd name="connsiteX4" fmla="*/ 260349 w 263893"/>
                      <a:gd name="connsiteY4" fmla="*/ 120 h 681827"/>
                      <a:gd name="connsiteX5" fmla="*/ 263773 w 263893"/>
                      <a:gd name="connsiteY5" fmla="*/ 5641 h 681827"/>
                      <a:gd name="connsiteX6" fmla="*/ 8777 w 263893"/>
                      <a:gd name="connsiteY6" fmla="*/ 679162 h 681827"/>
                      <a:gd name="connsiteX7" fmla="*/ 4592 w 263893"/>
                      <a:gd name="connsiteY7" fmla="*/ 681828 h 68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93" h="681827">
                        <a:moveTo>
                          <a:pt x="4592" y="681828"/>
                        </a:moveTo>
                        <a:cubicBezTo>
                          <a:pt x="3926" y="681828"/>
                          <a:pt x="3355" y="681733"/>
                          <a:pt x="2690" y="681447"/>
                        </a:cubicBezTo>
                        <a:cubicBezTo>
                          <a:pt x="407" y="680400"/>
                          <a:pt x="-639" y="677639"/>
                          <a:pt x="407" y="675355"/>
                        </a:cubicBezTo>
                        <a:cubicBezTo>
                          <a:pt x="2404" y="670880"/>
                          <a:pt x="203948" y="221739"/>
                          <a:pt x="254833" y="3547"/>
                        </a:cubicBezTo>
                        <a:cubicBezTo>
                          <a:pt x="255403" y="1072"/>
                          <a:pt x="257876" y="-451"/>
                          <a:pt x="260349" y="120"/>
                        </a:cubicBezTo>
                        <a:cubicBezTo>
                          <a:pt x="262822" y="691"/>
                          <a:pt x="264344" y="3166"/>
                          <a:pt x="263773" y="5641"/>
                        </a:cubicBezTo>
                        <a:cubicBezTo>
                          <a:pt x="212698" y="224690"/>
                          <a:pt x="10869" y="674593"/>
                          <a:pt x="8777" y="679162"/>
                        </a:cubicBezTo>
                        <a:cubicBezTo>
                          <a:pt x="8016" y="680876"/>
                          <a:pt x="6304" y="681828"/>
                          <a:pt x="4592" y="681828"/>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192" name="Forma libre 117">
                    <a:extLst>
                      <a:ext uri="{FF2B5EF4-FFF2-40B4-BE49-F238E27FC236}">
                        <a16:creationId xmlns:a16="http://schemas.microsoft.com/office/drawing/2014/main" id="{8D05C261-049E-012D-DE89-F72FE5F322DE}"/>
                      </a:ext>
                    </a:extLst>
                  </p:cNvPr>
                  <p:cNvSpPr/>
                  <p:nvPr/>
                </p:nvSpPr>
                <p:spPr>
                  <a:xfrm>
                    <a:off x="7120039" y="4738308"/>
                    <a:ext cx="218402" cy="1080350"/>
                  </a:xfrm>
                  <a:custGeom>
                    <a:avLst/>
                    <a:gdLst>
                      <a:gd name="connsiteX0" fmla="*/ 213769 w 218402"/>
                      <a:gd name="connsiteY0" fmla="*/ 1080350 h 1080350"/>
                      <a:gd name="connsiteX1" fmla="*/ 209298 w 218402"/>
                      <a:gd name="connsiteY1" fmla="*/ 1077018 h 1080350"/>
                      <a:gd name="connsiteX2" fmla="*/ 51 w 218402"/>
                      <a:gd name="connsiteY2" fmla="*/ 5286 h 1080350"/>
                      <a:gd name="connsiteX3" fmla="*/ 3950 w 218402"/>
                      <a:gd name="connsiteY3" fmla="*/ 51 h 1080350"/>
                      <a:gd name="connsiteX4" fmla="*/ 9182 w 218402"/>
                      <a:gd name="connsiteY4" fmla="*/ 3954 h 1080350"/>
                      <a:gd name="connsiteX5" fmla="*/ 218239 w 218402"/>
                      <a:gd name="connsiteY5" fmla="*/ 1074543 h 1080350"/>
                      <a:gd name="connsiteX6" fmla="*/ 215005 w 218402"/>
                      <a:gd name="connsiteY6" fmla="*/ 1080160 h 1080350"/>
                      <a:gd name="connsiteX7" fmla="*/ 213769 w 218402"/>
                      <a:gd name="connsiteY7" fmla="*/ 1080350 h 108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402" h="1080350">
                        <a:moveTo>
                          <a:pt x="213769" y="1080350"/>
                        </a:moveTo>
                        <a:cubicBezTo>
                          <a:pt x="211771" y="1080350"/>
                          <a:pt x="209869" y="1079017"/>
                          <a:pt x="209298" y="1077018"/>
                        </a:cubicBezTo>
                        <a:cubicBezTo>
                          <a:pt x="90883" y="647869"/>
                          <a:pt x="907" y="11665"/>
                          <a:pt x="51" y="5286"/>
                        </a:cubicBezTo>
                        <a:cubicBezTo>
                          <a:pt x="-330" y="2811"/>
                          <a:pt x="1478" y="431"/>
                          <a:pt x="3950" y="51"/>
                        </a:cubicBezTo>
                        <a:cubicBezTo>
                          <a:pt x="6423" y="-330"/>
                          <a:pt x="8801" y="1479"/>
                          <a:pt x="9182" y="3954"/>
                        </a:cubicBezTo>
                        <a:cubicBezTo>
                          <a:pt x="10038" y="10332"/>
                          <a:pt x="100014" y="645965"/>
                          <a:pt x="218239" y="1074543"/>
                        </a:cubicBezTo>
                        <a:cubicBezTo>
                          <a:pt x="218905" y="1077018"/>
                          <a:pt x="217478" y="1079493"/>
                          <a:pt x="215005" y="1080160"/>
                        </a:cubicBezTo>
                        <a:cubicBezTo>
                          <a:pt x="214625" y="1080350"/>
                          <a:pt x="214244" y="1080350"/>
                          <a:pt x="213769" y="1080350"/>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sp>
                <p:nvSpPr>
                  <p:cNvPr id="193" name="Forma libre 118">
                    <a:extLst>
                      <a:ext uri="{FF2B5EF4-FFF2-40B4-BE49-F238E27FC236}">
                        <a16:creationId xmlns:a16="http://schemas.microsoft.com/office/drawing/2014/main" id="{0B84A09D-0086-2707-9F4D-DA27234350E6}"/>
                      </a:ext>
                    </a:extLst>
                  </p:cNvPr>
                  <p:cNvSpPr/>
                  <p:nvPr/>
                </p:nvSpPr>
                <p:spPr>
                  <a:xfrm>
                    <a:off x="7472074" y="5430131"/>
                    <a:ext cx="308788" cy="340642"/>
                  </a:xfrm>
                  <a:custGeom>
                    <a:avLst/>
                    <a:gdLst>
                      <a:gd name="connsiteX0" fmla="*/ 4592 w 308788"/>
                      <a:gd name="connsiteY0" fmla="*/ 340643 h 340642"/>
                      <a:gd name="connsiteX1" fmla="*/ 2024 w 308788"/>
                      <a:gd name="connsiteY1" fmla="*/ 339881 h 340642"/>
                      <a:gd name="connsiteX2" fmla="*/ 787 w 308788"/>
                      <a:gd name="connsiteY2" fmla="*/ 333503 h 340642"/>
                      <a:gd name="connsiteX3" fmla="*/ 301629 w 308788"/>
                      <a:gd name="connsiteY3" fmla="*/ 788 h 340642"/>
                      <a:gd name="connsiteX4" fmla="*/ 308001 w 308788"/>
                      <a:gd name="connsiteY4" fmla="*/ 2026 h 340642"/>
                      <a:gd name="connsiteX5" fmla="*/ 306765 w 308788"/>
                      <a:gd name="connsiteY5" fmla="*/ 8404 h 340642"/>
                      <a:gd name="connsiteX6" fmla="*/ 8397 w 308788"/>
                      <a:gd name="connsiteY6" fmla="*/ 338644 h 340642"/>
                      <a:gd name="connsiteX7" fmla="*/ 4592 w 308788"/>
                      <a:gd name="connsiteY7" fmla="*/ 340643 h 34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88" h="340642">
                        <a:moveTo>
                          <a:pt x="4592" y="340643"/>
                        </a:moveTo>
                        <a:cubicBezTo>
                          <a:pt x="3736" y="340643"/>
                          <a:pt x="2785" y="340357"/>
                          <a:pt x="2024" y="339881"/>
                        </a:cubicBezTo>
                        <a:cubicBezTo>
                          <a:pt x="-69" y="338453"/>
                          <a:pt x="-639" y="335597"/>
                          <a:pt x="787" y="333503"/>
                        </a:cubicBezTo>
                        <a:cubicBezTo>
                          <a:pt x="2404" y="331123"/>
                          <a:pt x="162574" y="96081"/>
                          <a:pt x="301629" y="788"/>
                        </a:cubicBezTo>
                        <a:cubicBezTo>
                          <a:pt x="303721" y="-640"/>
                          <a:pt x="306575" y="-69"/>
                          <a:pt x="308001" y="2026"/>
                        </a:cubicBezTo>
                        <a:cubicBezTo>
                          <a:pt x="309428" y="4120"/>
                          <a:pt x="308857" y="6976"/>
                          <a:pt x="306765" y="8404"/>
                        </a:cubicBezTo>
                        <a:cubicBezTo>
                          <a:pt x="169137" y="102649"/>
                          <a:pt x="9918" y="336264"/>
                          <a:pt x="8397" y="338644"/>
                        </a:cubicBezTo>
                        <a:cubicBezTo>
                          <a:pt x="7445" y="339881"/>
                          <a:pt x="6019" y="340643"/>
                          <a:pt x="4592" y="340643"/>
                        </a:cubicBezTo>
                        <a:close/>
                      </a:path>
                    </a:pathLst>
                  </a:custGeom>
                  <a:solidFill>
                    <a:srgbClr val="000000"/>
                  </a:solidFill>
                  <a:ln w="9511" cap="flat">
                    <a:noFill/>
                    <a:prstDash val="solid"/>
                    <a:miter/>
                  </a:ln>
                </p:spPr>
                <p:txBody>
                  <a:bodyPr rtlCol="0" anchor="ctr"/>
                  <a:lstStyle/>
                  <a:p>
                    <a:pPr defTabSz="912023">
                      <a:defRPr/>
                    </a:pPr>
                    <a:endParaRPr lang="es-CO" sz="1197">
                      <a:solidFill>
                        <a:prstClr val="black"/>
                      </a:solidFill>
                      <a:latin typeface="Segoe UI" panose="020B0502040204020203" pitchFamily="34" charset="0"/>
                    </a:endParaRPr>
                  </a:p>
                </p:txBody>
              </p:sp>
            </p:grpSp>
          </p:grpSp>
        </p:grpSp>
        <p:pic>
          <p:nvPicPr>
            <p:cNvPr id="261" name="Picture 2">
              <a:extLst>
                <a:ext uri="{FF2B5EF4-FFF2-40B4-BE49-F238E27FC236}">
                  <a16:creationId xmlns:a16="http://schemas.microsoft.com/office/drawing/2014/main" id="{202A1D94-E4A7-A496-0BA3-C1118512FE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1312" y="5484516"/>
              <a:ext cx="720000" cy="721225"/>
            </a:xfrm>
            <a:prstGeom prst="rect">
              <a:avLst/>
            </a:prstGeom>
            <a:noFill/>
            <a:extLst>
              <a:ext uri="{909E8E84-426E-40DD-AFC4-6F175D3DCCD1}">
                <a14:hiddenFill xmlns:a14="http://schemas.microsoft.com/office/drawing/2010/main">
                  <a:solidFill>
                    <a:srgbClr val="FFFFFF"/>
                  </a:solidFill>
                </a14:hiddenFill>
              </a:ext>
            </a:extLst>
          </p:spPr>
        </p:pic>
        <p:sp>
          <p:nvSpPr>
            <p:cNvPr id="269" name="CuadroTexto 268">
              <a:extLst>
                <a:ext uri="{FF2B5EF4-FFF2-40B4-BE49-F238E27FC236}">
                  <a16:creationId xmlns:a16="http://schemas.microsoft.com/office/drawing/2014/main" id="{A0674A04-9B96-D122-15FF-1D020D679D95}"/>
                </a:ext>
              </a:extLst>
            </p:cNvPr>
            <p:cNvSpPr txBox="1"/>
            <p:nvPr/>
          </p:nvSpPr>
          <p:spPr>
            <a:xfrm>
              <a:off x="5187952" y="1699188"/>
              <a:ext cx="5114605" cy="646331"/>
            </a:xfrm>
            <a:prstGeom prst="rect">
              <a:avLst/>
            </a:prstGeom>
            <a:noFill/>
          </p:spPr>
          <p:txBody>
            <a:bodyPr wrap="square" lIns="0" tIns="0" rIns="0" bIns="0" rtlCol="0">
              <a:spAutoFit/>
            </a:bodyPr>
            <a:lstStyle>
              <a:defPPr>
                <a:defRPr lang="es-CL"/>
              </a:defPPr>
              <a:lvl1pPr>
                <a:defRPr sz="1600">
                  <a:solidFill>
                    <a:schemeClr val="bg2">
                      <a:lumMod val="50000"/>
                    </a:schemeClr>
                  </a:solidFill>
                  <a:latin typeface="Segoe UI" panose="020B0502040204020203" pitchFamily="34" charset="0"/>
                  <a:cs typeface="Segoe UI" panose="020B0502040204020203" pitchFamily="34" charset="0"/>
                </a:defRPr>
              </a:lvl1pPr>
            </a:lstStyle>
            <a:p>
              <a:r>
                <a:rPr lang="es-ES" sz="1396" dirty="0"/>
                <a:t>Monitorear proceso de inicio de actividades y ciclo de vida. Agregando anotaciones para activar revisiones o restringir emisiones de documentos</a:t>
              </a:r>
              <a:endParaRPr lang="es-CL" sz="1396" dirty="0"/>
            </a:p>
          </p:txBody>
        </p:sp>
        <p:sp>
          <p:nvSpPr>
            <p:cNvPr id="271" name="CuadroTexto 270">
              <a:extLst>
                <a:ext uri="{FF2B5EF4-FFF2-40B4-BE49-F238E27FC236}">
                  <a16:creationId xmlns:a16="http://schemas.microsoft.com/office/drawing/2014/main" id="{70BF9800-EF2F-39D6-804E-9894503ED433}"/>
                </a:ext>
              </a:extLst>
            </p:cNvPr>
            <p:cNvSpPr txBox="1"/>
            <p:nvPr/>
          </p:nvSpPr>
          <p:spPr>
            <a:xfrm>
              <a:off x="5187952" y="2912992"/>
              <a:ext cx="4972694" cy="646331"/>
            </a:xfrm>
            <a:prstGeom prst="rect">
              <a:avLst/>
            </a:prstGeom>
            <a:noFill/>
          </p:spPr>
          <p:txBody>
            <a:bodyPr wrap="square" lIns="0" tIns="0" rIns="0" bIns="0" rtlCol="0">
              <a:spAutoFit/>
            </a:bodyPr>
            <a:lstStyle>
              <a:defPPr>
                <a:defRPr lang="es-CL"/>
              </a:defPPr>
              <a:lvl1pPr>
                <a:defRPr sz="1400">
                  <a:solidFill>
                    <a:schemeClr val="bg2">
                      <a:lumMod val="50000"/>
                    </a:schemeClr>
                  </a:solidFill>
                  <a:latin typeface="Segoe UI" panose="020B0502040204020203" pitchFamily="34" charset="0"/>
                  <a:cs typeface="Segoe UI" panose="020B0502040204020203" pitchFamily="34" charset="0"/>
                </a:defRPr>
              </a:lvl1pPr>
            </a:lstStyle>
            <a:p>
              <a:r>
                <a:rPr lang="es-ES" sz="1396" dirty="0"/>
                <a:t>Conocimiento experto para detectar, confirmar o revisar antecedentes relacionados a contribuyente emisor agresivo, receptor o con documentos sin acreditar.</a:t>
              </a:r>
              <a:endParaRPr lang="es-CL" sz="1396" dirty="0"/>
            </a:p>
          </p:txBody>
        </p:sp>
        <p:sp>
          <p:nvSpPr>
            <p:cNvPr id="273" name="CuadroTexto 272">
              <a:extLst>
                <a:ext uri="{FF2B5EF4-FFF2-40B4-BE49-F238E27FC236}">
                  <a16:creationId xmlns:a16="http://schemas.microsoft.com/office/drawing/2014/main" id="{23BD3452-7235-DFCA-A6FE-A6BA8A1F873B}"/>
                </a:ext>
              </a:extLst>
            </p:cNvPr>
            <p:cNvSpPr txBox="1"/>
            <p:nvPr/>
          </p:nvSpPr>
          <p:spPr>
            <a:xfrm>
              <a:off x="5187952" y="4240673"/>
              <a:ext cx="4902615" cy="646331"/>
            </a:xfrm>
            <a:prstGeom prst="rect">
              <a:avLst/>
            </a:prstGeom>
            <a:noFill/>
          </p:spPr>
          <p:txBody>
            <a:bodyPr wrap="square" lIns="0" tIns="0" rIns="0" bIns="0" rtlCol="0">
              <a:spAutoFit/>
            </a:bodyPr>
            <a:lstStyle>
              <a:defPPr>
                <a:defRPr lang="es-CL"/>
              </a:defPPr>
              <a:lvl1pPr>
                <a:defRPr sz="1400">
                  <a:solidFill>
                    <a:schemeClr val="bg2">
                      <a:lumMod val="50000"/>
                    </a:schemeClr>
                  </a:solidFill>
                  <a:latin typeface="Segoe UI" panose="020B0502040204020203" pitchFamily="34" charset="0"/>
                  <a:cs typeface="Segoe UI" panose="020B0502040204020203" pitchFamily="34" charset="0"/>
                </a:defRPr>
              </a:lvl1pPr>
            </a:lstStyle>
            <a:p>
              <a:r>
                <a:rPr lang="es-ES" sz="1396" dirty="0"/>
                <a:t>Diseñar e implementar reglas de negocio y modelos analíticos con el propósito de detectar contribuyentes de acuerdo con patrones de comportamiento. </a:t>
              </a:r>
              <a:endParaRPr lang="es-CL" sz="1396" dirty="0"/>
            </a:p>
          </p:txBody>
        </p:sp>
        <p:sp>
          <p:nvSpPr>
            <p:cNvPr id="275" name="CuadroTexto 274">
              <a:extLst>
                <a:ext uri="{FF2B5EF4-FFF2-40B4-BE49-F238E27FC236}">
                  <a16:creationId xmlns:a16="http://schemas.microsoft.com/office/drawing/2014/main" id="{17A718FF-8EC7-AFE3-53E7-8AA3C8ABAC4A}"/>
                </a:ext>
              </a:extLst>
            </p:cNvPr>
            <p:cNvSpPr txBox="1"/>
            <p:nvPr/>
          </p:nvSpPr>
          <p:spPr>
            <a:xfrm>
              <a:off x="5175630" y="5584317"/>
              <a:ext cx="4893287" cy="430887"/>
            </a:xfrm>
            <a:prstGeom prst="rect">
              <a:avLst/>
            </a:prstGeom>
            <a:noFill/>
          </p:spPr>
          <p:txBody>
            <a:bodyPr wrap="square" lIns="0" tIns="0" rIns="0" bIns="0" rtlCol="0">
              <a:spAutoFit/>
            </a:bodyPr>
            <a:lstStyle>
              <a:defPPr>
                <a:defRPr lang="es-CL"/>
              </a:defPPr>
              <a:lvl1pPr>
                <a:defRPr sz="1400">
                  <a:solidFill>
                    <a:schemeClr val="bg2">
                      <a:lumMod val="50000"/>
                    </a:schemeClr>
                  </a:solidFill>
                  <a:latin typeface="Segoe UI" panose="020B0502040204020203" pitchFamily="34" charset="0"/>
                  <a:cs typeface="Segoe UI" panose="020B0502040204020203" pitchFamily="34" charset="0"/>
                </a:defRPr>
              </a:lvl1pPr>
            </a:lstStyle>
            <a:p>
              <a:r>
                <a:rPr lang="es-ES" sz="1396" dirty="0"/>
                <a:t>Diseñar e implementar estrategias de sanción del delito, seleccionar casos, y proponer querellas o sanciones.</a:t>
              </a:r>
              <a:endParaRPr lang="es-CL" sz="1396" dirty="0"/>
            </a:p>
          </p:txBody>
        </p:sp>
        <p:sp>
          <p:nvSpPr>
            <p:cNvPr id="277" name="CuadroTexto 276">
              <a:extLst>
                <a:ext uri="{FF2B5EF4-FFF2-40B4-BE49-F238E27FC236}">
                  <a16:creationId xmlns:a16="http://schemas.microsoft.com/office/drawing/2014/main" id="{43F11A25-112A-645E-D3A1-073544CF6008}"/>
                </a:ext>
              </a:extLst>
            </p:cNvPr>
            <p:cNvSpPr txBox="1"/>
            <p:nvPr/>
          </p:nvSpPr>
          <p:spPr>
            <a:xfrm>
              <a:off x="2010473" y="1891734"/>
              <a:ext cx="3052713" cy="276999"/>
            </a:xfrm>
            <a:prstGeom prst="rect">
              <a:avLst/>
            </a:prstGeom>
            <a:noFill/>
          </p:spPr>
          <p:txBody>
            <a:bodyPr wrap="square" lIns="0" tIns="0" rIns="0" bIns="0" rtlCol="0">
              <a:spAutoFit/>
            </a:bodyPr>
            <a:lstStyle>
              <a:defPPr>
                <a:defRPr lang="es-CL"/>
              </a:defPPr>
              <a:lvl1pPr algn="ctr">
                <a:defRPr sz="2133" b="1">
                  <a:solidFill>
                    <a:schemeClr val="bg1">
                      <a:lumMod val="50000"/>
                    </a:schemeClr>
                  </a:solidFill>
                  <a:latin typeface="Segoe UI" panose="020B0502040204020203" pitchFamily="34" charset="0"/>
                  <a:cs typeface="Segoe UI" panose="020B0502040204020203" pitchFamily="34" charset="0"/>
                </a:defRPr>
              </a:lvl1pPr>
            </a:lstStyle>
            <a:p>
              <a:r>
                <a:rPr lang="es-ES" sz="1795" dirty="0"/>
                <a:t>Atención y Asistencia</a:t>
              </a:r>
              <a:endParaRPr lang="es-CL" sz="1795" dirty="0"/>
            </a:p>
          </p:txBody>
        </p:sp>
        <p:sp>
          <p:nvSpPr>
            <p:cNvPr id="279" name="CuadroTexto 278">
              <a:extLst>
                <a:ext uri="{FF2B5EF4-FFF2-40B4-BE49-F238E27FC236}">
                  <a16:creationId xmlns:a16="http://schemas.microsoft.com/office/drawing/2014/main" id="{5DE73D12-069C-37F8-BC9E-23EC51717A57}"/>
                </a:ext>
              </a:extLst>
            </p:cNvPr>
            <p:cNvSpPr txBox="1"/>
            <p:nvPr/>
          </p:nvSpPr>
          <p:spPr>
            <a:xfrm>
              <a:off x="1939067" y="3145350"/>
              <a:ext cx="3168977" cy="276999"/>
            </a:xfrm>
            <a:prstGeom prst="rect">
              <a:avLst/>
            </a:prstGeom>
            <a:noFill/>
          </p:spPr>
          <p:txBody>
            <a:bodyPr wrap="square" lIns="0" tIns="0" rIns="0" bIns="0" rtlCol="0">
              <a:spAutoFit/>
            </a:bodyPr>
            <a:lstStyle>
              <a:defPPr>
                <a:defRPr lang="es-CL"/>
              </a:defPPr>
              <a:lvl1pPr algn="ctr">
                <a:defRPr b="1">
                  <a:solidFill>
                    <a:schemeClr val="bg1">
                      <a:lumMod val="50000"/>
                    </a:schemeClr>
                  </a:solidFill>
                  <a:latin typeface="Segoe UI" panose="020B0502040204020203" pitchFamily="34" charset="0"/>
                  <a:cs typeface="Segoe UI" panose="020B0502040204020203" pitchFamily="34" charset="0"/>
                </a:defRPr>
              </a:lvl1pPr>
            </a:lstStyle>
            <a:p>
              <a:r>
                <a:rPr lang="es-ES" sz="1795" dirty="0"/>
                <a:t>Direcciones Regionales </a:t>
              </a:r>
              <a:endParaRPr lang="es-CL" sz="1795" dirty="0"/>
            </a:p>
          </p:txBody>
        </p:sp>
        <p:sp>
          <p:nvSpPr>
            <p:cNvPr id="281" name="CuadroTexto 280">
              <a:extLst>
                <a:ext uri="{FF2B5EF4-FFF2-40B4-BE49-F238E27FC236}">
                  <a16:creationId xmlns:a16="http://schemas.microsoft.com/office/drawing/2014/main" id="{534DA6A5-9482-8BA5-18F1-260E66A44718}"/>
                </a:ext>
              </a:extLst>
            </p:cNvPr>
            <p:cNvSpPr txBox="1"/>
            <p:nvPr/>
          </p:nvSpPr>
          <p:spPr>
            <a:xfrm>
              <a:off x="2537385" y="4396916"/>
              <a:ext cx="1961776" cy="276999"/>
            </a:xfrm>
            <a:prstGeom prst="rect">
              <a:avLst/>
            </a:prstGeom>
            <a:noFill/>
          </p:spPr>
          <p:txBody>
            <a:bodyPr wrap="square" lIns="0" tIns="0" rIns="0" bIns="0" rtlCol="0">
              <a:spAutoFit/>
            </a:bodyPr>
            <a:lstStyle>
              <a:defPPr>
                <a:defRPr lang="es-CL"/>
              </a:defPPr>
              <a:lvl1pPr algn="ctr">
                <a:defRPr b="1">
                  <a:solidFill>
                    <a:schemeClr val="bg1">
                      <a:lumMod val="50000"/>
                    </a:schemeClr>
                  </a:solidFill>
                  <a:latin typeface="Segoe UI" panose="020B0502040204020203" pitchFamily="34" charset="0"/>
                  <a:cs typeface="Segoe UI" panose="020B0502040204020203" pitchFamily="34" charset="0"/>
                </a:defRPr>
              </a:lvl1pPr>
            </a:lstStyle>
            <a:p>
              <a:r>
                <a:rPr lang="es-CL" sz="1795" dirty="0"/>
                <a:t>Fiscalización</a:t>
              </a:r>
            </a:p>
          </p:txBody>
        </p:sp>
        <p:sp>
          <p:nvSpPr>
            <p:cNvPr id="283" name="CuadroTexto 282">
              <a:extLst>
                <a:ext uri="{FF2B5EF4-FFF2-40B4-BE49-F238E27FC236}">
                  <a16:creationId xmlns:a16="http://schemas.microsoft.com/office/drawing/2014/main" id="{AB1C57A5-0E93-8094-8F66-528797473563}"/>
                </a:ext>
              </a:extLst>
            </p:cNvPr>
            <p:cNvSpPr txBox="1"/>
            <p:nvPr/>
          </p:nvSpPr>
          <p:spPr>
            <a:xfrm>
              <a:off x="2456387" y="5661262"/>
              <a:ext cx="2160883" cy="276999"/>
            </a:xfrm>
            <a:prstGeom prst="rect">
              <a:avLst/>
            </a:prstGeom>
            <a:noFill/>
          </p:spPr>
          <p:txBody>
            <a:bodyPr wrap="square" lIns="0" tIns="0" rIns="0" bIns="0" rtlCol="0">
              <a:spAutoFit/>
            </a:bodyPr>
            <a:lstStyle>
              <a:defPPr>
                <a:defRPr lang="es-CL"/>
              </a:defPPr>
              <a:lvl1pPr algn="ctr">
                <a:defRPr b="1">
                  <a:solidFill>
                    <a:schemeClr val="bg1">
                      <a:lumMod val="50000"/>
                    </a:schemeClr>
                  </a:solidFill>
                  <a:latin typeface="Segoe UI" panose="020B0502040204020203" pitchFamily="34" charset="0"/>
                  <a:cs typeface="Segoe UI" panose="020B0502040204020203" pitchFamily="34" charset="0"/>
                </a:defRPr>
              </a:lvl1pPr>
            </a:lstStyle>
            <a:p>
              <a:r>
                <a:rPr lang="es-CL" sz="1795" dirty="0">
                  <a:solidFill>
                    <a:schemeClr val="bg1"/>
                  </a:solidFill>
                </a:rPr>
                <a:t>Legal o Jurídica</a:t>
              </a:r>
            </a:p>
          </p:txBody>
        </p:sp>
      </p:grpSp>
      <p:sp>
        <p:nvSpPr>
          <p:cNvPr id="11" name="CuadroTexto 10">
            <a:extLst>
              <a:ext uri="{FF2B5EF4-FFF2-40B4-BE49-F238E27FC236}">
                <a16:creationId xmlns:a16="http://schemas.microsoft.com/office/drawing/2014/main" id="{3E97B149-0BDB-F8CD-99E1-9678E3934FAA}"/>
              </a:ext>
            </a:extLst>
          </p:cNvPr>
          <p:cNvSpPr txBox="1"/>
          <p:nvPr/>
        </p:nvSpPr>
        <p:spPr>
          <a:xfrm>
            <a:off x="188494" y="703871"/>
            <a:ext cx="9688760" cy="431876"/>
          </a:xfrm>
          <a:prstGeom prst="rect">
            <a:avLst/>
          </a:prstGeom>
        </p:spPr>
        <p:txBody>
          <a:bodyPr wrap="square">
            <a:spAutoFit/>
          </a:bodyPr>
          <a:lstStyle>
            <a:defPPr>
              <a:defRPr lang="es-CL"/>
            </a:defPPr>
            <a:lvl1pPr>
              <a:defRPr sz="2700" b="1">
                <a:solidFill>
                  <a:schemeClr val="tx2"/>
                </a:solidFill>
              </a:defRPr>
            </a:lvl1pPr>
            <a:lvl2pPr marL="514350" lvl="1" algn="just">
              <a:lnSpc>
                <a:spcPct val="80000"/>
              </a:lnSpc>
              <a:defRPr sz="2400">
                <a:solidFill>
                  <a:schemeClr val="tx2"/>
                </a:solidFill>
              </a:defRPr>
            </a:lvl2pPr>
          </a:lstStyle>
          <a:p>
            <a:pPr lvl="1"/>
            <a:r>
              <a:rPr lang="es-ES" sz="2693" b="1" dirty="0"/>
              <a:t>Roles en el control de los Emisores Agresivos</a:t>
            </a:r>
            <a:endParaRPr lang="es-CL" sz="2693" b="1" dirty="0"/>
          </a:p>
        </p:txBody>
      </p:sp>
    </p:spTree>
    <p:extLst>
      <p:ext uri="{BB962C8B-B14F-4D97-AF65-F5344CB8AC3E}">
        <p14:creationId xmlns:p14="http://schemas.microsoft.com/office/powerpoint/2010/main" val="1166146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é es Machine Learning | Ventajas | Aplicaciones en la industria - Edimar">
            <a:extLst>
              <a:ext uri="{FF2B5EF4-FFF2-40B4-BE49-F238E27FC236}">
                <a16:creationId xmlns:a16="http://schemas.microsoft.com/office/drawing/2014/main" id="{FF3172B7-FA57-13F7-ACCE-9397A8DF2D1B}"/>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l="1551" r="-1" b="-1"/>
          <a:stretch/>
        </p:blipFill>
        <p:spPr bwMode="auto">
          <a:xfrm>
            <a:off x="836017" y="-3601"/>
            <a:ext cx="9903004" cy="684014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70">
            <a:extLst>
              <a:ext uri="{FF2B5EF4-FFF2-40B4-BE49-F238E27FC236}">
                <a16:creationId xmlns:a16="http://schemas.microsoft.com/office/drawing/2014/main" id="{3ECAD3F4-14FF-C6D9-26DE-A876271CB474}"/>
              </a:ext>
            </a:extLst>
          </p:cNvPr>
          <p:cNvGrpSpPr/>
          <p:nvPr/>
        </p:nvGrpSpPr>
        <p:grpSpPr>
          <a:xfrm>
            <a:off x="4294390" y="2057311"/>
            <a:ext cx="3507400" cy="3029551"/>
            <a:chOff x="12501563" y="3965576"/>
            <a:chExt cx="4078287" cy="3522661"/>
          </a:xfrm>
          <a:solidFill>
            <a:schemeClr val="bg1">
              <a:lumMod val="50000"/>
              <a:alpha val="62000"/>
            </a:schemeClr>
          </a:solidFill>
          <a:scene3d>
            <a:camera prst="perspectiveRelaxedModerately" fov="1800000">
              <a:rot lat="18600000" lon="0" rev="0"/>
            </a:camera>
            <a:lightRig rig="threePt" dir="t"/>
          </a:scene3d>
        </p:grpSpPr>
        <p:sp>
          <p:nvSpPr>
            <p:cNvPr id="3" name="Freeform 41">
              <a:extLst>
                <a:ext uri="{FF2B5EF4-FFF2-40B4-BE49-F238E27FC236}">
                  <a16:creationId xmlns:a16="http://schemas.microsoft.com/office/drawing/2014/main" id="{77859F03-B501-C4CD-8D46-2997155662BC}"/>
                </a:ext>
              </a:extLst>
            </p:cNvPr>
            <p:cNvSpPr>
              <a:spLocks/>
            </p:cNvSpPr>
            <p:nvPr/>
          </p:nvSpPr>
          <p:spPr bwMode="auto">
            <a:xfrm>
              <a:off x="14700251" y="5645150"/>
              <a:ext cx="1538287" cy="1697037"/>
            </a:xfrm>
            <a:custGeom>
              <a:avLst/>
              <a:gdLst>
                <a:gd name="T0" fmla="*/ 197 w 507"/>
                <a:gd name="T1" fmla="*/ 559 h 559"/>
                <a:gd name="T2" fmla="*/ 507 w 507"/>
                <a:gd name="T3" fmla="*/ 306 h 559"/>
                <a:gd name="T4" fmla="*/ 0 w 507"/>
                <a:gd name="T5" fmla="*/ 0 h 559"/>
                <a:gd name="T6" fmla="*/ 197 w 507"/>
                <a:gd name="T7" fmla="*/ 559 h 559"/>
              </a:gdLst>
              <a:ahLst/>
              <a:cxnLst>
                <a:cxn ang="0">
                  <a:pos x="T0" y="T1"/>
                </a:cxn>
                <a:cxn ang="0">
                  <a:pos x="T2" y="T3"/>
                </a:cxn>
                <a:cxn ang="0">
                  <a:pos x="T4" y="T5"/>
                </a:cxn>
                <a:cxn ang="0">
                  <a:pos x="T6" y="T7"/>
                </a:cxn>
              </a:cxnLst>
              <a:rect l="0" t="0" r="r" b="b"/>
              <a:pathLst>
                <a:path w="507" h="559">
                  <a:moveTo>
                    <a:pt x="197" y="559"/>
                  </a:moveTo>
                  <a:cubicBezTo>
                    <a:pt x="325" y="508"/>
                    <a:pt x="432" y="419"/>
                    <a:pt x="507" y="306"/>
                  </a:cubicBezTo>
                  <a:cubicBezTo>
                    <a:pt x="0" y="0"/>
                    <a:pt x="0" y="0"/>
                    <a:pt x="0" y="0"/>
                  </a:cubicBezTo>
                  <a:lnTo>
                    <a:pt x="197" y="559"/>
                  </a:lnTo>
                  <a:close/>
                </a:path>
              </a:pathLst>
            </a:custGeom>
            <a:grpFill/>
            <a:ln w="9525">
              <a:noFill/>
              <a:round/>
              <a:headEnd/>
              <a:tailEnd/>
            </a:ln>
            <a:sp3d>
              <a:bevelT w="0" h="0"/>
            </a:sp3d>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4" name="Freeform 42">
              <a:extLst>
                <a:ext uri="{FF2B5EF4-FFF2-40B4-BE49-F238E27FC236}">
                  <a16:creationId xmlns:a16="http://schemas.microsoft.com/office/drawing/2014/main" id="{06C7B612-59AE-22C8-7BB0-267166CF2115}"/>
                </a:ext>
              </a:extLst>
            </p:cNvPr>
            <p:cNvSpPr>
              <a:spLocks/>
            </p:cNvSpPr>
            <p:nvPr/>
          </p:nvSpPr>
          <p:spPr bwMode="auto">
            <a:xfrm>
              <a:off x="14784388" y="5219700"/>
              <a:ext cx="1795462" cy="1208087"/>
            </a:xfrm>
            <a:custGeom>
              <a:avLst/>
              <a:gdLst>
                <a:gd name="T0" fmla="*/ 586 w 591"/>
                <a:gd name="T1" fmla="*/ 0 h 398"/>
                <a:gd name="T2" fmla="*/ 0 w 591"/>
                <a:gd name="T3" fmla="*/ 92 h 398"/>
                <a:gd name="T4" fmla="*/ 508 w 591"/>
                <a:gd name="T5" fmla="*/ 398 h 398"/>
                <a:gd name="T6" fmla="*/ 591 w 591"/>
                <a:gd name="T7" fmla="*/ 76 h 398"/>
                <a:gd name="T8" fmla="*/ 586 w 591"/>
                <a:gd name="T9" fmla="*/ 0 h 398"/>
              </a:gdLst>
              <a:ahLst/>
              <a:cxnLst>
                <a:cxn ang="0">
                  <a:pos x="T0" y="T1"/>
                </a:cxn>
                <a:cxn ang="0">
                  <a:pos x="T2" y="T3"/>
                </a:cxn>
                <a:cxn ang="0">
                  <a:pos x="T4" y="T5"/>
                </a:cxn>
                <a:cxn ang="0">
                  <a:pos x="T6" y="T7"/>
                </a:cxn>
                <a:cxn ang="0">
                  <a:pos x="T8" y="T9"/>
                </a:cxn>
              </a:cxnLst>
              <a:rect l="0" t="0" r="r" b="b"/>
              <a:pathLst>
                <a:path w="591" h="398">
                  <a:moveTo>
                    <a:pt x="586" y="0"/>
                  </a:moveTo>
                  <a:cubicBezTo>
                    <a:pt x="0" y="92"/>
                    <a:pt x="0" y="92"/>
                    <a:pt x="0" y="92"/>
                  </a:cubicBezTo>
                  <a:cubicBezTo>
                    <a:pt x="508" y="398"/>
                    <a:pt x="508" y="398"/>
                    <a:pt x="508" y="398"/>
                  </a:cubicBezTo>
                  <a:cubicBezTo>
                    <a:pt x="561" y="303"/>
                    <a:pt x="591" y="193"/>
                    <a:pt x="591" y="76"/>
                  </a:cubicBezTo>
                  <a:cubicBezTo>
                    <a:pt x="591" y="50"/>
                    <a:pt x="589" y="25"/>
                    <a:pt x="586" y="0"/>
                  </a:cubicBezTo>
                  <a:close/>
                </a:path>
              </a:pathLst>
            </a:custGeom>
            <a:grpFill/>
            <a:ln w="9525">
              <a:noFill/>
              <a:round/>
              <a:headEnd/>
              <a:tailEnd/>
            </a:ln>
            <a:sp3d>
              <a:bevelT w="0" h="0"/>
            </a:sp3d>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5" name="Freeform 43">
              <a:extLst>
                <a:ext uri="{FF2B5EF4-FFF2-40B4-BE49-F238E27FC236}">
                  <a16:creationId xmlns:a16="http://schemas.microsoft.com/office/drawing/2014/main" id="{A9A0D1E4-101C-96F8-83D6-F66E7B705463}"/>
                </a:ext>
              </a:extLst>
            </p:cNvPr>
            <p:cNvSpPr>
              <a:spLocks/>
            </p:cNvSpPr>
            <p:nvPr/>
          </p:nvSpPr>
          <p:spPr bwMode="auto">
            <a:xfrm>
              <a:off x="13938250" y="5705475"/>
              <a:ext cx="1201738" cy="1782762"/>
            </a:xfrm>
            <a:custGeom>
              <a:avLst/>
              <a:gdLst>
                <a:gd name="T0" fmla="*/ 0 w 396"/>
                <a:gd name="T1" fmla="*/ 557 h 587"/>
                <a:gd name="T2" fmla="*/ 198 w 396"/>
                <a:gd name="T3" fmla="*/ 587 h 587"/>
                <a:gd name="T4" fmla="*/ 396 w 396"/>
                <a:gd name="T5" fmla="*/ 558 h 587"/>
                <a:gd name="T6" fmla="*/ 198 w 396"/>
                <a:gd name="T7" fmla="*/ 0 h 587"/>
                <a:gd name="T8" fmla="*/ 0 w 396"/>
                <a:gd name="T9" fmla="*/ 557 h 587"/>
              </a:gdLst>
              <a:ahLst/>
              <a:cxnLst>
                <a:cxn ang="0">
                  <a:pos x="T0" y="T1"/>
                </a:cxn>
                <a:cxn ang="0">
                  <a:pos x="T2" y="T3"/>
                </a:cxn>
                <a:cxn ang="0">
                  <a:pos x="T4" y="T5"/>
                </a:cxn>
                <a:cxn ang="0">
                  <a:pos x="T6" y="T7"/>
                </a:cxn>
                <a:cxn ang="0">
                  <a:pos x="T8" y="T9"/>
                </a:cxn>
              </a:cxnLst>
              <a:rect l="0" t="0" r="r" b="b"/>
              <a:pathLst>
                <a:path w="396" h="587">
                  <a:moveTo>
                    <a:pt x="0" y="557"/>
                  </a:moveTo>
                  <a:cubicBezTo>
                    <a:pt x="63" y="577"/>
                    <a:pt x="129" y="587"/>
                    <a:pt x="198" y="587"/>
                  </a:cubicBezTo>
                  <a:cubicBezTo>
                    <a:pt x="267" y="587"/>
                    <a:pt x="333" y="577"/>
                    <a:pt x="396" y="558"/>
                  </a:cubicBezTo>
                  <a:cubicBezTo>
                    <a:pt x="198" y="0"/>
                    <a:pt x="198" y="0"/>
                    <a:pt x="198" y="0"/>
                  </a:cubicBezTo>
                  <a:lnTo>
                    <a:pt x="0" y="557"/>
                  </a:lnTo>
                  <a:close/>
                </a:path>
              </a:pathLst>
            </a:custGeom>
            <a:grpFill/>
            <a:ln w="9525">
              <a:noFill/>
              <a:round/>
              <a:headEnd/>
              <a:tailEnd/>
            </a:ln>
            <a:sp3d>
              <a:bevelT w="0" h="0"/>
            </a:sp3d>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6" name="Freeform 44">
              <a:extLst>
                <a:ext uri="{FF2B5EF4-FFF2-40B4-BE49-F238E27FC236}">
                  <a16:creationId xmlns:a16="http://schemas.microsoft.com/office/drawing/2014/main" id="{E2861F00-5D26-0202-5B35-A0E58D6BA6B0}"/>
                </a:ext>
              </a:extLst>
            </p:cNvPr>
            <p:cNvSpPr>
              <a:spLocks/>
            </p:cNvSpPr>
            <p:nvPr/>
          </p:nvSpPr>
          <p:spPr bwMode="auto">
            <a:xfrm>
              <a:off x="14757400" y="3968750"/>
              <a:ext cx="1782762" cy="1360486"/>
            </a:xfrm>
            <a:custGeom>
              <a:avLst/>
              <a:gdLst>
                <a:gd name="T0" fmla="*/ 587 w 587"/>
                <a:gd name="T1" fmla="*/ 356 h 448"/>
                <a:gd name="T2" fmla="*/ 389 w 587"/>
                <a:gd name="T3" fmla="*/ 0 h 448"/>
                <a:gd name="T4" fmla="*/ 0 w 587"/>
                <a:gd name="T5" fmla="*/ 448 h 448"/>
                <a:gd name="T6" fmla="*/ 587 w 587"/>
                <a:gd name="T7" fmla="*/ 356 h 448"/>
              </a:gdLst>
              <a:ahLst/>
              <a:cxnLst>
                <a:cxn ang="0">
                  <a:pos x="T0" y="T1"/>
                </a:cxn>
                <a:cxn ang="0">
                  <a:pos x="T2" y="T3"/>
                </a:cxn>
                <a:cxn ang="0">
                  <a:pos x="T4" y="T5"/>
                </a:cxn>
                <a:cxn ang="0">
                  <a:pos x="T6" y="T7"/>
                </a:cxn>
              </a:cxnLst>
              <a:rect l="0" t="0" r="r" b="b"/>
              <a:pathLst>
                <a:path w="587" h="448">
                  <a:moveTo>
                    <a:pt x="587" y="356"/>
                  </a:moveTo>
                  <a:cubicBezTo>
                    <a:pt x="559" y="217"/>
                    <a:pt x="488" y="94"/>
                    <a:pt x="389" y="0"/>
                  </a:cubicBezTo>
                  <a:cubicBezTo>
                    <a:pt x="0" y="448"/>
                    <a:pt x="0" y="448"/>
                    <a:pt x="0" y="448"/>
                  </a:cubicBezTo>
                  <a:lnTo>
                    <a:pt x="587" y="356"/>
                  </a:lnTo>
                  <a:close/>
                </a:path>
              </a:pathLst>
            </a:custGeom>
            <a:grpFill/>
            <a:ln w="9525">
              <a:noFill/>
              <a:round/>
              <a:headEnd/>
              <a:tailEnd/>
            </a:ln>
            <a:sp3d>
              <a:bevelT w="0" h="0"/>
            </a:sp3d>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7" name="Freeform 46">
              <a:extLst>
                <a:ext uri="{FF2B5EF4-FFF2-40B4-BE49-F238E27FC236}">
                  <a16:creationId xmlns:a16="http://schemas.microsoft.com/office/drawing/2014/main" id="{C0A6ED9F-0683-7BBF-F579-475646D4A638}"/>
                </a:ext>
              </a:extLst>
            </p:cNvPr>
            <p:cNvSpPr>
              <a:spLocks/>
            </p:cNvSpPr>
            <p:nvPr/>
          </p:nvSpPr>
          <p:spPr bwMode="auto">
            <a:xfrm>
              <a:off x="12544426" y="3965576"/>
              <a:ext cx="1779588" cy="1363662"/>
            </a:xfrm>
            <a:custGeom>
              <a:avLst/>
              <a:gdLst>
                <a:gd name="T0" fmla="*/ 197 w 586"/>
                <a:gd name="T1" fmla="*/ 0 h 449"/>
                <a:gd name="T2" fmla="*/ 0 w 586"/>
                <a:gd name="T3" fmla="*/ 354 h 449"/>
                <a:gd name="T4" fmla="*/ 586 w 586"/>
                <a:gd name="T5" fmla="*/ 449 h 449"/>
                <a:gd name="T6" fmla="*/ 197 w 586"/>
                <a:gd name="T7" fmla="*/ 0 h 449"/>
              </a:gdLst>
              <a:ahLst/>
              <a:cxnLst>
                <a:cxn ang="0">
                  <a:pos x="T0" y="T1"/>
                </a:cxn>
                <a:cxn ang="0">
                  <a:pos x="T2" y="T3"/>
                </a:cxn>
                <a:cxn ang="0">
                  <a:pos x="T4" y="T5"/>
                </a:cxn>
                <a:cxn ang="0">
                  <a:pos x="T6" y="T7"/>
                </a:cxn>
              </a:cxnLst>
              <a:rect l="0" t="0" r="r" b="b"/>
              <a:pathLst>
                <a:path w="586" h="449">
                  <a:moveTo>
                    <a:pt x="197" y="0"/>
                  </a:moveTo>
                  <a:cubicBezTo>
                    <a:pt x="98" y="93"/>
                    <a:pt x="28" y="216"/>
                    <a:pt x="0" y="354"/>
                  </a:cubicBezTo>
                  <a:cubicBezTo>
                    <a:pt x="586" y="449"/>
                    <a:pt x="586" y="449"/>
                    <a:pt x="586" y="449"/>
                  </a:cubicBezTo>
                  <a:lnTo>
                    <a:pt x="197" y="0"/>
                  </a:lnTo>
                  <a:close/>
                </a:path>
              </a:pathLst>
            </a:custGeom>
            <a:grpFill/>
            <a:ln w="9525">
              <a:noFill/>
              <a:round/>
              <a:headEnd/>
              <a:tailEnd/>
            </a:ln>
            <a:sp3d>
              <a:bevelT w="0" h="0"/>
            </a:sp3d>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8" name="Freeform 48">
              <a:extLst>
                <a:ext uri="{FF2B5EF4-FFF2-40B4-BE49-F238E27FC236}">
                  <a16:creationId xmlns:a16="http://schemas.microsoft.com/office/drawing/2014/main" id="{EA401876-D09B-838B-74A8-EB3D3372D2CA}"/>
                </a:ext>
              </a:extLst>
            </p:cNvPr>
            <p:cNvSpPr>
              <a:spLocks/>
            </p:cNvSpPr>
            <p:nvPr/>
          </p:nvSpPr>
          <p:spPr bwMode="auto">
            <a:xfrm>
              <a:off x="12501563" y="5207000"/>
              <a:ext cx="1793874" cy="1209675"/>
            </a:xfrm>
            <a:custGeom>
              <a:avLst/>
              <a:gdLst>
                <a:gd name="T0" fmla="*/ 5 w 591"/>
                <a:gd name="T1" fmla="*/ 0 h 398"/>
                <a:gd name="T2" fmla="*/ 0 w 591"/>
                <a:gd name="T3" fmla="*/ 80 h 398"/>
                <a:gd name="T4" fmla="*/ 80 w 591"/>
                <a:gd name="T5" fmla="*/ 398 h 398"/>
                <a:gd name="T6" fmla="*/ 591 w 591"/>
                <a:gd name="T7" fmla="*/ 95 h 398"/>
                <a:gd name="T8" fmla="*/ 5 w 591"/>
                <a:gd name="T9" fmla="*/ 0 h 398"/>
              </a:gdLst>
              <a:ahLst/>
              <a:cxnLst>
                <a:cxn ang="0">
                  <a:pos x="T0" y="T1"/>
                </a:cxn>
                <a:cxn ang="0">
                  <a:pos x="T2" y="T3"/>
                </a:cxn>
                <a:cxn ang="0">
                  <a:pos x="T4" y="T5"/>
                </a:cxn>
                <a:cxn ang="0">
                  <a:pos x="T6" y="T7"/>
                </a:cxn>
                <a:cxn ang="0">
                  <a:pos x="T8" y="T9"/>
                </a:cxn>
              </a:cxnLst>
              <a:rect l="0" t="0" r="r" b="b"/>
              <a:pathLst>
                <a:path w="591" h="398">
                  <a:moveTo>
                    <a:pt x="5" y="0"/>
                  </a:moveTo>
                  <a:cubicBezTo>
                    <a:pt x="2" y="26"/>
                    <a:pt x="0" y="53"/>
                    <a:pt x="0" y="80"/>
                  </a:cubicBezTo>
                  <a:cubicBezTo>
                    <a:pt x="0" y="195"/>
                    <a:pt x="29" y="304"/>
                    <a:pt x="80" y="398"/>
                  </a:cubicBezTo>
                  <a:cubicBezTo>
                    <a:pt x="591" y="95"/>
                    <a:pt x="591" y="95"/>
                    <a:pt x="591" y="95"/>
                  </a:cubicBezTo>
                  <a:lnTo>
                    <a:pt x="5" y="0"/>
                  </a:lnTo>
                  <a:close/>
                </a:path>
              </a:pathLst>
            </a:custGeom>
            <a:grpFill/>
            <a:ln w="9525">
              <a:noFill/>
              <a:round/>
              <a:headEnd/>
              <a:tailEnd/>
            </a:ln>
            <a:sp3d>
              <a:bevelT w="0" h="0"/>
            </a:sp3d>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9" name="Freeform 49">
              <a:extLst>
                <a:ext uri="{FF2B5EF4-FFF2-40B4-BE49-F238E27FC236}">
                  <a16:creationId xmlns:a16="http://schemas.microsoft.com/office/drawing/2014/main" id="{1985A3CD-4E1C-F0FD-B1CB-51FB49B5C280}"/>
                </a:ext>
              </a:extLst>
            </p:cNvPr>
            <p:cNvSpPr>
              <a:spLocks/>
            </p:cNvSpPr>
            <p:nvPr/>
          </p:nvSpPr>
          <p:spPr bwMode="auto">
            <a:xfrm>
              <a:off x="12833350" y="5645150"/>
              <a:ext cx="1547813" cy="1697037"/>
            </a:xfrm>
            <a:custGeom>
              <a:avLst/>
              <a:gdLst>
                <a:gd name="T0" fmla="*/ 0 w 510"/>
                <a:gd name="T1" fmla="*/ 303 h 559"/>
                <a:gd name="T2" fmla="*/ 311 w 510"/>
                <a:gd name="T3" fmla="*/ 559 h 559"/>
                <a:gd name="T4" fmla="*/ 510 w 510"/>
                <a:gd name="T5" fmla="*/ 0 h 559"/>
                <a:gd name="T6" fmla="*/ 0 w 510"/>
                <a:gd name="T7" fmla="*/ 303 h 559"/>
              </a:gdLst>
              <a:ahLst/>
              <a:cxnLst>
                <a:cxn ang="0">
                  <a:pos x="T0" y="T1"/>
                </a:cxn>
                <a:cxn ang="0">
                  <a:pos x="T2" y="T3"/>
                </a:cxn>
                <a:cxn ang="0">
                  <a:pos x="T4" y="T5"/>
                </a:cxn>
                <a:cxn ang="0">
                  <a:pos x="T6" y="T7"/>
                </a:cxn>
              </a:cxnLst>
              <a:rect l="0" t="0" r="r" b="b"/>
              <a:pathLst>
                <a:path w="510" h="559">
                  <a:moveTo>
                    <a:pt x="0" y="303"/>
                  </a:moveTo>
                  <a:cubicBezTo>
                    <a:pt x="74" y="417"/>
                    <a:pt x="183" y="507"/>
                    <a:pt x="311" y="559"/>
                  </a:cubicBezTo>
                  <a:cubicBezTo>
                    <a:pt x="510" y="0"/>
                    <a:pt x="510" y="0"/>
                    <a:pt x="510" y="0"/>
                  </a:cubicBezTo>
                  <a:lnTo>
                    <a:pt x="0" y="303"/>
                  </a:lnTo>
                  <a:close/>
                </a:path>
              </a:pathLst>
            </a:custGeom>
            <a:grpFill/>
            <a:ln w="9525">
              <a:noFill/>
              <a:round/>
              <a:headEnd/>
              <a:tailEnd/>
            </a:ln>
            <a:sp3d>
              <a:bevelT w="0" h="0"/>
            </a:sp3d>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grpSp>
      <p:sp>
        <p:nvSpPr>
          <p:cNvPr id="10" name="Freeform: Shape 102">
            <a:extLst>
              <a:ext uri="{FF2B5EF4-FFF2-40B4-BE49-F238E27FC236}">
                <a16:creationId xmlns:a16="http://schemas.microsoft.com/office/drawing/2014/main" id="{886DD5AF-6846-4B8C-A387-A3B5E8995A5A}"/>
              </a:ext>
            </a:extLst>
          </p:cNvPr>
          <p:cNvSpPr/>
          <p:nvPr/>
        </p:nvSpPr>
        <p:spPr>
          <a:xfrm>
            <a:off x="2592385" y="1851183"/>
            <a:ext cx="6912434" cy="4126989"/>
          </a:xfrm>
          <a:custGeom>
            <a:avLst/>
            <a:gdLst>
              <a:gd name="connsiteX0" fmla="*/ 4983628 w 6533086"/>
              <a:gd name="connsiteY0" fmla="*/ 0 h 3900504"/>
              <a:gd name="connsiteX1" fmla="*/ 5650893 w 6533086"/>
              <a:gd name="connsiteY1" fmla="*/ 0 h 3900504"/>
              <a:gd name="connsiteX2" fmla="*/ 5505525 w 6533086"/>
              <a:gd name="connsiteY2" fmla="*/ 117102 h 3900504"/>
              <a:gd name="connsiteX3" fmla="*/ 5576339 w 6533086"/>
              <a:gd name="connsiteY3" fmla="*/ 160269 h 3900504"/>
              <a:gd name="connsiteX4" fmla="*/ 6533086 w 6533086"/>
              <a:gd name="connsiteY4" fmla="*/ 1709525 h 3900504"/>
              <a:gd name="connsiteX5" fmla="*/ 3266543 w 6533086"/>
              <a:gd name="connsiteY5" fmla="*/ 3900504 h 3900504"/>
              <a:gd name="connsiteX6" fmla="*/ 0 w 6533086"/>
              <a:gd name="connsiteY6" fmla="*/ 1709525 h 3900504"/>
              <a:gd name="connsiteX7" fmla="*/ 956748 w 6533086"/>
              <a:gd name="connsiteY7" fmla="*/ 160269 h 3900504"/>
              <a:gd name="connsiteX8" fmla="*/ 1101878 w 6533086"/>
              <a:gd name="connsiteY8" fmla="*/ 71798 h 3900504"/>
              <a:gd name="connsiteX9" fmla="*/ 1310772 w 6533086"/>
              <a:gd name="connsiteY9" fmla="*/ 218307 h 3900504"/>
              <a:gd name="connsiteX10" fmla="*/ 1170639 w 6533086"/>
              <a:gd name="connsiteY10" fmla="*/ 303732 h 3900504"/>
              <a:gd name="connsiteX11" fmla="*/ 302487 w 6533086"/>
              <a:gd name="connsiteY11" fmla="*/ 1709525 h 3900504"/>
              <a:gd name="connsiteX12" fmla="*/ 3266543 w 6533086"/>
              <a:gd name="connsiteY12" fmla="*/ 3697617 h 3900504"/>
              <a:gd name="connsiteX13" fmla="*/ 6230599 w 6533086"/>
              <a:gd name="connsiteY13" fmla="*/ 1709525 h 3900504"/>
              <a:gd name="connsiteX14" fmla="*/ 5362448 w 6533086"/>
              <a:gd name="connsiteY14" fmla="*/ 303732 h 3900504"/>
              <a:gd name="connsiteX15" fmla="*/ 5312013 w 6533086"/>
              <a:gd name="connsiteY15" fmla="*/ 272987 h 3900504"/>
              <a:gd name="connsiteX16" fmla="*/ 5206049 w 6533086"/>
              <a:gd name="connsiteY16" fmla="*/ 358346 h 390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33086" h="3900504">
                <a:moveTo>
                  <a:pt x="4983628" y="0"/>
                </a:moveTo>
                <a:lnTo>
                  <a:pt x="5650893" y="0"/>
                </a:lnTo>
                <a:lnTo>
                  <a:pt x="5505525" y="117102"/>
                </a:lnTo>
                <a:lnTo>
                  <a:pt x="5576339" y="160269"/>
                </a:lnTo>
                <a:cubicBezTo>
                  <a:pt x="6167465" y="556758"/>
                  <a:pt x="6533086" y="1104503"/>
                  <a:pt x="6533086" y="1709525"/>
                </a:cubicBezTo>
                <a:cubicBezTo>
                  <a:pt x="6533086" y="2919569"/>
                  <a:pt x="5070605" y="3900504"/>
                  <a:pt x="3266543" y="3900504"/>
                </a:cubicBezTo>
                <a:cubicBezTo>
                  <a:pt x="1462481" y="3900504"/>
                  <a:pt x="0" y="2919569"/>
                  <a:pt x="0" y="1709525"/>
                </a:cubicBezTo>
                <a:cubicBezTo>
                  <a:pt x="0" y="1104503"/>
                  <a:pt x="365620" y="556758"/>
                  <a:pt x="956748" y="160269"/>
                </a:cubicBezTo>
                <a:lnTo>
                  <a:pt x="1101878" y="71798"/>
                </a:lnTo>
                <a:lnTo>
                  <a:pt x="1310772" y="218307"/>
                </a:lnTo>
                <a:lnTo>
                  <a:pt x="1170639" y="303732"/>
                </a:lnTo>
                <a:cubicBezTo>
                  <a:pt x="634250" y="663506"/>
                  <a:pt x="302487" y="1160529"/>
                  <a:pt x="302487" y="1709525"/>
                </a:cubicBezTo>
                <a:cubicBezTo>
                  <a:pt x="302487" y="2807518"/>
                  <a:pt x="1629540" y="3697617"/>
                  <a:pt x="3266543" y="3697617"/>
                </a:cubicBezTo>
                <a:cubicBezTo>
                  <a:pt x="4903546" y="3697617"/>
                  <a:pt x="6230599" y="2807518"/>
                  <a:pt x="6230599" y="1709525"/>
                </a:cubicBezTo>
                <a:cubicBezTo>
                  <a:pt x="6230599" y="1160529"/>
                  <a:pt x="5898836" y="663506"/>
                  <a:pt x="5362448" y="303732"/>
                </a:cubicBezTo>
                <a:lnTo>
                  <a:pt x="5312013" y="272987"/>
                </a:lnTo>
                <a:lnTo>
                  <a:pt x="5206049" y="35834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5818"/>
            <a:endParaRPr lang="en-IN" sz="2394">
              <a:solidFill>
                <a:prstClr val="white"/>
              </a:solidFill>
              <a:latin typeface="Calibri"/>
            </a:endParaRPr>
          </a:p>
        </p:txBody>
      </p:sp>
      <p:grpSp>
        <p:nvGrpSpPr>
          <p:cNvPr id="11" name="Group 196">
            <a:extLst>
              <a:ext uri="{FF2B5EF4-FFF2-40B4-BE49-F238E27FC236}">
                <a16:creationId xmlns:a16="http://schemas.microsoft.com/office/drawing/2014/main" id="{F98E02C6-3138-0CF0-B82E-3A0E446890A2}"/>
              </a:ext>
            </a:extLst>
          </p:cNvPr>
          <p:cNvGrpSpPr/>
          <p:nvPr/>
        </p:nvGrpSpPr>
        <p:grpSpPr>
          <a:xfrm>
            <a:off x="3548095" y="2229129"/>
            <a:ext cx="4999650" cy="2977836"/>
            <a:chOff x="4519694" y="1253854"/>
            <a:chExt cx="7136304" cy="4310208"/>
          </a:xfrm>
        </p:grpSpPr>
        <p:sp>
          <p:nvSpPr>
            <p:cNvPr id="12" name="Freeform 5">
              <a:extLst>
                <a:ext uri="{FF2B5EF4-FFF2-40B4-BE49-F238E27FC236}">
                  <a16:creationId xmlns:a16="http://schemas.microsoft.com/office/drawing/2014/main" id="{BD0CBE21-439B-4615-64D8-806E5EEEE34F}"/>
                </a:ext>
              </a:extLst>
            </p:cNvPr>
            <p:cNvSpPr>
              <a:spLocks/>
            </p:cNvSpPr>
            <p:nvPr/>
          </p:nvSpPr>
          <p:spPr bwMode="auto">
            <a:xfrm>
              <a:off x="10478263" y="2626131"/>
              <a:ext cx="55916" cy="305209"/>
            </a:xfrm>
            <a:custGeom>
              <a:avLst/>
              <a:gdLst>
                <a:gd name="T0" fmla="*/ 0 w 25"/>
                <a:gd name="T1" fmla="*/ 1 h 137"/>
                <a:gd name="T2" fmla="*/ 0 w 25"/>
                <a:gd name="T3" fmla="*/ 26 h 137"/>
                <a:gd name="T4" fmla="*/ 24 w 25"/>
                <a:gd name="T5" fmla="*/ 137 h 137"/>
                <a:gd name="T6" fmla="*/ 25 w 25"/>
                <a:gd name="T7" fmla="*/ 105 h 137"/>
                <a:gd name="T8" fmla="*/ 12 w 25"/>
                <a:gd name="T9" fmla="*/ 0 h 137"/>
                <a:gd name="T10" fmla="*/ 0 w 25"/>
                <a:gd name="T11" fmla="*/ 1 h 137"/>
              </a:gdLst>
              <a:ahLst/>
              <a:cxnLst>
                <a:cxn ang="0">
                  <a:pos x="T0" y="T1"/>
                </a:cxn>
                <a:cxn ang="0">
                  <a:pos x="T2" y="T3"/>
                </a:cxn>
                <a:cxn ang="0">
                  <a:pos x="T4" y="T5"/>
                </a:cxn>
                <a:cxn ang="0">
                  <a:pos x="T6" y="T7"/>
                </a:cxn>
                <a:cxn ang="0">
                  <a:pos x="T8" y="T9"/>
                </a:cxn>
                <a:cxn ang="0">
                  <a:pos x="T10" y="T11"/>
                </a:cxn>
              </a:cxnLst>
              <a:rect l="0" t="0" r="r" b="b"/>
              <a:pathLst>
                <a:path w="25" h="137">
                  <a:moveTo>
                    <a:pt x="0" y="1"/>
                  </a:moveTo>
                  <a:cubicBezTo>
                    <a:pt x="0" y="26"/>
                    <a:pt x="0" y="26"/>
                    <a:pt x="0" y="26"/>
                  </a:cubicBezTo>
                  <a:cubicBezTo>
                    <a:pt x="13" y="62"/>
                    <a:pt x="21" y="99"/>
                    <a:pt x="24" y="137"/>
                  </a:cubicBezTo>
                  <a:cubicBezTo>
                    <a:pt x="25" y="126"/>
                    <a:pt x="25" y="115"/>
                    <a:pt x="25" y="105"/>
                  </a:cubicBezTo>
                  <a:cubicBezTo>
                    <a:pt x="25" y="69"/>
                    <a:pt x="20" y="34"/>
                    <a:pt x="12" y="0"/>
                  </a:cubicBezTo>
                  <a:lnTo>
                    <a:pt x="0" y="1"/>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13" name="Freeform 6">
              <a:extLst>
                <a:ext uri="{FF2B5EF4-FFF2-40B4-BE49-F238E27FC236}">
                  <a16:creationId xmlns:a16="http://schemas.microsoft.com/office/drawing/2014/main" id="{EA897040-74D1-1F46-7032-2B0D1FE3C6B3}"/>
                </a:ext>
              </a:extLst>
            </p:cNvPr>
            <p:cNvSpPr>
              <a:spLocks/>
            </p:cNvSpPr>
            <p:nvPr/>
          </p:nvSpPr>
          <p:spPr bwMode="auto">
            <a:xfrm>
              <a:off x="9666312" y="1710503"/>
              <a:ext cx="763023" cy="866701"/>
            </a:xfrm>
            <a:custGeom>
              <a:avLst/>
              <a:gdLst>
                <a:gd name="T0" fmla="*/ 7 w 343"/>
                <a:gd name="T1" fmla="*/ 0 h 389"/>
                <a:gd name="T2" fmla="*/ 0 w 343"/>
                <a:gd name="T3" fmla="*/ 6 h 389"/>
                <a:gd name="T4" fmla="*/ 0 w 343"/>
                <a:gd name="T5" fmla="*/ 61 h 389"/>
                <a:gd name="T6" fmla="*/ 343 w 343"/>
                <a:gd name="T7" fmla="*/ 389 h 389"/>
                <a:gd name="T8" fmla="*/ 343 w 343"/>
                <a:gd name="T9" fmla="*/ 325 h 389"/>
                <a:gd name="T10" fmla="*/ 7 w 343"/>
                <a:gd name="T11" fmla="*/ 0 h 389"/>
              </a:gdLst>
              <a:ahLst/>
              <a:cxnLst>
                <a:cxn ang="0">
                  <a:pos x="T0" y="T1"/>
                </a:cxn>
                <a:cxn ang="0">
                  <a:pos x="T2" y="T3"/>
                </a:cxn>
                <a:cxn ang="0">
                  <a:pos x="T4" y="T5"/>
                </a:cxn>
                <a:cxn ang="0">
                  <a:pos x="T6" y="T7"/>
                </a:cxn>
                <a:cxn ang="0">
                  <a:pos x="T8" y="T9"/>
                </a:cxn>
                <a:cxn ang="0">
                  <a:pos x="T10" y="T11"/>
                </a:cxn>
              </a:cxnLst>
              <a:rect l="0" t="0" r="r" b="b"/>
              <a:pathLst>
                <a:path w="343" h="389">
                  <a:moveTo>
                    <a:pt x="7" y="0"/>
                  </a:moveTo>
                  <a:cubicBezTo>
                    <a:pt x="0" y="6"/>
                    <a:pt x="0" y="6"/>
                    <a:pt x="0" y="6"/>
                  </a:cubicBezTo>
                  <a:cubicBezTo>
                    <a:pt x="0" y="61"/>
                    <a:pt x="0" y="61"/>
                    <a:pt x="0" y="61"/>
                  </a:cubicBezTo>
                  <a:cubicBezTo>
                    <a:pt x="156" y="142"/>
                    <a:pt x="279" y="265"/>
                    <a:pt x="343" y="389"/>
                  </a:cubicBezTo>
                  <a:cubicBezTo>
                    <a:pt x="343" y="325"/>
                    <a:pt x="343" y="325"/>
                    <a:pt x="343" y="325"/>
                  </a:cubicBezTo>
                  <a:cubicBezTo>
                    <a:pt x="280" y="203"/>
                    <a:pt x="160" y="82"/>
                    <a:pt x="7"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14" name="Freeform 9">
              <a:extLst>
                <a:ext uri="{FF2B5EF4-FFF2-40B4-BE49-F238E27FC236}">
                  <a16:creationId xmlns:a16="http://schemas.microsoft.com/office/drawing/2014/main" id="{72D0EBC3-D9B9-10F3-12CD-CC5A718777BB}"/>
                </a:ext>
              </a:extLst>
            </p:cNvPr>
            <p:cNvSpPr>
              <a:spLocks/>
            </p:cNvSpPr>
            <p:nvPr/>
          </p:nvSpPr>
          <p:spPr bwMode="auto">
            <a:xfrm>
              <a:off x="5746357" y="1710503"/>
              <a:ext cx="774671" cy="864371"/>
            </a:xfrm>
            <a:custGeom>
              <a:avLst/>
              <a:gdLst>
                <a:gd name="T0" fmla="*/ 340 w 348"/>
                <a:gd name="T1" fmla="*/ 0 h 388"/>
                <a:gd name="T2" fmla="*/ 0 w 348"/>
                <a:gd name="T3" fmla="*/ 324 h 388"/>
                <a:gd name="T4" fmla="*/ 0 w 348"/>
                <a:gd name="T5" fmla="*/ 388 h 388"/>
                <a:gd name="T6" fmla="*/ 348 w 348"/>
                <a:gd name="T7" fmla="*/ 60 h 388"/>
                <a:gd name="T8" fmla="*/ 348 w 348"/>
                <a:gd name="T9" fmla="*/ 6 h 388"/>
                <a:gd name="T10" fmla="*/ 340 w 348"/>
                <a:gd name="T11" fmla="*/ 0 h 388"/>
              </a:gdLst>
              <a:ahLst/>
              <a:cxnLst>
                <a:cxn ang="0">
                  <a:pos x="T0" y="T1"/>
                </a:cxn>
                <a:cxn ang="0">
                  <a:pos x="T2" y="T3"/>
                </a:cxn>
                <a:cxn ang="0">
                  <a:pos x="T4" y="T5"/>
                </a:cxn>
                <a:cxn ang="0">
                  <a:pos x="T6" y="T7"/>
                </a:cxn>
                <a:cxn ang="0">
                  <a:pos x="T8" y="T9"/>
                </a:cxn>
                <a:cxn ang="0">
                  <a:pos x="T10" y="T11"/>
                </a:cxn>
              </a:cxnLst>
              <a:rect l="0" t="0" r="r" b="b"/>
              <a:pathLst>
                <a:path w="348" h="388">
                  <a:moveTo>
                    <a:pt x="340" y="0"/>
                  </a:moveTo>
                  <a:cubicBezTo>
                    <a:pt x="184" y="83"/>
                    <a:pt x="62" y="199"/>
                    <a:pt x="0" y="324"/>
                  </a:cubicBezTo>
                  <a:cubicBezTo>
                    <a:pt x="0" y="388"/>
                    <a:pt x="0" y="388"/>
                    <a:pt x="0" y="388"/>
                  </a:cubicBezTo>
                  <a:cubicBezTo>
                    <a:pt x="63" y="261"/>
                    <a:pt x="188" y="143"/>
                    <a:pt x="348" y="60"/>
                  </a:cubicBezTo>
                  <a:cubicBezTo>
                    <a:pt x="348" y="6"/>
                    <a:pt x="348" y="6"/>
                    <a:pt x="348" y="6"/>
                  </a:cubicBezTo>
                  <a:lnTo>
                    <a:pt x="340"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grpSp>
          <p:nvGrpSpPr>
            <p:cNvPr id="15" name="Group 202">
              <a:extLst>
                <a:ext uri="{FF2B5EF4-FFF2-40B4-BE49-F238E27FC236}">
                  <a16:creationId xmlns:a16="http://schemas.microsoft.com/office/drawing/2014/main" id="{BF6E6BE2-F3B8-7AF8-62F7-F843B6B7E9C1}"/>
                </a:ext>
              </a:extLst>
            </p:cNvPr>
            <p:cNvGrpSpPr/>
            <p:nvPr/>
          </p:nvGrpSpPr>
          <p:grpSpPr>
            <a:xfrm>
              <a:off x="4519694" y="1253854"/>
              <a:ext cx="7136304" cy="4148286"/>
              <a:chOff x="4519694" y="1253853"/>
              <a:chExt cx="7136303" cy="4148284"/>
            </a:xfrm>
            <a:gradFill>
              <a:gsLst>
                <a:gs pos="0">
                  <a:schemeClr val="accent1">
                    <a:lumMod val="61000"/>
                    <a:lumOff val="39000"/>
                  </a:schemeClr>
                </a:gs>
                <a:gs pos="100000">
                  <a:schemeClr val="accent1">
                    <a:lumMod val="75000"/>
                  </a:schemeClr>
                </a:gs>
              </a:gsLst>
              <a:lin ang="2700000" scaled="1"/>
            </a:gradFill>
          </p:grpSpPr>
          <p:sp>
            <p:nvSpPr>
              <p:cNvPr id="28" name="Freeform 11">
                <a:extLst>
                  <a:ext uri="{FF2B5EF4-FFF2-40B4-BE49-F238E27FC236}">
                    <a16:creationId xmlns:a16="http://schemas.microsoft.com/office/drawing/2014/main" id="{0F659434-77FF-7F68-43F5-DCEFEFCB27D6}"/>
                  </a:ext>
                </a:extLst>
              </p:cNvPr>
              <p:cNvSpPr>
                <a:spLocks/>
              </p:cNvSpPr>
              <p:nvPr/>
            </p:nvSpPr>
            <p:spPr bwMode="auto">
              <a:xfrm>
                <a:off x="4680453" y="1256183"/>
                <a:ext cx="1840574" cy="1238311"/>
              </a:xfrm>
              <a:custGeom>
                <a:avLst/>
                <a:gdLst>
                  <a:gd name="T0" fmla="*/ 827 w 827"/>
                  <a:gd name="T1" fmla="*/ 209 h 556"/>
                  <a:gd name="T2" fmla="*/ 546 w 827"/>
                  <a:gd name="T3" fmla="*/ 0 h 556"/>
                  <a:gd name="T4" fmla="*/ 0 w 827"/>
                  <a:gd name="T5" fmla="*/ 511 h 556"/>
                  <a:gd name="T6" fmla="*/ 480 w 827"/>
                  <a:gd name="T7" fmla="*/ 556 h 556"/>
                  <a:gd name="T8" fmla="*/ 827 w 827"/>
                  <a:gd name="T9" fmla="*/ 209 h 556"/>
                </a:gdLst>
                <a:ahLst/>
                <a:cxnLst>
                  <a:cxn ang="0">
                    <a:pos x="T0" y="T1"/>
                  </a:cxn>
                  <a:cxn ang="0">
                    <a:pos x="T2" y="T3"/>
                  </a:cxn>
                  <a:cxn ang="0">
                    <a:pos x="T4" y="T5"/>
                  </a:cxn>
                  <a:cxn ang="0">
                    <a:pos x="T6" y="T7"/>
                  </a:cxn>
                  <a:cxn ang="0">
                    <a:pos x="T8" y="T9"/>
                  </a:cxn>
                </a:cxnLst>
                <a:rect l="0" t="0" r="r" b="b"/>
                <a:pathLst>
                  <a:path w="827" h="556">
                    <a:moveTo>
                      <a:pt x="827" y="209"/>
                    </a:moveTo>
                    <a:cubicBezTo>
                      <a:pt x="546" y="0"/>
                      <a:pt x="546" y="0"/>
                      <a:pt x="546" y="0"/>
                    </a:cubicBezTo>
                    <a:cubicBezTo>
                      <a:pt x="291" y="129"/>
                      <a:pt x="98" y="306"/>
                      <a:pt x="0" y="511"/>
                    </a:cubicBezTo>
                    <a:cubicBezTo>
                      <a:pt x="480" y="556"/>
                      <a:pt x="480" y="556"/>
                      <a:pt x="480" y="556"/>
                    </a:cubicBezTo>
                    <a:cubicBezTo>
                      <a:pt x="542" y="419"/>
                      <a:pt x="664" y="299"/>
                      <a:pt x="827" y="2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29" name="Freeform 12">
                <a:extLst>
                  <a:ext uri="{FF2B5EF4-FFF2-40B4-BE49-F238E27FC236}">
                    <a16:creationId xmlns:a16="http://schemas.microsoft.com/office/drawing/2014/main" id="{8295368C-8AE1-4CB6-5D44-8D3C46CF4CB8}"/>
                  </a:ext>
                </a:extLst>
              </p:cNvPr>
              <p:cNvSpPr>
                <a:spLocks/>
              </p:cNvSpPr>
              <p:nvPr/>
            </p:nvSpPr>
            <p:spPr bwMode="auto">
              <a:xfrm>
                <a:off x="9666312" y="1253853"/>
                <a:ext cx="1823101" cy="1231322"/>
              </a:xfrm>
              <a:custGeom>
                <a:avLst/>
                <a:gdLst>
                  <a:gd name="T0" fmla="*/ 343 w 819"/>
                  <a:gd name="T1" fmla="*/ 553 h 553"/>
                  <a:gd name="T2" fmla="*/ 819 w 819"/>
                  <a:gd name="T3" fmla="*/ 505 h 553"/>
                  <a:gd name="T4" fmla="*/ 275 w 819"/>
                  <a:gd name="T5" fmla="*/ 0 h 553"/>
                  <a:gd name="T6" fmla="*/ 0 w 819"/>
                  <a:gd name="T7" fmla="*/ 211 h 553"/>
                  <a:gd name="T8" fmla="*/ 343 w 819"/>
                  <a:gd name="T9" fmla="*/ 553 h 553"/>
                </a:gdLst>
                <a:ahLst/>
                <a:cxnLst>
                  <a:cxn ang="0">
                    <a:pos x="T0" y="T1"/>
                  </a:cxn>
                  <a:cxn ang="0">
                    <a:pos x="T2" y="T3"/>
                  </a:cxn>
                  <a:cxn ang="0">
                    <a:pos x="T4" y="T5"/>
                  </a:cxn>
                  <a:cxn ang="0">
                    <a:pos x="T6" y="T7"/>
                  </a:cxn>
                  <a:cxn ang="0">
                    <a:pos x="T8" y="T9"/>
                  </a:cxn>
                </a:cxnLst>
                <a:rect l="0" t="0" r="r" b="b"/>
                <a:pathLst>
                  <a:path w="819" h="553">
                    <a:moveTo>
                      <a:pt x="343" y="553"/>
                    </a:moveTo>
                    <a:cubicBezTo>
                      <a:pt x="819" y="505"/>
                      <a:pt x="819" y="505"/>
                      <a:pt x="819" y="505"/>
                    </a:cubicBezTo>
                    <a:cubicBezTo>
                      <a:pt x="720" y="303"/>
                      <a:pt x="527" y="128"/>
                      <a:pt x="275" y="0"/>
                    </a:cubicBezTo>
                    <a:cubicBezTo>
                      <a:pt x="0" y="211"/>
                      <a:pt x="0" y="211"/>
                      <a:pt x="0" y="211"/>
                    </a:cubicBezTo>
                    <a:cubicBezTo>
                      <a:pt x="160" y="300"/>
                      <a:pt x="281" y="418"/>
                      <a:pt x="343" y="5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30" name="Freeform 13">
                <a:extLst>
                  <a:ext uri="{FF2B5EF4-FFF2-40B4-BE49-F238E27FC236}">
                    <a16:creationId xmlns:a16="http://schemas.microsoft.com/office/drawing/2014/main" id="{A89068EC-C530-6F0F-CA4B-5AF92D75C97F}"/>
                  </a:ext>
                </a:extLst>
              </p:cNvPr>
              <p:cNvSpPr>
                <a:spLocks/>
              </p:cNvSpPr>
              <p:nvPr/>
            </p:nvSpPr>
            <p:spPr bwMode="auto">
              <a:xfrm>
                <a:off x="4519694" y="2503813"/>
                <a:ext cx="1333834" cy="1474790"/>
              </a:xfrm>
              <a:custGeom>
                <a:avLst/>
                <a:gdLst>
                  <a:gd name="T0" fmla="*/ 508 w 599"/>
                  <a:gd name="T1" fmla="*/ 198 h 662"/>
                  <a:gd name="T2" fmla="*/ 533 w 599"/>
                  <a:gd name="T3" fmla="*/ 47 h 662"/>
                  <a:gd name="T4" fmla="*/ 50 w 599"/>
                  <a:gd name="T5" fmla="*/ 0 h 662"/>
                  <a:gd name="T6" fmla="*/ 0 w 599"/>
                  <a:gd name="T7" fmla="*/ 261 h 662"/>
                  <a:gd name="T8" fmla="*/ 123 w 599"/>
                  <a:gd name="T9" fmla="*/ 662 h 662"/>
                  <a:gd name="T10" fmla="*/ 599 w 599"/>
                  <a:gd name="T11" fmla="*/ 483 h 662"/>
                  <a:gd name="T12" fmla="*/ 508 w 599"/>
                  <a:gd name="T13" fmla="*/ 198 h 662"/>
                </a:gdLst>
                <a:ahLst/>
                <a:cxnLst>
                  <a:cxn ang="0">
                    <a:pos x="T0" y="T1"/>
                  </a:cxn>
                  <a:cxn ang="0">
                    <a:pos x="T2" y="T3"/>
                  </a:cxn>
                  <a:cxn ang="0">
                    <a:pos x="T4" y="T5"/>
                  </a:cxn>
                  <a:cxn ang="0">
                    <a:pos x="T6" y="T7"/>
                  </a:cxn>
                  <a:cxn ang="0">
                    <a:pos x="T8" y="T9"/>
                  </a:cxn>
                  <a:cxn ang="0">
                    <a:pos x="T10" y="T11"/>
                  </a:cxn>
                  <a:cxn ang="0">
                    <a:pos x="T12" y="T13"/>
                  </a:cxn>
                </a:cxnLst>
                <a:rect l="0" t="0" r="r" b="b"/>
                <a:pathLst>
                  <a:path w="599" h="662">
                    <a:moveTo>
                      <a:pt x="508" y="198"/>
                    </a:moveTo>
                    <a:cubicBezTo>
                      <a:pt x="508" y="146"/>
                      <a:pt x="517" y="95"/>
                      <a:pt x="533" y="47"/>
                    </a:cubicBezTo>
                    <a:cubicBezTo>
                      <a:pt x="50" y="0"/>
                      <a:pt x="50" y="0"/>
                      <a:pt x="50" y="0"/>
                    </a:cubicBezTo>
                    <a:cubicBezTo>
                      <a:pt x="17" y="83"/>
                      <a:pt x="0" y="171"/>
                      <a:pt x="0" y="261"/>
                    </a:cubicBezTo>
                    <a:cubicBezTo>
                      <a:pt x="0" y="403"/>
                      <a:pt x="43" y="538"/>
                      <a:pt x="123" y="662"/>
                    </a:cubicBezTo>
                    <a:cubicBezTo>
                      <a:pt x="599" y="483"/>
                      <a:pt x="599" y="483"/>
                      <a:pt x="599" y="483"/>
                    </a:cubicBezTo>
                    <a:cubicBezTo>
                      <a:pt x="540" y="396"/>
                      <a:pt x="508" y="299"/>
                      <a:pt x="508"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31" name="Freeform 15">
                <a:extLst>
                  <a:ext uri="{FF2B5EF4-FFF2-40B4-BE49-F238E27FC236}">
                    <a16:creationId xmlns:a16="http://schemas.microsoft.com/office/drawing/2014/main" id="{3C6B3AF6-0716-1F61-4164-623090C378A2}"/>
                  </a:ext>
                </a:extLst>
              </p:cNvPr>
              <p:cNvSpPr>
                <a:spLocks/>
              </p:cNvSpPr>
              <p:nvPr/>
            </p:nvSpPr>
            <p:spPr bwMode="auto">
              <a:xfrm>
                <a:off x="10322163" y="2521287"/>
                <a:ext cx="1333834" cy="1457316"/>
              </a:xfrm>
              <a:custGeom>
                <a:avLst/>
                <a:gdLst>
                  <a:gd name="T0" fmla="*/ 94 w 599"/>
                  <a:gd name="T1" fmla="*/ 190 h 654"/>
                  <a:gd name="T2" fmla="*/ 0 w 599"/>
                  <a:gd name="T3" fmla="*/ 479 h 654"/>
                  <a:gd name="T4" fmla="*/ 476 w 599"/>
                  <a:gd name="T5" fmla="*/ 654 h 654"/>
                  <a:gd name="T6" fmla="*/ 599 w 599"/>
                  <a:gd name="T7" fmla="*/ 253 h 654"/>
                  <a:gd name="T8" fmla="*/ 552 w 599"/>
                  <a:gd name="T9" fmla="*/ 0 h 654"/>
                  <a:gd name="T10" fmla="*/ 72 w 599"/>
                  <a:gd name="T11" fmla="*/ 49 h 654"/>
                  <a:gd name="T12" fmla="*/ 94 w 599"/>
                  <a:gd name="T13" fmla="*/ 190 h 654"/>
                </a:gdLst>
                <a:ahLst/>
                <a:cxnLst>
                  <a:cxn ang="0">
                    <a:pos x="T0" y="T1"/>
                  </a:cxn>
                  <a:cxn ang="0">
                    <a:pos x="T2" y="T3"/>
                  </a:cxn>
                  <a:cxn ang="0">
                    <a:pos x="T4" y="T5"/>
                  </a:cxn>
                  <a:cxn ang="0">
                    <a:pos x="T6" y="T7"/>
                  </a:cxn>
                  <a:cxn ang="0">
                    <a:pos x="T8" y="T9"/>
                  </a:cxn>
                  <a:cxn ang="0">
                    <a:pos x="T10" y="T11"/>
                  </a:cxn>
                  <a:cxn ang="0">
                    <a:pos x="T12" y="T13"/>
                  </a:cxn>
                </a:cxnLst>
                <a:rect l="0" t="0" r="r" b="b"/>
                <a:pathLst>
                  <a:path w="599" h="654">
                    <a:moveTo>
                      <a:pt x="94" y="190"/>
                    </a:moveTo>
                    <a:cubicBezTo>
                      <a:pt x="94" y="293"/>
                      <a:pt x="60" y="391"/>
                      <a:pt x="0" y="479"/>
                    </a:cubicBezTo>
                    <a:cubicBezTo>
                      <a:pt x="476" y="654"/>
                      <a:pt x="476" y="654"/>
                      <a:pt x="476" y="654"/>
                    </a:cubicBezTo>
                    <a:cubicBezTo>
                      <a:pt x="554" y="532"/>
                      <a:pt x="599" y="394"/>
                      <a:pt x="599" y="253"/>
                    </a:cubicBezTo>
                    <a:cubicBezTo>
                      <a:pt x="599" y="166"/>
                      <a:pt x="583" y="81"/>
                      <a:pt x="552" y="0"/>
                    </a:cubicBezTo>
                    <a:cubicBezTo>
                      <a:pt x="72" y="49"/>
                      <a:pt x="72" y="49"/>
                      <a:pt x="72" y="49"/>
                    </a:cubicBezTo>
                    <a:cubicBezTo>
                      <a:pt x="86" y="94"/>
                      <a:pt x="94" y="141"/>
                      <a:pt x="94" y="1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32" name="Freeform 16">
                <a:extLst>
                  <a:ext uri="{FF2B5EF4-FFF2-40B4-BE49-F238E27FC236}">
                    <a16:creationId xmlns:a16="http://schemas.microsoft.com/office/drawing/2014/main" id="{84453113-D066-40BC-308F-8E92D067CFB2}"/>
                  </a:ext>
                </a:extLst>
              </p:cNvPr>
              <p:cNvSpPr>
                <a:spLocks/>
              </p:cNvSpPr>
              <p:nvPr/>
            </p:nvSpPr>
            <p:spPr bwMode="auto">
              <a:xfrm>
                <a:off x="9092007" y="3700187"/>
                <a:ext cx="2197040" cy="1502748"/>
              </a:xfrm>
              <a:custGeom>
                <a:avLst/>
                <a:gdLst>
                  <a:gd name="T0" fmla="*/ 0 w 987"/>
                  <a:gd name="T1" fmla="*/ 314 h 675"/>
                  <a:gd name="T2" fmla="*/ 200 w 987"/>
                  <a:gd name="T3" fmla="*/ 675 h 675"/>
                  <a:gd name="T4" fmla="*/ 987 w 987"/>
                  <a:gd name="T5" fmla="*/ 185 h 675"/>
                  <a:gd name="T6" fmla="*/ 516 w 987"/>
                  <a:gd name="T7" fmla="*/ 0 h 675"/>
                  <a:gd name="T8" fmla="*/ 0 w 987"/>
                  <a:gd name="T9" fmla="*/ 314 h 675"/>
                </a:gdLst>
                <a:ahLst/>
                <a:cxnLst>
                  <a:cxn ang="0">
                    <a:pos x="T0" y="T1"/>
                  </a:cxn>
                  <a:cxn ang="0">
                    <a:pos x="T2" y="T3"/>
                  </a:cxn>
                  <a:cxn ang="0">
                    <a:pos x="T4" y="T5"/>
                  </a:cxn>
                  <a:cxn ang="0">
                    <a:pos x="T6" y="T7"/>
                  </a:cxn>
                  <a:cxn ang="0">
                    <a:pos x="T8" y="T9"/>
                  </a:cxn>
                </a:cxnLst>
                <a:rect l="0" t="0" r="r" b="b"/>
                <a:pathLst>
                  <a:path w="987" h="675">
                    <a:moveTo>
                      <a:pt x="0" y="314"/>
                    </a:moveTo>
                    <a:cubicBezTo>
                      <a:pt x="200" y="675"/>
                      <a:pt x="200" y="675"/>
                      <a:pt x="200" y="675"/>
                    </a:cubicBezTo>
                    <a:cubicBezTo>
                      <a:pt x="542" y="576"/>
                      <a:pt x="821" y="402"/>
                      <a:pt x="987" y="185"/>
                    </a:cubicBezTo>
                    <a:cubicBezTo>
                      <a:pt x="516" y="0"/>
                      <a:pt x="516" y="0"/>
                      <a:pt x="516" y="0"/>
                    </a:cubicBezTo>
                    <a:cubicBezTo>
                      <a:pt x="402" y="139"/>
                      <a:pt x="220" y="250"/>
                      <a:pt x="0" y="3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33" name="Freeform 17">
                <a:extLst>
                  <a:ext uri="{FF2B5EF4-FFF2-40B4-BE49-F238E27FC236}">
                    <a16:creationId xmlns:a16="http://schemas.microsoft.com/office/drawing/2014/main" id="{331B238C-F830-E2DA-E29E-F72C5672D380}"/>
                  </a:ext>
                </a:extLst>
              </p:cNvPr>
              <p:cNvSpPr>
                <a:spLocks/>
              </p:cNvSpPr>
              <p:nvPr/>
            </p:nvSpPr>
            <p:spPr bwMode="auto">
              <a:xfrm>
                <a:off x="6858854" y="4450396"/>
                <a:ext cx="2466137" cy="951741"/>
              </a:xfrm>
              <a:custGeom>
                <a:avLst/>
                <a:gdLst>
                  <a:gd name="T0" fmla="*/ 553 w 1108"/>
                  <a:gd name="T1" fmla="*/ 40 h 427"/>
                  <a:gd name="T2" fmla="*/ 196 w 1108"/>
                  <a:gd name="T3" fmla="*/ 1 h 427"/>
                  <a:gd name="T4" fmla="*/ 0 w 1108"/>
                  <a:gd name="T5" fmla="*/ 364 h 427"/>
                  <a:gd name="T6" fmla="*/ 552 w 1108"/>
                  <a:gd name="T7" fmla="*/ 427 h 427"/>
                  <a:gd name="T8" fmla="*/ 1108 w 1108"/>
                  <a:gd name="T9" fmla="*/ 363 h 427"/>
                  <a:gd name="T10" fmla="*/ 916 w 1108"/>
                  <a:gd name="T11" fmla="*/ 0 h 427"/>
                  <a:gd name="T12" fmla="*/ 553 w 1108"/>
                  <a:gd name="T13" fmla="*/ 40 h 427"/>
                </a:gdLst>
                <a:ahLst/>
                <a:cxnLst>
                  <a:cxn ang="0">
                    <a:pos x="T0" y="T1"/>
                  </a:cxn>
                  <a:cxn ang="0">
                    <a:pos x="T2" y="T3"/>
                  </a:cxn>
                  <a:cxn ang="0">
                    <a:pos x="T4" y="T5"/>
                  </a:cxn>
                  <a:cxn ang="0">
                    <a:pos x="T6" y="T7"/>
                  </a:cxn>
                  <a:cxn ang="0">
                    <a:pos x="T8" y="T9"/>
                  </a:cxn>
                  <a:cxn ang="0">
                    <a:pos x="T10" y="T11"/>
                  </a:cxn>
                  <a:cxn ang="0">
                    <a:pos x="T12" y="T13"/>
                  </a:cxn>
                </a:cxnLst>
                <a:rect l="0" t="0" r="r" b="b"/>
                <a:pathLst>
                  <a:path w="1108" h="427">
                    <a:moveTo>
                      <a:pt x="553" y="40"/>
                    </a:moveTo>
                    <a:cubicBezTo>
                      <a:pt x="428" y="40"/>
                      <a:pt x="308" y="27"/>
                      <a:pt x="196" y="1"/>
                    </a:cubicBezTo>
                    <a:cubicBezTo>
                      <a:pt x="0" y="364"/>
                      <a:pt x="0" y="364"/>
                      <a:pt x="0" y="364"/>
                    </a:cubicBezTo>
                    <a:cubicBezTo>
                      <a:pt x="172" y="405"/>
                      <a:pt x="358" y="427"/>
                      <a:pt x="552" y="427"/>
                    </a:cubicBezTo>
                    <a:cubicBezTo>
                      <a:pt x="747" y="427"/>
                      <a:pt x="935" y="405"/>
                      <a:pt x="1108" y="363"/>
                    </a:cubicBezTo>
                    <a:cubicBezTo>
                      <a:pt x="916" y="0"/>
                      <a:pt x="916" y="0"/>
                      <a:pt x="916" y="0"/>
                    </a:cubicBezTo>
                    <a:cubicBezTo>
                      <a:pt x="803" y="26"/>
                      <a:pt x="681" y="40"/>
                      <a:pt x="553"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34" name="Freeform 18">
                <a:extLst>
                  <a:ext uri="{FF2B5EF4-FFF2-40B4-BE49-F238E27FC236}">
                    <a16:creationId xmlns:a16="http://schemas.microsoft.com/office/drawing/2014/main" id="{4E150BF7-4F75-3FA8-E729-42A1E07F62B4}"/>
                  </a:ext>
                </a:extLst>
              </p:cNvPr>
              <p:cNvSpPr>
                <a:spLocks/>
              </p:cNvSpPr>
              <p:nvPr/>
            </p:nvSpPr>
            <p:spPr bwMode="auto">
              <a:xfrm>
                <a:off x="4893634" y="3688538"/>
                <a:ext cx="2192380" cy="1510903"/>
              </a:xfrm>
              <a:custGeom>
                <a:avLst/>
                <a:gdLst>
                  <a:gd name="T0" fmla="*/ 466 w 985"/>
                  <a:gd name="T1" fmla="*/ 0 h 678"/>
                  <a:gd name="T2" fmla="*/ 0 w 985"/>
                  <a:gd name="T3" fmla="*/ 193 h 678"/>
                  <a:gd name="T4" fmla="*/ 778 w 985"/>
                  <a:gd name="T5" fmla="*/ 678 h 678"/>
                  <a:gd name="T6" fmla="*/ 985 w 985"/>
                  <a:gd name="T7" fmla="*/ 319 h 678"/>
                  <a:gd name="T8" fmla="*/ 466 w 985"/>
                  <a:gd name="T9" fmla="*/ 0 h 678"/>
                </a:gdLst>
                <a:ahLst/>
                <a:cxnLst>
                  <a:cxn ang="0">
                    <a:pos x="T0" y="T1"/>
                  </a:cxn>
                  <a:cxn ang="0">
                    <a:pos x="T2" y="T3"/>
                  </a:cxn>
                  <a:cxn ang="0">
                    <a:pos x="T4" y="T5"/>
                  </a:cxn>
                  <a:cxn ang="0">
                    <a:pos x="T6" y="T7"/>
                  </a:cxn>
                  <a:cxn ang="0">
                    <a:pos x="T8" y="T9"/>
                  </a:cxn>
                </a:cxnLst>
                <a:rect l="0" t="0" r="r" b="b"/>
                <a:pathLst>
                  <a:path w="985" h="678">
                    <a:moveTo>
                      <a:pt x="466" y="0"/>
                    </a:moveTo>
                    <a:cubicBezTo>
                      <a:pt x="0" y="193"/>
                      <a:pt x="0" y="193"/>
                      <a:pt x="0" y="193"/>
                    </a:cubicBezTo>
                    <a:cubicBezTo>
                      <a:pt x="165" y="407"/>
                      <a:pt x="440" y="580"/>
                      <a:pt x="778" y="678"/>
                    </a:cubicBezTo>
                    <a:cubicBezTo>
                      <a:pt x="985" y="319"/>
                      <a:pt x="985" y="319"/>
                      <a:pt x="985" y="319"/>
                    </a:cubicBezTo>
                    <a:cubicBezTo>
                      <a:pt x="762" y="253"/>
                      <a:pt x="580" y="140"/>
                      <a:pt x="4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grpSp>
        <p:sp>
          <p:nvSpPr>
            <p:cNvPr id="16" name="Freeform 19">
              <a:extLst>
                <a:ext uri="{FF2B5EF4-FFF2-40B4-BE49-F238E27FC236}">
                  <a16:creationId xmlns:a16="http://schemas.microsoft.com/office/drawing/2014/main" id="{CF41A9BC-AB3D-9CEF-8FB4-B2E993DC419E}"/>
                </a:ext>
              </a:extLst>
            </p:cNvPr>
            <p:cNvSpPr>
              <a:spLocks/>
            </p:cNvSpPr>
            <p:nvPr/>
          </p:nvSpPr>
          <p:spPr bwMode="auto">
            <a:xfrm>
              <a:off x="9534678" y="4111405"/>
              <a:ext cx="1754370" cy="1254620"/>
            </a:xfrm>
            <a:custGeom>
              <a:avLst/>
              <a:gdLst>
                <a:gd name="T0" fmla="*/ 0 w 788"/>
                <a:gd name="T1" fmla="*/ 490 h 563"/>
                <a:gd name="T2" fmla="*/ 0 w 788"/>
                <a:gd name="T3" fmla="*/ 563 h 563"/>
                <a:gd name="T4" fmla="*/ 788 w 788"/>
                <a:gd name="T5" fmla="*/ 73 h 563"/>
                <a:gd name="T6" fmla="*/ 788 w 788"/>
                <a:gd name="T7" fmla="*/ 0 h 563"/>
                <a:gd name="T8" fmla="*/ 0 w 788"/>
                <a:gd name="T9" fmla="*/ 490 h 563"/>
              </a:gdLst>
              <a:ahLst/>
              <a:cxnLst>
                <a:cxn ang="0">
                  <a:pos x="T0" y="T1"/>
                </a:cxn>
                <a:cxn ang="0">
                  <a:pos x="T2" y="T3"/>
                </a:cxn>
                <a:cxn ang="0">
                  <a:pos x="T4" y="T5"/>
                </a:cxn>
                <a:cxn ang="0">
                  <a:pos x="T6" y="T7"/>
                </a:cxn>
                <a:cxn ang="0">
                  <a:pos x="T8" y="T9"/>
                </a:cxn>
              </a:cxnLst>
              <a:rect l="0" t="0" r="r" b="b"/>
              <a:pathLst>
                <a:path w="788" h="563">
                  <a:moveTo>
                    <a:pt x="0" y="490"/>
                  </a:moveTo>
                  <a:cubicBezTo>
                    <a:pt x="0" y="563"/>
                    <a:pt x="0" y="563"/>
                    <a:pt x="0" y="563"/>
                  </a:cubicBezTo>
                  <a:cubicBezTo>
                    <a:pt x="343" y="464"/>
                    <a:pt x="622" y="290"/>
                    <a:pt x="788" y="73"/>
                  </a:cubicBezTo>
                  <a:cubicBezTo>
                    <a:pt x="788" y="0"/>
                    <a:pt x="788" y="0"/>
                    <a:pt x="788" y="0"/>
                  </a:cubicBezTo>
                  <a:cubicBezTo>
                    <a:pt x="622" y="217"/>
                    <a:pt x="343" y="391"/>
                    <a:pt x="0" y="49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17" name="Freeform 20">
              <a:extLst>
                <a:ext uri="{FF2B5EF4-FFF2-40B4-BE49-F238E27FC236}">
                  <a16:creationId xmlns:a16="http://schemas.microsoft.com/office/drawing/2014/main" id="{2B91609C-5137-462A-2D1A-B69A0857C375}"/>
                </a:ext>
              </a:extLst>
            </p:cNvPr>
            <p:cNvSpPr>
              <a:spLocks/>
            </p:cNvSpPr>
            <p:nvPr/>
          </p:nvSpPr>
          <p:spPr bwMode="auto">
            <a:xfrm>
              <a:off x="11382241" y="3165490"/>
              <a:ext cx="273757" cy="975039"/>
            </a:xfrm>
            <a:custGeom>
              <a:avLst/>
              <a:gdLst>
                <a:gd name="T0" fmla="*/ 122 w 123"/>
                <a:gd name="T1" fmla="*/ 0 h 438"/>
                <a:gd name="T2" fmla="*/ 0 w 123"/>
                <a:gd name="T3" fmla="*/ 365 h 438"/>
                <a:gd name="T4" fmla="*/ 0 w 123"/>
                <a:gd name="T5" fmla="*/ 438 h 438"/>
                <a:gd name="T6" fmla="*/ 123 w 123"/>
                <a:gd name="T7" fmla="*/ 37 h 438"/>
                <a:gd name="T8" fmla="*/ 122 w 123"/>
                <a:gd name="T9" fmla="*/ 0 h 438"/>
              </a:gdLst>
              <a:ahLst/>
              <a:cxnLst>
                <a:cxn ang="0">
                  <a:pos x="T0" y="T1"/>
                </a:cxn>
                <a:cxn ang="0">
                  <a:pos x="T2" y="T3"/>
                </a:cxn>
                <a:cxn ang="0">
                  <a:pos x="T4" y="T5"/>
                </a:cxn>
                <a:cxn ang="0">
                  <a:pos x="T6" y="T7"/>
                </a:cxn>
                <a:cxn ang="0">
                  <a:pos x="T8" y="T9"/>
                </a:cxn>
              </a:cxnLst>
              <a:rect l="0" t="0" r="r" b="b"/>
              <a:pathLst>
                <a:path w="123" h="438">
                  <a:moveTo>
                    <a:pt x="122" y="0"/>
                  </a:moveTo>
                  <a:cubicBezTo>
                    <a:pt x="116" y="129"/>
                    <a:pt x="73" y="252"/>
                    <a:pt x="0" y="365"/>
                  </a:cubicBezTo>
                  <a:cubicBezTo>
                    <a:pt x="0" y="438"/>
                    <a:pt x="0" y="438"/>
                    <a:pt x="0" y="438"/>
                  </a:cubicBezTo>
                  <a:cubicBezTo>
                    <a:pt x="79" y="315"/>
                    <a:pt x="123" y="179"/>
                    <a:pt x="123" y="37"/>
                  </a:cubicBezTo>
                  <a:cubicBezTo>
                    <a:pt x="123" y="25"/>
                    <a:pt x="123" y="12"/>
                    <a:pt x="122"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18" name="Freeform 21">
              <a:extLst>
                <a:ext uri="{FF2B5EF4-FFF2-40B4-BE49-F238E27FC236}">
                  <a16:creationId xmlns:a16="http://schemas.microsoft.com/office/drawing/2014/main" id="{B4EAB434-B97D-4B25-9544-95EABE3ED1DF}"/>
                </a:ext>
              </a:extLst>
            </p:cNvPr>
            <p:cNvSpPr>
              <a:spLocks/>
            </p:cNvSpPr>
            <p:nvPr/>
          </p:nvSpPr>
          <p:spPr bwMode="auto">
            <a:xfrm>
              <a:off x="4893634" y="4118395"/>
              <a:ext cx="1727577" cy="1242971"/>
            </a:xfrm>
            <a:custGeom>
              <a:avLst/>
              <a:gdLst>
                <a:gd name="T0" fmla="*/ 0 w 776"/>
                <a:gd name="T1" fmla="*/ 0 h 558"/>
                <a:gd name="T2" fmla="*/ 0 w 776"/>
                <a:gd name="T3" fmla="*/ 73 h 558"/>
                <a:gd name="T4" fmla="*/ 776 w 776"/>
                <a:gd name="T5" fmla="*/ 558 h 558"/>
                <a:gd name="T6" fmla="*/ 776 w 776"/>
                <a:gd name="T7" fmla="*/ 485 h 558"/>
                <a:gd name="T8" fmla="*/ 0 w 776"/>
                <a:gd name="T9" fmla="*/ 0 h 558"/>
              </a:gdLst>
              <a:ahLst/>
              <a:cxnLst>
                <a:cxn ang="0">
                  <a:pos x="T0" y="T1"/>
                </a:cxn>
                <a:cxn ang="0">
                  <a:pos x="T2" y="T3"/>
                </a:cxn>
                <a:cxn ang="0">
                  <a:pos x="T4" y="T5"/>
                </a:cxn>
                <a:cxn ang="0">
                  <a:pos x="T6" y="T7"/>
                </a:cxn>
                <a:cxn ang="0">
                  <a:pos x="T8" y="T9"/>
                </a:cxn>
              </a:cxnLst>
              <a:rect l="0" t="0" r="r" b="b"/>
              <a:pathLst>
                <a:path w="776" h="558">
                  <a:moveTo>
                    <a:pt x="0" y="0"/>
                  </a:moveTo>
                  <a:cubicBezTo>
                    <a:pt x="0" y="73"/>
                    <a:pt x="0" y="73"/>
                    <a:pt x="0" y="73"/>
                  </a:cubicBezTo>
                  <a:cubicBezTo>
                    <a:pt x="165" y="287"/>
                    <a:pt x="439" y="459"/>
                    <a:pt x="776" y="558"/>
                  </a:cubicBezTo>
                  <a:cubicBezTo>
                    <a:pt x="776" y="485"/>
                    <a:pt x="776" y="485"/>
                    <a:pt x="776" y="485"/>
                  </a:cubicBezTo>
                  <a:cubicBezTo>
                    <a:pt x="439" y="386"/>
                    <a:pt x="165" y="214"/>
                    <a:pt x="0" y="0"/>
                  </a:cubicBezTo>
                  <a:close/>
                </a:path>
              </a:pathLst>
            </a:custGeom>
            <a:solidFill>
              <a:schemeClr val="accent1">
                <a:lumMod val="60000"/>
                <a:lumOff val="40000"/>
              </a:schemeClr>
            </a:solidFill>
            <a:ln w="9525">
              <a:solidFill>
                <a:schemeClr val="accent1">
                  <a:lumMod val="60000"/>
                  <a:lumOff val="40000"/>
                </a:schemeClr>
              </a:solidFill>
              <a:round/>
              <a:headEnd/>
              <a:tailEnd/>
            </a:ln>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19" name="Freeform 22">
              <a:extLst>
                <a:ext uri="{FF2B5EF4-FFF2-40B4-BE49-F238E27FC236}">
                  <a16:creationId xmlns:a16="http://schemas.microsoft.com/office/drawing/2014/main" id="{AAA0A815-BB07-C0C9-E05C-404A15670D89}"/>
                </a:ext>
              </a:extLst>
            </p:cNvPr>
            <p:cNvSpPr>
              <a:spLocks/>
            </p:cNvSpPr>
            <p:nvPr/>
          </p:nvSpPr>
          <p:spPr bwMode="auto">
            <a:xfrm>
              <a:off x="6858854" y="5258853"/>
              <a:ext cx="2466138" cy="305209"/>
            </a:xfrm>
            <a:custGeom>
              <a:avLst/>
              <a:gdLst>
                <a:gd name="T0" fmla="*/ 552 w 1108"/>
                <a:gd name="T1" fmla="*/ 64 h 137"/>
                <a:gd name="T2" fmla="*/ 0 w 1108"/>
                <a:gd name="T3" fmla="*/ 1 h 137"/>
                <a:gd name="T4" fmla="*/ 0 w 1108"/>
                <a:gd name="T5" fmla="*/ 74 h 137"/>
                <a:gd name="T6" fmla="*/ 552 w 1108"/>
                <a:gd name="T7" fmla="*/ 137 h 137"/>
                <a:gd name="T8" fmla="*/ 1108 w 1108"/>
                <a:gd name="T9" fmla="*/ 73 h 137"/>
                <a:gd name="T10" fmla="*/ 1108 w 1108"/>
                <a:gd name="T11" fmla="*/ 0 h 137"/>
                <a:gd name="T12" fmla="*/ 552 w 1108"/>
                <a:gd name="T13" fmla="*/ 64 h 137"/>
              </a:gdLst>
              <a:ahLst/>
              <a:cxnLst>
                <a:cxn ang="0">
                  <a:pos x="T0" y="T1"/>
                </a:cxn>
                <a:cxn ang="0">
                  <a:pos x="T2" y="T3"/>
                </a:cxn>
                <a:cxn ang="0">
                  <a:pos x="T4" y="T5"/>
                </a:cxn>
                <a:cxn ang="0">
                  <a:pos x="T6" y="T7"/>
                </a:cxn>
                <a:cxn ang="0">
                  <a:pos x="T8" y="T9"/>
                </a:cxn>
                <a:cxn ang="0">
                  <a:pos x="T10" y="T11"/>
                </a:cxn>
                <a:cxn ang="0">
                  <a:pos x="T12" y="T13"/>
                </a:cxn>
              </a:cxnLst>
              <a:rect l="0" t="0" r="r" b="b"/>
              <a:pathLst>
                <a:path w="1108" h="137">
                  <a:moveTo>
                    <a:pt x="552" y="64"/>
                  </a:moveTo>
                  <a:cubicBezTo>
                    <a:pt x="358" y="64"/>
                    <a:pt x="172" y="42"/>
                    <a:pt x="0" y="1"/>
                  </a:cubicBezTo>
                  <a:cubicBezTo>
                    <a:pt x="0" y="74"/>
                    <a:pt x="0" y="74"/>
                    <a:pt x="0" y="74"/>
                  </a:cubicBezTo>
                  <a:cubicBezTo>
                    <a:pt x="172" y="115"/>
                    <a:pt x="358" y="137"/>
                    <a:pt x="552" y="137"/>
                  </a:cubicBezTo>
                  <a:cubicBezTo>
                    <a:pt x="747" y="137"/>
                    <a:pt x="935" y="115"/>
                    <a:pt x="1108" y="73"/>
                  </a:cubicBezTo>
                  <a:cubicBezTo>
                    <a:pt x="1108" y="0"/>
                    <a:pt x="1108" y="0"/>
                    <a:pt x="1108" y="0"/>
                  </a:cubicBezTo>
                  <a:cubicBezTo>
                    <a:pt x="935" y="42"/>
                    <a:pt x="747" y="64"/>
                    <a:pt x="552" y="64"/>
                  </a:cubicBezTo>
                  <a:close/>
                </a:path>
              </a:pathLst>
            </a:custGeom>
            <a:solidFill>
              <a:schemeClr val="accent1">
                <a:lumMod val="60000"/>
                <a:lumOff val="40000"/>
              </a:schemeClr>
            </a:solidFill>
            <a:ln w="9525">
              <a:solidFill>
                <a:schemeClr val="accent1">
                  <a:lumMod val="60000"/>
                  <a:lumOff val="40000"/>
                </a:schemeClr>
              </a:solidFill>
              <a:round/>
              <a:headEnd/>
              <a:tailEnd/>
            </a:ln>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20" name="Freeform 23">
              <a:extLst>
                <a:ext uri="{FF2B5EF4-FFF2-40B4-BE49-F238E27FC236}">
                  <a16:creationId xmlns:a16="http://schemas.microsoft.com/office/drawing/2014/main" id="{0E7C6AF1-EA4A-FE3A-5EA1-5ABE1D506173}"/>
                </a:ext>
              </a:extLst>
            </p:cNvPr>
            <p:cNvSpPr>
              <a:spLocks/>
            </p:cNvSpPr>
            <p:nvPr/>
          </p:nvSpPr>
          <p:spPr bwMode="auto">
            <a:xfrm>
              <a:off x="4519694" y="3165490"/>
              <a:ext cx="273757" cy="975039"/>
            </a:xfrm>
            <a:custGeom>
              <a:avLst/>
              <a:gdLst>
                <a:gd name="T0" fmla="*/ 1 w 123"/>
                <a:gd name="T1" fmla="*/ 0 h 438"/>
                <a:gd name="T2" fmla="*/ 0 w 123"/>
                <a:gd name="T3" fmla="*/ 37 h 438"/>
                <a:gd name="T4" fmla="*/ 123 w 123"/>
                <a:gd name="T5" fmla="*/ 438 h 438"/>
                <a:gd name="T6" fmla="*/ 123 w 123"/>
                <a:gd name="T7" fmla="*/ 364 h 438"/>
                <a:gd name="T8" fmla="*/ 1 w 123"/>
                <a:gd name="T9" fmla="*/ 0 h 438"/>
              </a:gdLst>
              <a:ahLst/>
              <a:cxnLst>
                <a:cxn ang="0">
                  <a:pos x="T0" y="T1"/>
                </a:cxn>
                <a:cxn ang="0">
                  <a:pos x="T2" y="T3"/>
                </a:cxn>
                <a:cxn ang="0">
                  <a:pos x="T4" y="T5"/>
                </a:cxn>
                <a:cxn ang="0">
                  <a:pos x="T6" y="T7"/>
                </a:cxn>
                <a:cxn ang="0">
                  <a:pos x="T8" y="T9"/>
                </a:cxn>
              </a:cxnLst>
              <a:rect l="0" t="0" r="r" b="b"/>
              <a:pathLst>
                <a:path w="123" h="438">
                  <a:moveTo>
                    <a:pt x="1" y="0"/>
                  </a:moveTo>
                  <a:cubicBezTo>
                    <a:pt x="0" y="12"/>
                    <a:pt x="0" y="25"/>
                    <a:pt x="0" y="37"/>
                  </a:cubicBezTo>
                  <a:cubicBezTo>
                    <a:pt x="0" y="179"/>
                    <a:pt x="43" y="314"/>
                    <a:pt x="123" y="438"/>
                  </a:cubicBezTo>
                  <a:cubicBezTo>
                    <a:pt x="123" y="364"/>
                    <a:pt x="123" y="364"/>
                    <a:pt x="123" y="364"/>
                  </a:cubicBezTo>
                  <a:cubicBezTo>
                    <a:pt x="50" y="252"/>
                    <a:pt x="7" y="129"/>
                    <a:pt x="1"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21" name="Freeform 24">
              <a:extLst>
                <a:ext uri="{FF2B5EF4-FFF2-40B4-BE49-F238E27FC236}">
                  <a16:creationId xmlns:a16="http://schemas.microsoft.com/office/drawing/2014/main" id="{D924E685-D5E7-EBC8-F30A-69B063870389}"/>
                </a:ext>
              </a:extLst>
            </p:cNvPr>
            <p:cNvSpPr>
              <a:spLocks/>
            </p:cNvSpPr>
            <p:nvPr/>
          </p:nvSpPr>
          <p:spPr bwMode="auto">
            <a:xfrm>
              <a:off x="5648503" y="2606327"/>
              <a:ext cx="66402" cy="325013"/>
            </a:xfrm>
            <a:custGeom>
              <a:avLst/>
              <a:gdLst>
                <a:gd name="T0" fmla="*/ 16 w 30"/>
                <a:gd name="T1" fmla="*/ 0 h 146"/>
                <a:gd name="T2" fmla="*/ 0 w 30"/>
                <a:gd name="T3" fmla="*/ 114 h 146"/>
                <a:gd name="T4" fmla="*/ 1 w 30"/>
                <a:gd name="T5" fmla="*/ 146 h 146"/>
                <a:gd name="T6" fmla="*/ 30 w 30"/>
                <a:gd name="T7" fmla="*/ 18 h 146"/>
                <a:gd name="T8" fmla="*/ 30 w 30"/>
                <a:gd name="T9" fmla="*/ 1 h 146"/>
                <a:gd name="T10" fmla="*/ 16 w 30"/>
                <a:gd name="T11" fmla="*/ 0 h 146"/>
              </a:gdLst>
              <a:ahLst/>
              <a:cxnLst>
                <a:cxn ang="0">
                  <a:pos x="T0" y="T1"/>
                </a:cxn>
                <a:cxn ang="0">
                  <a:pos x="T2" y="T3"/>
                </a:cxn>
                <a:cxn ang="0">
                  <a:pos x="T4" y="T5"/>
                </a:cxn>
                <a:cxn ang="0">
                  <a:pos x="T6" y="T7"/>
                </a:cxn>
                <a:cxn ang="0">
                  <a:pos x="T8" y="T9"/>
                </a:cxn>
                <a:cxn ang="0">
                  <a:pos x="T10" y="T11"/>
                </a:cxn>
              </a:cxnLst>
              <a:rect l="0" t="0" r="r" b="b"/>
              <a:pathLst>
                <a:path w="30" h="146">
                  <a:moveTo>
                    <a:pt x="16" y="0"/>
                  </a:moveTo>
                  <a:cubicBezTo>
                    <a:pt x="5" y="37"/>
                    <a:pt x="0" y="74"/>
                    <a:pt x="0" y="114"/>
                  </a:cubicBezTo>
                  <a:cubicBezTo>
                    <a:pt x="0" y="124"/>
                    <a:pt x="0" y="135"/>
                    <a:pt x="1" y="146"/>
                  </a:cubicBezTo>
                  <a:cubicBezTo>
                    <a:pt x="4" y="102"/>
                    <a:pt x="14" y="59"/>
                    <a:pt x="30" y="18"/>
                  </a:cubicBezTo>
                  <a:cubicBezTo>
                    <a:pt x="30" y="1"/>
                    <a:pt x="30" y="1"/>
                    <a:pt x="30" y="1"/>
                  </a:cubicBezTo>
                  <a:lnTo>
                    <a:pt x="16"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22" name="Freeform 25">
              <a:extLst>
                <a:ext uri="{FF2B5EF4-FFF2-40B4-BE49-F238E27FC236}">
                  <a16:creationId xmlns:a16="http://schemas.microsoft.com/office/drawing/2014/main" id="{8EF17155-F74F-53DA-FE9A-97B7BF2C4F7E}"/>
                </a:ext>
              </a:extLst>
            </p:cNvPr>
            <p:cNvSpPr>
              <a:spLocks/>
            </p:cNvSpPr>
            <p:nvPr/>
          </p:nvSpPr>
          <p:spPr bwMode="auto">
            <a:xfrm>
              <a:off x="4680455" y="2394311"/>
              <a:ext cx="1065903" cy="180563"/>
            </a:xfrm>
            <a:custGeom>
              <a:avLst/>
              <a:gdLst>
                <a:gd name="T0" fmla="*/ 0 w 915"/>
                <a:gd name="T1" fmla="*/ 0 h 155"/>
                <a:gd name="T2" fmla="*/ 0 w 915"/>
                <a:gd name="T3" fmla="*/ 101 h 155"/>
                <a:gd name="T4" fmla="*/ 915 w 915"/>
                <a:gd name="T5" fmla="*/ 155 h 155"/>
                <a:gd name="T6" fmla="*/ 915 w 915"/>
                <a:gd name="T7" fmla="*/ 32 h 155"/>
                <a:gd name="T8" fmla="*/ 0 w 915"/>
                <a:gd name="T9" fmla="*/ 0 h 155"/>
              </a:gdLst>
              <a:ahLst/>
              <a:cxnLst>
                <a:cxn ang="0">
                  <a:pos x="T0" y="T1"/>
                </a:cxn>
                <a:cxn ang="0">
                  <a:pos x="T2" y="T3"/>
                </a:cxn>
                <a:cxn ang="0">
                  <a:pos x="T4" y="T5"/>
                </a:cxn>
                <a:cxn ang="0">
                  <a:pos x="T6" y="T7"/>
                </a:cxn>
                <a:cxn ang="0">
                  <a:pos x="T8" y="T9"/>
                </a:cxn>
              </a:cxnLst>
              <a:rect l="0" t="0" r="r" b="b"/>
              <a:pathLst>
                <a:path w="915" h="155">
                  <a:moveTo>
                    <a:pt x="0" y="0"/>
                  </a:moveTo>
                  <a:lnTo>
                    <a:pt x="0" y="101"/>
                  </a:lnTo>
                  <a:lnTo>
                    <a:pt x="915" y="155"/>
                  </a:lnTo>
                  <a:lnTo>
                    <a:pt x="915" y="32"/>
                  </a:lnTo>
                  <a:lnTo>
                    <a:pt x="0" y="0"/>
                  </a:lnTo>
                  <a:close/>
                </a:path>
              </a:pathLst>
            </a:custGeom>
            <a:solidFill>
              <a:schemeClr val="accent1">
                <a:lumMod val="60000"/>
                <a:lumOff val="40000"/>
              </a:schemeClr>
            </a:solidFill>
            <a:ln w="9525">
              <a:solidFill>
                <a:schemeClr val="accent1">
                  <a:lumMod val="60000"/>
                  <a:lumOff val="40000"/>
                </a:schemeClr>
              </a:solidFill>
              <a:round/>
              <a:headEnd/>
              <a:tailEnd/>
            </a:ln>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23" name="Freeform 26">
              <a:extLst>
                <a:ext uri="{FF2B5EF4-FFF2-40B4-BE49-F238E27FC236}">
                  <a16:creationId xmlns:a16="http://schemas.microsoft.com/office/drawing/2014/main" id="{32B25E96-C1F6-CED0-EEB5-EC07E101AB5E}"/>
                </a:ext>
              </a:extLst>
            </p:cNvPr>
            <p:cNvSpPr>
              <a:spLocks/>
            </p:cNvSpPr>
            <p:nvPr/>
          </p:nvSpPr>
          <p:spPr bwMode="auto">
            <a:xfrm>
              <a:off x="4793452" y="3579036"/>
              <a:ext cx="1060078" cy="561491"/>
            </a:xfrm>
            <a:custGeom>
              <a:avLst/>
              <a:gdLst>
                <a:gd name="T0" fmla="*/ 0 w 910"/>
                <a:gd name="T1" fmla="*/ 482 h 482"/>
                <a:gd name="T2" fmla="*/ 910 w 910"/>
                <a:gd name="T3" fmla="*/ 121 h 482"/>
                <a:gd name="T4" fmla="*/ 910 w 910"/>
                <a:gd name="T5" fmla="*/ 0 h 482"/>
                <a:gd name="T6" fmla="*/ 0 w 910"/>
                <a:gd name="T7" fmla="*/ 341 h 482"/>
                <a:gd name="T8" fmla="*/ 0 w 910"/>
                <a:gd name="T9" fmla="*/ 482 h 482"/>
              </a:gdLst>
              <a:ahLst/>
              <a:cxnLst>
                <a:cxn ang="0">
                  <a:pos x="T0" y="T1"/>
                </a:cxn>
                <a:cxn ang="0">
                  <a:pos x="T2" y="T3"/>
                </a:cxn>
                <a:cxn ang="0">
                  <a:pos x="T4" y="T5"/>
                </a:cxn>
                <a:cxn ang="0">
                  <a:pos x="T6" y="T7"/>
                </a:cxn>
                <a:cxn ang="0">
                  <a:pos x="T8" y="T9"/>
                </a:cxn>
              </a:cxnLst>
              <a:rect l="0" t="0" r="r" b="b"/>
              <a:pathLst>
                <a:path w="910" h="482">
                  <a:moveTo>
                    <a:pt x="0" y="482"/>
                  </a:moveTo>
                  <a:lnTo>
                    <a:pt x="910" y="121"/>
                  </a:lnTo>
                  <a:lnTo>
                    <a:pt x="910" y="0"/>
                  </a:lnTo>
                  <a:lnTo>
                    <a:pt x="0" y="341"/>
                  </a:lnTo>
                  <a:lnTo>
                    <a:pt x="0" y="482"/>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24" name="Freeform 27">
              <a:extLst>
                <a:ext uri="{FF2B5EF4-FFF2-40B4-BE49-F238E27FC236}">
                  <a16:creationId xmlns:a16="http://schemas.microsoft.com/office/drawing/2014/main" id="{15BABD65-CBF3-F766-D2BD-F08CD3873E0E}"/>
                </a:ext>
              </a:extLst>
            </p:cNvPr>
            <p:cNvSpPr>
              <a:spLocks/>
            </p:cNvSpPr>
            <p:nvPr/>
          </p:nvSpPr>
          <p:spPr bwMode="auto">
            <a:xfrm>
              <a:off x="6621211" y="4399141"/>
              <a:ext cx="464804" cy="962226"/>
            </a:xfrm>
            <a:custGeom>
              <a:avLst/>
              <a:gdLst>
                <a:gd name="T0" fmla="*/ 399 w 399"/>
                <a:gd name="T1" fmla="*/ 0 h 826"/>
                <a:gd name="T2" fmla="*/ 399 w 399"/>
                <a:gd name="T3" fmla="*/ 149 h 826"/>
                <a:gd name="T4" fmla="*/ 0 w 399"/>
                <a:gd name="T5" fmla="*/ 826 h 826"/>
                <a:gd name="T6" fmla="*/ 0 w 399"/>
                <a:gd name="T7" fmla="*/ 687 h 826"/>
                <a:gd name="T8" fmla="*/ 399 w 399"/>
                <a:gd name="T9" fmla="*/ 0 h 826"/>
              </a:gdLst>
              <a:ahLst/>
              <a:cxnLst>
                <a:cxn ang="0">
                  <a:pos x="T0" y="T1"/>
                </a:cxn>
                <a:cxn ang="0">
                  <a:pos x="T2" y="T3"/>
                </a:cxn>
                <a:cxn ang="0">
                  <a:pos x="T4" y="T5"/>
                </a:cxn>
                <a:cxn ang="0">
                  <a:pos x="T6" y="T7"/>
                </a:cxn>
                <a:cxn ang="0">
                  <a:pos x="T8" y="T9"/>
                </a:cxn>
              </a:cxnLst>
              <a:rect l="0" t="0" r="r" b="b"/>
              <a:pathLst>
                <a:path w="399" h="826">
                  <a:moveTo>
                    <a:pt x="399" y="0"/>
                  </a:moveTo>
                  <a:lnTo>
                    <a:pt x="399" y="149"/>
                  </a:lnTo>
                  <a:lnTo>
                    <a:pt x="0" y="826"/>
                  </a:lnTo>
                  <a:lnTo>
                    <a:pt x="0" y="687"/>
                  </a:lnTo>
                  <a:lnTo>
                    <a:pt x="399"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25" name="Freeform 28">
              <a:extLst>
                <a:ext uri="{FF2B5EF4-FFF2-40B4-BE49-F238E27FC236}">
                  <a16:creationId xmlns:a16="http://schemas.microsoft.com/office/drawing/2014/main" id="{AD5EB456-1B69-5A89-9ED8-3B39E4701EA2}"/>
                </a:ext>
              </a:extLst>
            </p:cNvPr>
            <p:cNvSpPr>
              <a:spLocks/>
            </p:cNvSpPr>
            <p:nvPr/>
          </p:nvSpPr>
          <p:spPr bwMode="auto">
            <a:xfrm>
              <a:off x="9092010" y="4399141"/>
              <a:ext cx="442671" cy="966884"/>
            </a:xfrm>
            <a:custGeom>
              <a:avLst/>
              <a:gdLst>
                <a:gd name="T0" fmla="*/ 0 w 380"/>
                <a:gd name="T1" fmla="*/ 0 h 830"/>
                <a:gd name="T2" fmla="*/ 0 w 380"/>
                <a:gd name="T3" fmla="*/ 145 h 830"/>
                <a:gd name="T4" fmla="*/ 380 w 380"/>
                <a:gd name="T5" fmla="*/ 830 h 830"/>
                <a:gd name="T6" fmla="*/ 380 w 380"/>
                <a:gd name="T7" fmla="*/ 690 h 830"/>
                <a:gd name="T8" fmla="*/ 0 w 380"/>
                <a:gd name="T9" fmla="*/ 0 h 830"/>
              </a:gdLst>
              <a:ahLst/>
              <a:cxnLst>
                <a:cxn ang="0">
                  <a:pos x="T0" y="T1"/>
                </a:cxn>
                <a:cxn ang="0">
                  <a:pos x="T2" y="T3"/>
                </a:cxn>
                <a:cxn ang="0">
                  <a:pos x="T4" y="T5"/>
                </a:cxn>
                <a:cxn ang="0">
                  <a:pos x="T6" y="T7"/>
                </a:cxn>
                <a:cxn ang="0">
                  <a:pos x="T8" y="T9"/>
                </a:cxn>
              </a:cxnLst>
              <a:rect l="0" t="0" r="r" b="b"/>
              <a:pathLst>
                <a:path w="380" h="830">
                  <a:moveTo>
                    <a:pt x="0" y="0"/>
                  </a:moveTo>
                  <a:lnTo>
                    <a:pt x="0" y="145"/>
                  </a:lnTo>
                  <a:lnTo>
                    <a:pt x="380" y="830"/>
                  </a:lnTo>
                  <a:lnTo>
                    <a:pt x="380" y="690"/>
                  </a:lnTo>
                  <a:lnTo>
                    <a:pt x="0"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26" name="Freeform 29">
              <a:extLst>
                <a:ext uri="{FF2B5EF4-FFF2-40B4-BE49-F238E27FC236}">
                  <a16:creationId xmlns:a16="http://schemas.microsoft.com/office/drawing/2014/main" id="{EDECF7AB-796D-13BD-F6D6-C8C0631996CA}"/>
                </a:ext>
              </a:extLst>
            </p:cNvPr>
            <p:cNvSpPr>
              <a:spLocks/>
            </p:cNvSpPr>
            <p:nvPr/>
          </p:nvSpPr>
          <p:spPr bwMode="auto">
            <a:xfrm>
              <a:off x="10322166" y="3588355"/>
              <a:ext cx="1060078" cy="552173"/>
            </a:xfrm>
            <a:custGeom>
              <a:avLst/>
              <a:gdLst>
                <a:gd name="T0" fmla="*/ 910 w 910"/>
                <a:gd name="T1" fmla="*/ 474 h 474"/>
                <a:gd name="T2" fmla="*/ 0 w 910"/>
                <a:gd name="T3" fmla="*/ 124 h 474"/>
                <a:gd name="T4" fmla="*/ 0 w 910"/>
                <a:gd name="T5" fmla="*/ 0 h 474"/>
                <a:gd name="T6" fmla="*/ 910 w 910"/>
                <a:gd name="T7" fmla="*/ 335 h 474"/>
                <a:gd name="T8" fmla="*/ 910 w 910"/>
                <a:gd name="T9" fmla="*/ 474 h 474"/>
              </a:gdLst>
              <a:ahLst/>
              <a:cxnLst>
                <a:cxn ang="0">
                  <a:pos x="T0" y="T1"/>
                </a:cxn>
                <a:cxn ang="0">
                  <a:pos x="T2" y="T3"/>
                </a:cxn>
                <a:cxn ang="0">
                  <a:pos x="T4" y="T5"/>
                </a:cxn>
                <a:cxn ang="0">
                  <a:pos x="T6" y="T7"/>
                </a:cxn>
                <a:cxn ang="0">
                  <a:pos x="T8" y="T9"/>
                </a:cxn>
              </a:cxnLst>
              <a:rect l="0" t="0" r="r" b="b"/>
              <a:pathLst>
                <a:path w="910" h="474">
                  <a:moveTo>
                    <a:pt x="910" y="474"/>
                  </a:moveTo>
                  <a:lnTo>
                    <a:pt x="0" y="124"/>
                  </a:lnTo>
                  <a:lnTo>
                    <a:pt x="0" y="0"/>
                  </a:lnTo>
                  <a:lnTo>
                    <a:pt x="910" y="335"/>
                  </a:lnTo>
                  <a:lnTo>
                    <a:pt x="910" y="474"/>
                  </a:lnTo>
                  <a:close/>
                </a:path>
              </a:pathLst>
            </a:custGeom>
            <a:solidFill>
              <a:schemeClr val="accent1">
                <a:lumMod val="60000"/>
                <a:lumOff val="40000"/>
              </a:schemeClr>
            </a:solidFill>
            <a:ln w="9525">
              <a:solidFill>
                <a:schemeClr val="accent1">
                  <a:lumMod val="60000"/>
                  <a:lumOff val="40000"/>
                </a:schemeClr>
              </a:solidFill>
              <a:round/>
              <a:headEnd/>
              <a:tailEnd/>
            </a:ln>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27" name="Freeform 30">
              <a:extLst>
                <a:ext uri="{FF2B5EF4-FFF2-40B4-BE49-F238E27FC236}">
                  <a16:creationId xmlns:a16="http://schemas.microsoft.com/office/drawing/2014/main" id="{3401B703-FAA4-24A0-AD82-8B6543ADDB6E}"/>
                </a:ext>
              </a:extLst>
            </p:cNvPr>
            <p:cNvSpPr>
              <a:spLocks/>
            </p:cNvSpPr>
            <p:nvPr/>
          </p:nvSpPr>
          <p:spPr bwMode="auto">
            <a:xfrm>
              <a:off x="10429335" y="2379167"/>
              <a:ext cx="1060078" cy="198037"/>
            </a:xfrm>
            <a:custGeom>
              <a:avLst/>
              <a:gdLst>
                <a:gd name="T0" fmla="*/ 0 w 910"/>
                <a:gd name="T1" fmla="*/ 170 h 170"/>
                <a:gd name="T2" fmla="*/ 910 w 910"/>
                <a:gd name="T3" fmla="*/ 109 h 170"/>
                <a:gd name="T4" fmla="*/ 910 w 910"/>
                <a:gd name="T5" fmla="*/ 0 h 170"/>
                <a:gd name="T6" fmla="*/ 0 w 910"/>
                <a:gd name="T7" fmla="*/ 47 h 170"/>
                <a:gd name="T8" fmla="*/ 0 w 910"/>
                <a:gd name="T9" fmla="*/ 170 h 170"/>
              </a:gdLst>
              <a:ahLst/>
              <a:cxnLst>
                <a:cxn ang="0">
                  <a:pos x="T0" y="T1"/>
                </a:cxn>
                <a:cxn ang="0">
                  <a:pos x="T2" y="T3"/>
                </a:cxn>
                <a:cxn ang="0">
                  <a:pos x="T4" y="T5"/>
                </a:cxn>
                <a:cxn ang="0">
                  <a:pos x="T6" y="T7"/>
                </a:cxn>
                <a:cxn ang="0">
                  <a:pos x="T8" y="T9"/>
                </a:cxn>
              </a:cxnLst>
              <a:rect l="0" t="0" r="r" b="b"/>
              <a:pathLst>
                <a:path w="910" h="170">
                  <a:moveTo>
                    <a:pt x="0" y="170"/>
                  </a:moveTo>
                  <a:lnTo>
                    <a:pt x="910" y="109"/>
                  </a:lnTo>
                  <a:lnTo>
                    <a:pt x="910" y="0"/>
                  </a:lnTo>
                  <a:lnTo>
                    <a:pt x="0" y="47"/>
                  </a:lnTo>
                  <a:lnTo>
                    <a:pt x="0" y="170"/>
                  </a:lnTo>
                  <a:close/>
                </a:path>
              </a:pathLst>
            </a:custGeom>
            <a:solidFill>
              <a:schemeClr val="accent1">
                <a:lumMod val="60000"/>
                <a:lumOff val="40000"/>
              </a:schemeClr>
            </a:solidFill>
            <a:ln w="9525">
              <a:solidFill>
                <a:schemeClr val="accent1">
                  <a:lumMod val="60000"/>
                  <a:lumOff val="40000"/>
                </a:schemeClr>
              </a:solidFill>
              <a:round/>
              <a:headEnd/>
              <a:tailEnd/>
            </a:ln>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grpSp>
      <p:grpSp>
        <p:nvGrpSpPr>
          <p:cNvPr id="35" name="Group 226">
            <a:extLst>
              <a:ext uri="{FF2B5EF4-FFF2-40B4-BE49-F238E27FC236}">
                <a16:creationId xmlns:a16="http://schemas.microsoft.com/office/drawing/2014/main" id="{5C6EFC1D-39DA-095E-E2BA-BEA7B79433C5}"/>
              </a:ext>
            </a:extLst>
          </p:cNvPr>
          <p:cNvGrpSpPr/>
          <p:nvPr/>
        </p:nvGrpSpPr>
        <p:grpSpPr>
          <a:xfrm>
            <a:off x="4181950" y="2548057"/>
            <a:ext cx="282503" cy="331946"/>
            <a:chOff x="-22620288" y="7026275"/>
            <a:chExt cx="3990975" cy="4689476"/>
          </a:xfrm>
          <a:solidFill>
            <a:schemeClr val="bg1"/>
          </a:solidFill>
        </p:grpSpPr>
        <p:sp>
          <p:nvSpPr>
            <p:cNvPr id="36" name="Freeform 5">
              <a:extLst>
                <a:ext uri="{FF2B5EF4-FFF2-40B4-BE49-F238E27FC236}">
                  <a16:creationId xmlns:a16="http://schemas.microsoft.com/office/drawing/2014/main" id="{FB7054EB-0FAE-A6FE-46FC-73A42C690959}"/>
                </a:ext>
              </a:extLst>
            </p:cNvPr>
            <p:cNvSpPr>
              <a:spLocks noEditPoints="1"/>
            </p:cNvSpPr>
            <p:nvPr/>
          </p:nvSpPr>
          <p:spPr bwMode="auto">
            <a:xfrm>
              <a:off x="-21697950" y="7026275"/>
              <a:ext cx="2143125" cy="2527300"/>
            </a:xfrm>
            <a:custGeom>
              <a:avLst/>
              <a:gdLst>
                <a:gd name="T0" fmla="*/ 348 w 707"/>
                <a:gd name="T1" fmla="*/ 833 h 833"/>
                <a:gd name="T2" fmla="*/ 359 w 707"/>
                <a:gd name="T3" fmla="*/ 833 h 833"/>
                <a:gd name="T4" fmla="*/ 584 w 707"/>
                <a:gd name="T5" fmla="*/ 735 h 833"/>
                <a:gd name="T6" fmla="*/ 685 w 707"/>
                <a:gd name="T7" fmla="*/ 336 h 833"/>
                <a:gd name="T8" fmla="*/ 530 w 707"/>
                <a:gd name="T9" fmla="*/ 46 h 833"/>
                <a:gd name="T10" fmla="*/ 357 w 707"/>
                <a:gd name="T11" fmla="*/ 0 h 833"/>
                <a:gd name="T12" fmla="*/ 352 w 707"/>
                <a:gd name="T13" fmla="*/ 0 h 833"/>
                <a:gd name="T14" fmla="*/ 180 w 707"/>
                <a:gd name="T15" fmla="*/ 44 h 833"/>
                <a:gd name="T16" fmla="*/ 23 w 707"/>
                <a:gd name="T17" fmla="*/ 336 h 833"/>
                <a:gd name="T18" fmla="*/ 123 w 707"/>
                <a:gd name="T19" fmla="*/ 735 h 833"/>
                <a:gd name="T20" fmla="*/ 348 w 707"/>
                <a:gd name="T21" fmla="*/ 833 h 833"/>
                <a:gd name="T22" fmla="*/ 108 w 707"/>
                <a:gd name="T23" fmla="*/ 344 h 833"/>
                <a:gd name="T24" fmla="*/ 108 w 707"/>
                <a:gd name="T25" fmla="*/ 341 h 833"/>
                <a:gd name="T26" fmla="*/ 352 w 707"/>
                <a:gd name="T27" fmla="*/ 87 h 833"/>
                <a:gd name="T28" fmla="*/ 355 w 707"/>
                <a:gd name="T29" fmla="*/ 87 h 833"/>
                <a:gd name="T30" fmla="*/ 599 w 707"/>
                <a:gd name="T31" fmla="*/ 341 h 833"/>
                <a:gd name="T32" fmla="*/ 599 w 707"/>
                <a:gd name="T33" fmla="*/ 344 h 833"/>
                <a:gd name="T34" fmla="*/ 520 w 707"/>
                <a:gd name="T35" fmla="*/ 678 h 833"/>
                <a:gd name="T36" fmla="*/ 355 w 707"/>
                <a:gd name="T37" fmla="*/ 747 h 833"/>
                <a:gd name="T38" fmla="*/ 352 w 707"/>
                <a:gd name="T39" fmla="*/ 747 h 833"/>
                <a:gd name="T40" fmla="*/ 187 w 707"/>
                <a:gd name="T41" fmla="*/ 678 h 833"/>
                <a:gd name="T42" fmla="*/ 108 w 707"/>
                <a:gd name="T43" fmla="*/ 344 h 833"/>
                <a:gd name="T44" fmla="*/ 108 w 707"/>
                <a:gd name="T45" fmla="*/ 344 h 833"/>
                <a:gd name="T46" fmla="*/ 108 w 707"/>
                <a:gd name="T47" fmla="*/ 344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7" h="833">
                  <a:moveTo>
                    <a:pt x="348" y="833"/>
                  </a:moveTo>
                  <a:cubicBezTo>
                    <a:pt x="359" y="833"/>
                    <a:pt x="359" y="833"/>
                    <a:pt x="359" y="833"/>
                  </a:cubicBezTo>
                  <a:cubicBezTo>
                    <a:pt x="452" y="831"/>
                    <a:pt x="528" y="799"/>
                    <a:pt x="584" y="735"/>
                  </a:cubicBezTo>
                  <a:cubicBezTo>
                    <a:pt x="707" y="597"/>
                    <a:pt x="687" y="359"/>
                    <a:pt x="685" y="336"/>
                  </a:cubicBezTo>
                  <a:cubicBezTo>
                    <a:pt x="677" y="165"/>
                    <a:pt x="596" y="84"/>
                    <a:pt x="530" y="46"/>
                  </a:cubicBezTo>
                  <a:cubicBezTo>
                    <a:pt x="480" y="17"/>
                    <a:pt x="422" y="2"/>
                    <a:pt x="357" y="0"/>
                  </a:cubicBezTo>
                  <a:cubicBezTo>
                    <a:pt x="352" y="0"/>
                    <a:pt x="352" y="0"/>
                    <a:pt x="352" y="0"/>
                  </a:cubicBezTo>
                  <a:cubicBezTo>
                    <a:pt x="316" y="0"/>
                    <a:pt x="247" y="6"/>
                    <a:pt x="180" y="44"/>
                  </a:cubicBezTo>
                  <a:cubicBezTo>
                    <a:pt x="113" y="82"/>
                    <a:pt x="31" y="164"/>
                    <a:pt x="23" y="336"/>
                  </a:cubicBezTo>
                  <a:cubicBezTo>
                    <a:pt x="20" y="359"/>
                    <a:pt x="0" y="597"/>
                    <a:pt x="123" y="735"/>
                  </a:cubicBezTo>
                  <a:cubicBezTo>
                    <a:pt x="179" y="799"/>
                    <a:pt x="255" y="831"/>
                    <a:pt x="348" y="833"/>
                  </a:cubicBezTo>
                  <a:close/>
                  <a:moveTo>
                    <a:pt x="108" y="344"/>
                  </a:moveTo>
                  <a:cubicBezTo>
                    <a:pt x="108" y="343"/>
                    <a:pt x="108" y="342"/>
                    <a:pt x="108" y="341"/>
                  </a:cubicBezTo>
                  <a:cubicBezTo>
                    <a:pt x="119" y="112"/>
                    <a:pt x="282" y="87"/>
                    <a:pt x="352" y="87"/>
                  </a:cubicBezTo>
                  <a:cubicBezTo>
                    <a:pt x="355" y="87"/>
                    <a:pt x="355" y="87"/>
                    <a:pt x="355" y="87"/>
                  </a:cubicBezTo>
                  <a:cubicBezTo>
                    <a:pt x="442" y="89"/>
                    <a:pt x="589" y="124"/>
                    <a:pt x="599" y="341"/>
                  </a:cubicBezTo>
                  <a:cubicBezTo>
                    <a:pt x="599" y="342"/>
                    <a:pt x="599" y="343"/>
                    <a:pt x="599" y="344"/>
                  </a:cubicBezTo>
                  <a:cubicBezTo>
                    <a:pt x="599" y="346"/>
                    <a:pt x="622" y="564"/>
                    <a:pt x="520" y="678"/>
                  </a:cubicBezTo>
                  <a:cubicBezTo>
                    <a:pt x="480" y="724"/>
                    <a:pt x="426" y="746"/>
                    <a:pt x="355" y="747"/>
                  </a:cubicBezTo>
                  <a:cubicBezTo>
                    <a:pt x="352" y="747"/>
                    <a:pt x="352" y="747"/>
                    <a:pt x="352" y="747"/>
                  </a:cubicBezTo>
                  <a:cubicBezTo>
                    <a:pt x="282" y="746"/>
                    <a:pt x="227" y="724"/>
                    <a:pt x="187" y="678"/>
                  </a:cubicBezTo>
                  <a:cubicBezTo>
                    <a:pt x="86" y="564"/>
                    <a:pt x="108" y="346"/>
                    <a:pt x="108" y="344"/>
                  </a:cubicBezTo>
                  <a:close/>
                  <a:moveTo>
                    <a:pt x="108" y="344"/>
                  </a:moveTo>
                  <a:cubicBezTo>
                    <a:pt x="108" y="344"/>
                    <a:pt x="108" y="344"/>
                    <a:pt x="108" y="3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37" name="Freeform 6">
              <a:extLst>
                <a:ext uri="{FF2B5EF4-FFF2-40B4-BE49-F238E27FC236}">
                  <a16:creationId xmlns:a16="http://schemas.microsoft.com/office/drawing/2014/main" id="{8C38C11F-E30C-1F56-4B3D-0E078DB235FC}"/>
                </a:ext>
              </a:extLst>
            </p:cNvPr>
            <p:cNvSpPr>
              <a:spLocks noEditPoints="1"/>
            </p:cNvSpPr>
            <p:nvPr/>
          </p:nvSpPr>
          <p:spPr bwMode="auto">
            <a:xfrm>
              <a:off x="-22620288" y="9526588"/>
              <a:ext cx="3990975" cy="2189163"/>
            </a:xfrm>
            <a:custGeom>
              <a:avLst/>
              <a:gdLst>
                <a:gd name="T0" fmla="*/ 1315 w 1316"/>
                <a:gd name="T1" fmla="*/ 404 h 722"/>
                <a:gd name="T2" fmla="*/ 1315 w 1316"/>
                <a:gd name="T3" fmla="*/ 403 h 722"/>
                <a:gd name="T4" fmla="*/ 1315 w 1316"/>
                <a:gd name="T5" fmla="*/ 395 h 722"/>
                <a:gd name="T6" fmla="*/ 1170 w 1316"/>
                <a:gd name="T7" fmla="*/ 136 h 722"/>
                <a:gd name="T8" fmla="*/ 1167 w 1316"/>
                <a:gd name="T9" fmla="*/ 135 h 722"/>
                <a:gd name="T10" fmla="*/ 901 w 1316"/>
                <a:gd name="T11" fmla="*/ 14 h 722"/>
                <a:gd name="T12" fmla="*/ 841 w 1316"/>
                <a:gd name="T13" fmla="*/ 25 h 722"/>
                <a:gd name="T14" fmla="*/ 851 w 1316"/>
                <a:gd name="T15" fmla="*/ 85 h 722"/>
                <a:gd name="T16" fmla="*/ 1144 w 1316"/>
                <a:gd name="T17" fmla="*/ 218 h 722"/>
                <a:gd name="T18" fmla="*/ 1229 w 1316"/>
                <a:gd name="T19" fmla="*/ 398 h 722"/>
                <a:gd name="T20" fmla="*/ 1229 w 1316"/>
                <a:gd name="T21" fmla="*/ 406 h 722"/>
                <a:gd name="T22" fmla="*/ 1222 w 1316"/>
                <a:gd name="T23" fmla="*/ 504 h 722"/>
                <a:gd name="T24" fmla="*/ 658 w 1316"/>
                <a:gd name="T25" fmla="*/ 636 h 722"/>
                <a:gd name="T26" fmla="*/ 94 w 1316"/>
                <a:gd name="T27" fmla="*/ 504 h 722"/>
                <a:gd name="T28" fmla="*/ 87 w 1316"/>
                <a:gd name="T29" fmla="*/ 405 h 722"/>
                <a:gd name="T30" fmla="*/ 87 w 1316"/>
                <a:gd name="T31" fmla="*/ 397 h 722"/>
                <a:gd name="T32" fmla="*/ 172 w 1316"/>
                <a:gd name="T33" fmla="*/ 218 h 722"/>
                <a:gd name="T34" fmla="*/ 465 w 1316"/>
                <a:gd name="T35" fmla="*/ 85 h 722"/>
                <a:gd name="T36" fmla="*/ 475 w 1316"/>
                <a:gd name="T37" fmla="*/ 24 h 722"/>
                <a:gd name="T38" fmla="*/ 415 w 1316"/>
                <a:gd name="T39" fmla="*/ 14 h 722"/>
                <a:gd name="T40" fmla="*/ 149 w 1316"/>
                <a:gd name="T41" fmla="*/ 135 h 722"/>
                <a:gd name="T42" fmla="*/ 146 w 1316"/>
                <a:gd name="T43" fmla="*/ 136 h 722"/>
                <a:gd name="T44" fmla="*/ 1 w 1316"/>
                <a:gd name="T45" fmla="*/ 395 h 722"/>
                <a:gd name="T46" fmla="*/ 1 w 1316"/>
                <a:gd name="T47" fmla="*/ 403 h 722"/>
                <a:gd name="T48" fmla="*/ 1 w 1316"/>
                <a:gd name="T49" fmla="*/ 404 h 722"/>
                <a:gd name="T50" fmla="*/ 17 w 1316"/>
                <a:gd name="T51" fmla="*/ 549 h 722"/>
                <a:gd name="T52" fmla="*/ 34 w 1316"/>
                <a:gd name="T53" fmla="*/ 569 h 722"/>
                <a:gd name="T54" fmla="*/ 658 w 1316"/>
                <a:gd name="T55" fmla="*/ 722 h 722"/>
                <a:gd name="T56" fmla="*/ 1283 w 1316"/>
                <a:gd name="T57" fmla="*/ 569 h 722"/>
                <a:gd name="T58" fmla="*/ 1300 w 1316"/>
                <a:gd name="T59" fmla="*/ 549 h 722"/>
                <a:gd name="T60" fmla="*/ 1315 w 1316"/>
                <a:gd name="T61" fmla="*/ 404 h 722"/>
                <a:gd name="T62" fmla="*/ 1315 w 1316"/>
                <a:gd name="T63" fmla="*/ 404 h 722"/>
                <a:gd name="T64" fmla="*/ 1315 w 1316"/>
                <a:gd name="T65" fmla="*/ 404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16" h="722">
                  <a:moveTo>
                    <a:pt x="1315" y="404"/>
                  </a:moveTo>
                  <a:cubicBezTo>
                    <a:pt x="1315" y="403"/>
                    <a:pt x="1315" y="403"/>
                    <a:pt x="1315" y="403"/>
                  </a:cubicBezTo>
                  <a:cubicBezTo>
                    <a:pt x="1315" y="400"/>
                    <a:pt x="1315" y="398"/>
                    <a:pt x="1315" y="395"/>
                  </a:cubicBezTo>
                  <a:cubicBezTo>
                    <a:pt x="1313" y="332"/>
                    <a:pt x="1309" y="183"/>
                    <a:pt x="1170" y="136"/>
                  </a:cubicBezTo>
                  <a:cubicBezTo>
                    <a:pt x="1169" y="136"/>
                    <a:pt x="1168" y="135"/>
                    <a:pt x="1167" y="135"/>
                  </a:cubicBezTo>
                  <a:cubicBezTo>
                    <a:pt x="1022" y="98"/>
                    <a:pt x="902" y="15"/>
                    <a:pt x="901" y="14"/>
                  </a:cubicBezTo>
                  <a:cubicBezTo>
                    <a:pt x="882" y="0"/>
                    <a:pt x="855" y="5"/>
                    <a:pt x="841" y="25"/>
                  </a:cubicBezTo>
                  <a:cubicBezTo>
                    <a:pt x="827" y="44"/>
                    <a:pt x="832" y="71"/>
                    <a:pt x="851" y="85"/>
                  </a:cubicBezTo>
                  <a:cubicBezTo>
                    <a:pt x="857" y="89"/>
                    <a:pt x="984" y="177"/>
                    <a:pt x="1144" y="218"/>
                  </a:cubicBezTo>
                  <a:cubicBezTo>
                    <a:pt x="1218" y="245"/>
                    <a:pt x="1226" y="325"/>
                    <a:pt x="1229" y="398"/>
                  </a:cubicBezTo>
                  <a:cubicBezTo>
                    <a:pt x="1229" y="400"/>
                    <a:pt x="1229" y="403"/>
                    <a:pt x="1229" y="406"/>
                  </a:cubicBezTo>
                  <a:cubicBezTo>
                    <a:pt x="1229" y="434"/>
                    <a:pt x="1227" y="479"/>
                    <a:pt x="1222" y="504"/>
                  </a:cubicBezTo>
                  <a:cubicBezTo>
                    <a:pt x="1170" y="534"/>
                    <a:pt x="967" y="636"/>
                    <a:pt x="658" y="636"/>
                  </a:cubicBezTo>
                  <a:cubicBezTo>
                    <a:pt x="350" y="636"/>
                    <a:pt x="146" y="534"/>
                    <a:pt x="94" y="504"/>
                  </a:cubicBezTo>
                  <a:cubicBezTo>
                    <a:pt x="89" y="479"/>
                    <a:pt x="86" y="434"/>
                    <a:pt x="87" y="405"/>
                  </a:cubicBezTo>
                  <a:cubicBezTo>
                    <a:pt x="87" y="403"/>
                    <a:pt x="87" y="400"/>
                    <a:pt x="87" y="397"/>
                  </a:cubicBezTo>
                  <a:cubicBezTo>
                    <a:pt x="90" y="324"/>
                    <a:pt x="98" y="245"/>
                    <a:pt x="172" y="218"/>
                  </a:cubicBezTo>
                  <a:cubicBezTo>
                    <a:pt x="332" y="177"/>
                    <a:pt x="459" y="88"/>
                    <a:pt x="465" y="85"/>
                  </a:cubicBezTo>
                  <a:cubicBezTo>
                    <a:pt x="484" y="71"/>
                    <a:pt x="489" y="44"/>
                    <a:pt x="475" y="24"/>
                  </a:cubicBezTo>
                  <a:cubicBezTo>
                    <a:pt x="461" y="5"/>
                    <a:pt x="434" y="0"/>
                    <a:pt x="415" y="14"/>
                  </a:cubicBezTo>
                  <a:cubicBezTo>
                    <a:pt x="414" y="15"/>
                    <a:pt x="294" y="98"/>
                    <a:pt x="149" y="135"/>
                  </a:cubicBezTo>
                  <a:cubicBezTo>
                    <a:pt x="148" y="135"/>
                    <a:pt x="147" y="135"/>
                    <a:pt x="146" y="136"/>
                  </a:cubicBezTo>
                  <a:cubicBezTo>
                    <a:pt x="7" y="183"/>
                    <a:pt x="3" y="332"/>
                    <a:pt x="1" y="395"/>
                  </a:cubicBezTo>
                  <a:cubicBezTo>
                    <a:pt x="1" y="398"/>
                    <a:pt x="1" y="400"/>
                    <a:pt x="1" y="403"/>
                  </a:cubicBezTo>
                  <a:cubicBezTo>
                    <a:pt x="1" y="404"/>
                    <a:pt x="1" y="404"/>
                    <a:pt x="1" y="404"/>
                  </a:cubicBezTo>
                  <a:cubicBezTo>
                    <a:pt x="1" y="420"/>
                    <a:pt x="0" y="506"/>
                    <a:pt x="17" y="549"/>
                  </a:cubicBezTo>
                  <a:cubicBezTo>
                    <a:pt x="20" y="557"/>
                    <a:pt x="26" y="564"/>
                    <a:pt x="34" y="569"/>
                  </a:cubicBezTo>
                  <a:cubicBezTo>
                    <a:pt x="43" y="575"/>
                    <a:pt x="274" y="722"/>
                    <a:pt x="658" y="722"/>
                  </a:cubicBezTo>
                  <a:cubicBezTo>
                    <a:pt x="1043" y="722"/>
                    <a:pt x="1274" y="575"/>
                    <a:pt x="1283" y="569"/>
                  </a:cubicBezTo>
                  <a:cubicBezTo>
                    <a:pt x="1290" y="564"/>
                    <a:pt x="1297" y="557"/>
                    <a:pt x="1300" y="549"/>
                  </a:cubicBezTo>
                  <a:cubicBezTo>
                    <a:pt x="1316" y="506"/>
                    <a:pt x="1315" y="421"/>
                    <a:pt x="1315" y="404"/>
                  </a:cubicBezTo>
                  <a:close/>
                  <a:moveTo>
                    <a:pt x="1315" y="404"/>
                  </a:moveTo>
                  <a:cubicBezTo>
                    <a:pt x="1315" y="404"/>
                    <a:pt x="1315" y="404"/>
                    <a:pt x="1315" y="40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grpSp>
      <p:grpSp>
        <p:nvGrpSpPr>
          <p:cNvPr id="38" name="Group 262">
            <a:extLst>
              <a:ext uri="{FF2B5EF4-FFF2-40B4-BE49-F238E27FC236}">
                <a16:creationId xmlns:a16="http://schemas.microsoft.com/office/drawing/2014/main" id="{C65192E7-75C9-D6D7-EB98-859F58A2EE59}"/>
              </a:ext>
            </a:extLst>
          </p:cNvPr>
          <p:cNvGrpSpPr/>
          <p:nvPr/>
        </p:nvGrpSpPr>
        <p:grpSpPr>
          <a:xfrm>
            <a:off x="4471486" y="4188904"/>
            <a:ext cx="278197" cy="371400"/>
            <a:chOff x="-15986125" y="2049463"/>
            <a:chExt cx="3724275" cy="4972050"/>
          </a:xfrm>
          <a:solidFill>
            <a:schemeClr val="bg1"/>
          </a:solidFill>
        </p:grpSpPr>
        <p:sp>
          <p:nvSpPr>
            <p:cNvPr id="39" name="Freeform 37">
              <a:extLst>
                <a:ext uri="{FF2B5EF4-FFF2-40B4-BE49-F238E27FC236}">
                  <a16:creationId xmlns:a16="http://schemas.microsoft.com/office/drawing/2014/main" id="{C9E2125B-FC14-147D-5873-362F4AC62940}"/>
                </a:ext>
              </a:extLst>
            </p:cNvPr>
            <p:cNvSpPr>
              <a:spLocks noEditPoints="1"/>
            </p:cNvSpPr>
            <p:nvPr/>
          </p:nvSpPr>
          <p:spPr bwMode="auto">
            <a:xfrm>
              <a:off x="-15381288" y="3900488"/>
              <a:ext cx="1273175" cy="946150"/>
            </a:xfrm>
            <a:custGeom>
              <a:avLst/>
              <a:gdLst>
                <a:gd name="T0" fmla="*/ 400 w 420"/>
                <a:gd name="T1" fmla="*/ 20 h 312"/>
                <a:gd name="T2" fmla="*/ 328 w 420"/>
                <a:gd name="T3" fmla="*/ 20 h 312"/>
                <a:gd name="T4" fmla="*/ 159 w 420"/>
                <a:gd name="T5" fmla="*/ 188 h 312"/>
                <a:gd name="T6" fmla="*/ 93 w 420"/>
                <a:gd name="T7" fmla="*/ 122 h 312"/>
                <a:gd name="T8" fmla="*/ 20 w 420"/>
                <a:gd name="T9" fmla="*/ 122 h 312"/>
                <a:gd name="T10" fmla="*/ 20 w 420"/>
                <a:gd name="T11" fmla="*/ 194 h 312"/>
                <a:gd name="T12" fmla="*/ 123 w 420"/>
                <a:gd name="T13" fmla="*/ 297 h 312"/>
                <a:gd name="T14" fmla="*/ 159 w 420"/>
                <a:gd name="T15" fmla="*/ 312 h 312"/>
                <a:gd name="T16" fmla="*/ 195 w 420"/>
                <a:gd name="T17" fmla="*/ 297 h 312"/>
                <a:gd name="T18" fmla="*/ 400 w 420"/>
                <a:gd name="T19" fmla="*/ 92 h 312"/>
                <a:gd name="T20" fmla="*/ 400 w 420"/>
                <a:gd name="T21" fmla="*/ 20 h 312"/>
                <a:gd name="T22" fmla="*/ 400 w 420"/>
                <a:gd name="T23" fmla="*/ 20 h 312"/>
                <a:gd name="T24" fmla="*/ 400 w 420"/>
                <a:gd name="T25" fmla="*/ 2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0" h="312">
                  <a:moveTo>
                    <a:pt x="400" y="20"/>
                  </a:moveTo>
                  <a:cubicBezTo>
                    <a:pt x="380" y="0"/>
                    <a:pt x="348" y="0"/>
                    <a:pt x="328" y="20"/>
                  </a:cubicBezTo>
                  <a:cubicBezTo>
                    <a:pt x="159" y="188"/>
                    <a:pt x="159" y="188"/>
                    <a:pt x="159" y="188"/>
                  </a:cubicBezTo>
                  <a:cubicBezTo>
                    <a:pt x="93" y="122"/>
                    <a:pt x="93" y="122"/>
                    <a:pt x="93" y="122"/>
                  </a:cubicBezTo>
                  <a:cubicBezTo>
                    <a:pt x="73" y="102"/>
                    <a:pt x="40" y="102"/>
                    <a:pt x="20" y="122"/>
                  </a:cubicBezTo>
                  <a:cubicBezTo>
                    <a:pt x="0" y="142"/>
                    <a:pt x="0" y="174"/>
                    <a:pt x="20" y="194"/>
                  </a:cubicBezTo>
                  <a:cubicBezTo>
                    <a:pt x="123" y="297"/>
                    <a:pt x="123" y="297"/>
                    <a:pt x="123" y="297"/>
                  </a:cubicBezTo>
                  <a:cubicBezTo>
                    <a:pt x="133" y="307"/>
                    <a:pt x="146" y="312"/>
                    <a:pt x="159" y="312"/>
                  </a:cubicBezTo>
                  <a:cubicBezTo>
                    <a:pt x="172" y="312"/>
                    <a:pt x="185" y="307"/>
                    <a:pt x="195" y="297"/>
                  </a:cubicBezTo>
                  <a:cubicBezTo>
                    <a:pt x="400" y="92"/>
                    <a:pt x="400" y="92"/>
                    <a:pt x="400" y="92"/>
                  </a:cubicBezTo>
                  <a:cubicBezTo>
                    <a:pt x="420" y="72"/>
                    <a:pt x="420" y="40"/>
                    <a:pt x="400" y="20"/>
                  </a:cubicBezTo>
                  <a:close/>
                  <a:moveTo>
                    <a:pt x="400" y="20"/>
                  </a:moveTo>
                  <a:cubicBezTo>
                    <a:pt x="400" y="20"/>
                    <a:pt x="400" y="20"/>
                    <a:pt x="400"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40" name="Freeform 38">
              <a:extLst>
                <a:ext uri="{FF2B5EF4-FFF2-40B4-BE49-F238E27FC236}">
                  <a16:creationId xmlns:a16="http://schemas.microsoft.com/office/drawing/2014/main" id="{55FEFDE2-0183-C9BC-046E-BAB54232CB8F}"/>
                </a:ext>
              </a:extLst>
            </p:cNvPr>
            <p:cNvSpPr>
              <a:spLocks noEditPoints="1"/>
            </p:cNvSpPr>
            <p:nvPr/>
          </p:nvSpPr>
          <p:spPr bwMode="auto">
            <a:xfrm>
              <a:off x="-15381288" y="5140325"/>
              <a:ext cx="1273175" cy="949325"/>
            </a:xfrm>
            <a:custGeom>
              <a:avLst/>
              <a:gdLst>
                <a:gd name="T0" fmla="*/ 400 w 420"/>
                <a:gd name="T1" fmla="*/ 20 h 313"/>
                <a:gd name="T2" fmla="*/ 328 w 420"/>
                <a:gd name="T3" fmla="*/ 20 h 313"/>
                <a:gd name="T4" fmla="*/ 159 w 420"/>
                <a:gd name="T5" fmla="*/ 189 h 313"/>
                <a:gd name="T6" fmla="*/ 93 w 420"/>
                <a:gd name="T7" fmla="*/ 123 h 313"/>
                <a:gd name="T8" fmla="*/ 20 w 420"/>
                <a:gd name="T9" fmla="*/ 123 h 313"/>
                <a:gd name="T10" fmla="*/ 20 w 420"/>
                <a:gd name="T11" fmla="*/ 195 h 313"/>
                <a:gd name="T12" fmla="*/ 123 w 420"/>
                <a:gd name="T13" fmla="*/ 298 h 313"/>
                <a:gd name="T14" fmla="*/ 159 w 420"/>
                <a:gd name="T15" fmla="*/ 313 h 313"/>
                <a:gd name="T16" fmla="*/ 195 w 420"/>
                <a:gd name="T17" fmla="*/ 298 h 313"/>
                <a:gd name="T18" fmla="*/ 400 w 420"/>
                <a:gd name="T19" fmla="*/ 93 h 313"/>
                <a:gd name="T20" fmla="*/ 400 w 420"/>
                <a:gd name="T21" fmla="*/ 20 h 313"/>
                <a:gd name="T22" fmla="*/ 400 w 420"/>
                <a:gd name="T23" fmla="*/ 20 h 313"/>
                <a:gd name="T24" fmla="*/ 400 w 420"/>
                <a:gd name="T25" fmla="*/ 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0" h="313">
                  <a:moveTo>
                    <a:pt x="400" y="20"/>
                  </a:moveTo>
                  <a:cubicBezTo>
                    <a:pt x="380" y="0"/>
                    <a:pt x="348" y="0"/>
                    <a:pt x="328" y="20"/>
                  </a:cubicBezTo>
                  <a:cubicBezTo>
                    <a:pt x="159" y="189"/>
                    <a:pt x="159" y="189"/>
                    <a:pt x="159" y="189"/>
                  </a:cubicBezTo>
                  <a:cubicBezTo>
                    <a:pt x="93" y="123"/>
                    <a:pt x="93" y="123"/>
                    <a:pt x="93" y="123"/>
                  </a:cubicBezTo>
                  <a:cubicBezTo>
                    <a:pt x="73" y="103"/>
                    <a:pt x="40" y="103"/>
                    <a:pt x="20" y="123"/>
                  </a:cubicBezTo>
                  <a:cubicBezTo>
                    <a:pt x="0" y="143"/>
                    <a:pt x="0" y="175"/>
                    <a:pt x="20" y="195"/>
                  </a:cubicBezTo>
                  <a:cubicBezTo>
                    <a:pt x="123" y="298"/>
                    <a:pt x="123" y="298"/>
                    <a:pt x="123" y="298"/>
                  </a:cubicBezTo>
                  <a:cubicBezTo>
                    <a:pt x="133" y="308"/>
                    <a:pt x="146" y="313"/>
                    <a:pt x="159" y="313"/>
                  </a:cubicBezTo>
                  <a:cubicBezTo>
                    <a:pt x="172" y="313"/>
                    <a:pt x="185" y="308"/>
                    <a:pt x="195" y="298"/>
                  </a:cubicBezTo>
                  <a:cubicBezTo>
                    <a:pt x="400" y="93"/>
                    <a:pt x="400" y="93"/>
                    <a:pt x="400" y="93"/>
                  </a:cubicBezTo>
                  <a:cubicBezTo>
                    <a:pt x="420" y="73"/>
                    <a:pt x="420" y="40"/>
                    <a:pt x="400" y="20"/>
                  </a:cubicBezTo>
                  <a:close/>
                  <a:moveTo>
                    <a:pt x="400" y="20"/>
                  </a:moveTo>
                  <a:cubicBezTo>
                    <a:pt x="400" y="20"/>
                    <a:pt x="400" y="20"/>
                    <a:pt x="400"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41" name="Freeform 39">
              <a:extLst>
                <a:ext uri="{FF2B5EF4-FFF2-40B4-BE49-F238E27FC236}">
                  <a16:creationId xmlns:a16="http://schemas.microsoft.com/office/drawing/2014/main" id="{A62DCDD2-551B-52AC-9E7F-93D56A84B156}"/>
                </a:ext>
              </a:extLst>
            </p:cNvPr>
            <p:cNvSpPr>
              <a:spLocks noEditPoints="1"/>
            </p:cNvSpPr>
            <p:nvPr/>
          </p:nvSpPr>
          <p:spPr bwMode="auto">
            <a:xfrm>
              <a:off x="-13814425" y="4224338"/>
              <a:ext cx="933450" cy="312738"/>
            </a:xfrm>
            <a:custGeom>
              <a:avLst/>
              <a:gdLst>
                <a:gd name="T0" fmla="*/ 256 w 308"/>
                <a:gd name="T1" fmla="*/ 0 h 103"/>
                <a:gd name="T2" fmla="*/ 52 w 308"/>
                <a:gd name="T3" fmla="*/ 0 h 103"/>
                <a:gd name="T4" fmla="*/ 0 w 308"/>
                <a:gd name="T5" fmla="*/ 51 h 103"/>
                <a:gd name="T6" fmla="*/ 52 w 308"/>
                <a:gd name="T7" fmla="*/ 103 h 103"/>
                <a:gd name="T8" fmla="*/ 256 w 308"/>
                <a:gd name="T9" fmla="*/ 103 h 103"/>
                <a:gd name="T10" fmla="*/ 308 w 308"/>
                <a:gd name="T11" fmla="*/ 51 h 103"/>
                <a:gd name="T12" fmla="*/ 256 w 308"/>
                <a:gd name="T13" fmla="*/ 0 h 103"/>
                <a:gd name="T14" fmla="*/ 256 w 308"/>
                <a:gd name="T15" fmla="*/ 0 h 103"/>
                <a:gd name="T16" fmla="*/ 256 w 308"/>
                <a:gd name="T1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03">
                  <a:moveTo>
                    <a:pt x="256" y="0"/>
                  </a:moveTo>
                  <a:cubicBezTo>
                    <a:pt x="52" y="0"/>
                    <a:pt x="52" y="0"/>
                    <a:pt x="52" y="0"/>
                  </a:cubicBezTo>
                  <a:cubicBezTo>
                    <a:pt x="23" y="0"/>
                    <a:pt x="0" y="23"/>
                    <a:pt x="0" y="51"/>
                  </a:cubicBezTo>
                  <a:cubicBezTo>
                    <a:pt x="0" y="80"/>
                    <a:pt x="23" y="103"/>
                    <a:pt x="52" y="103"/>
                  </a:cubicBezTo>
                  <a:cubicBezTo>
                    <a:pt x="256" y="103"/>
                    <a:pt x="256" y="103"/>
                    <a:pt x="256" y="103"/>
                  </a:cubicBezTo>
                  <a:cubicBezTo>
                    <a:pt x="285" y="103"/>
                    <a:pt x="308" y="80"/>
                    <a:pt x="308" y="51"/>
                  </a:cubicBezTo>
                  <a:cubicBezTo>
                    <a:pt x="308" y="23"/>
                    <a:pt x="285" y="0"/>
                    <a:pt x="256" y="0"/>
                  </a:cubicBezTo>
                  <a:close/>
                  <a:moveTo>
                    <a:pt x="256" y="0"/>
                  </a:move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42" name="Freeform 40">
              <a:extLst>
                <a:ext uri="{FF2B5EF4-FFF2-40B4-BE49-F238E27FC236}">
                  <a16:creationId xmlns:a16="http://schemas.microsoft.com/office/drawing/2014/main" id="{6853DA9D-863D-4C34-87F0-F5FE2D2FBED7}"/>
                </a:ext>
              </a:extLst>
            </p:cNvPr>
            <p:cNvSpPr>
              <a:spLocks noEditPoints="1"/>
            </p:cNvSpPr>
            <p:nvPr/>
          </p:nvSpPr>
          <p:spPr bwMode="auto">
            <a:xfrm>
              <a:off x="-13814425" y="5467350"/>
              <a:ext cx="933450" cy="309563"/>
            </a:xfrm>
            <a:custGeom>
              <a:avLst/>
              <a:gdLst>
                <a:gd name="T0" fmla="*/ 256 w 308"/>
                <a:gd name="T1" fmla="*/ 0 h 102"/>
                <a:gd name="T2" fmla="*/ 52 w 308"/>
                <a:gd name="T3" fmla="*/ 0 h 102"/>
                <a:gd name="T4" fmla="*/ 0 w 308"/>
                <a:gd name="T5" fmla="*/ 51 h 102"/>
                <a:gd name="T6" fmla="*/ 52 w 308"/>
                <a:gd name="T7" fmla="*/ 102 h 102"/>
                <a:gd name="T8" fmla="*/ 256 w 308"/>
                <a:gd name="T9" fmla="*/ 102 h 102"/>
                <a:gd name="T10" fmla="*/ 308 w 308"/>
                <a:gd name="T11" fmla="*/ 51 h 102"/>
                <a:gd name="T12" fmla="*/ 256 w 308"/>
                <a:gd name="T13" fmla="*/ 0 h 102"/>
                <a:gd name="T14" fmla="*/ 256 w 308"/>
                <a:gd name="T15" fmla="*/ 0 h 102"/>
                <a:gd name="T16" fmla="*/ 256 w 308"/>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02">
                  <a:moveTo>
                    <a:pt x="256" y="0"/>
                  </a:moveTo>
                  <a:cubicBezTo>
                    <a:pt x="52" y="0"/>
                    <a:pt x="52" y="0"/>
                    <a:pt x="52" y="0"/>
                  </a:cubicBezTo>
                  <a:cubicBezTo>
                    <a:pt x="23" y="0"/>
                    <a:pt x="0" y="23"/>
                    <a:pt x="0" y="51"/>
                  </a:cubicBezTo>
                  <a:cubicBezTo>
                    <a:pt x="0" y="79"/>
                    <a:pt x="23" y="102"/>
                    <a:pt x="52" y="102"/>
                  </a:cubicBezTo>
                  <a:cubicBezTo>
                    <a:pt x="256" y="102"/>
                    <a:pt x="256" y="102"/>
                    <a:pt x="256" y="102"/>
                  </a:cubicBezTo>
                  <a:cubicBezTo>
                    <a:pt x="285" y="102"/>
                    <a:pt x="308" y="79"/>
                    <a:pt x="308" y="51"/>
                  </a:cubicBezTo>
                  <a:cubicBezTo>
                    <a:pt x="308" y="23"/>
                    <a:pt x="285" y="0"/>
                    <a:pt x="256" y="0"/>
                  </a:cubicBezTo>
                  <a:close/>
                  <a:moveTo>
                    <a:pt x="256" y="0"/>
                  </a:move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sp>
          <p:nvSpPr>
            <p:cNvPr id="43" name="Freeform 41">
              <a:extLst>
                <a:ext uri="{FF2B5EF4-FFF2-40B4-BE49-F238E27FC236}">
                  <a16:creationId xmlns:a16="http://schemas.microsoft.com/office/drawing/2014/main" id="{5AE5C4E5-ECCC-C55A-D030-C59EEB8B6651}"/>
                </a:ext>
              </a:extLst>
            </p:cNvPr>
            <p:cNvSpPr>
              <a:spLocks noEditPoints="1"/>
            </p:cNvSpPr>
            <p:nvPr/>
          </p:nvSpPr>
          <p:spPr bwMode="auto">
            <a:xfrm>
              <a:off x="-15986125" y="2049463"/>
              <a:ext cx="3724275" cy="4972050"/>
            </a:xfrm>
            <a:custGeom>
              <a:avLst/>
              <a:gdLst>
                <a:gd name="T0" fmla="*/ 1126 w 1228"/>
                <a:gd name="T1" fmla="*/ 205 h 1639"/>
                <a:gd name="T2" fmla="*/ 921 w 1228"/>
                <a:gd name="T3" fmla="*/ 205 h 1639"/>
                <a:gd name="T4" fmla="*/ 921 w 1228"/>
                <a:gd name="T5" fmla="*/ 154 h 1639"/>
                <a:gd name="T6" fmla="*/ 870 w 1228"/>
                <a:gd name="T7" fmla="*/ 103 h 1639"/>
                <a:gd name="T8" fmla="*/ 759 w 1228"/>
                <a:gd name="T9" fmla="*/ 103 h 1639"/>
                <a:gd name="T10" fmla="*/ 614 w 1228"/>
                <a:gd name="T11" fmla="*/ 0 h 1639"/>
                <a:gd name="T12" fmla="*/ 469 w 1228"/>
                <a:gd name="T13" fmla="*/ 103 h 1639"/>
                <a:gd name="T14" fmla="*/ 358 w 1228"/>
                <a:gd name="T15" fmla="*/ 103 h 1639"/>
                <a:gd name="T16" fmla="*/ 307 w 1228"/>
                <a:gd name="T17" fmla="*/ 154 h 1639"/>
                <a:gd name="T18" fmla="*/ 307 w 1228"/>
                <a:gd name="T19" fmla="*/ 205 h 1639"/>
                <a:gd name="T20" fmla="*/ 102 w 1228"/>
                <a:gd name="T21" fmla="*/ 205 h 1639"/>
                <a:gd name="T22" fmla="*/ 0 w 1228"/>
                <a:gd name="T23" fmla="*/ 308 h 1639"/>
                <a:gd name="T24" fmla="*/ 0 w 1228"/>
                <a:gd name="T25" fmla="*/ 1536 h 1639"/>
                <a:gd name="T26" fmla="*/ 102 w 1228"/>
                <a:gd name="T27" fmla="*/ 1639 h 1639"/>
                <a:gd name="T28" fmla="*/ 1126 w 1228"/>
                <a:gd name="T29" fmla="*/ 1639 h 1639"/>
                <a:gd name="T30" fmla="*/ 1228 w 1228"/>
                <a:gd name="T31" fmla="*/ 1536 h 1639"/>
                <a:gd name="T32" fmla="*/ 1228 w 1228"/>
                <a:gd name="T33" fmla="*/ 308 h 1639"/>
                <a:gd name="T34" fmla="*/ 1126 w 1228"/>
                <a:gd name="T35" fmla="*/ 205 h 1639"/>
                <a:gd name="T36" fmla="*/ 409 w 1228"/>
                <a:gd name="T37" fmla="*/ 205 h 1639"/>
                <a:gd name="T38" fmla="*/ 512 w 1228"/>
                <a:gd name="T39" fmla="*/ 205 h 1639"/>
                <a:gd name="T40" fmla="*/ 563 w 1228"/>
                <a:gd name="T41" fmla="*/ 154 h 1639"/>
                <a:gd name="T42" fmla="*/ 614 w 1228"/>
                <a:gd name="T43" fmla="*/ 103 h 1639"/>
                <a:gd name="T44" fmla="*/ 665 w 1228"/>
                <a:gd name="T45" fmla="*/ 154 h 1639"/>
                <a:gd name="T46" fmla="*/ 716 w 1228"/>
                <a:gd name="T47" fmla="*/ 205 h 1639"/>
                <a:gd name="T48" fmla="*/ 819 w 1228"/>
                <a:gd name="T49" fmla="*/ 205 h 1639"/>
                <a:gd name="T50" fmla="*/ 819 w 1228"/>
                <a:gd name="T51" fmla="*/ 308 h 1639"/>
                <a:gd name="T52" fmla="*/ 409 w 1228"/>
                <a:gd name="T53" fmla="*/ 308 h 1639"/>
                <a:gd name="T54" fmla="*/ 409 w 1228"/>
                <a:gd name="T55" fmla="*/ 205 h 1639"/>
                <a:gd name="T56" fmla="*/ 1126 w 1228"/>
                <a:gd name="T57" fmla="*/ 1536 h 1639"/>
                <a:gd name="T58" fmla="*/ 102 w 1228"/>
                <a:gd name="T59" fmla="*/ 1536 h 1639"/>
                <a:gd name="T60" fmla="*/ 102 w 1228"/>
                <a:gd name="T61" fmla="*/ 308 h 1639"/>
                <a:gd name="T62" fmla="*/ 307 w 1228"/>
                <a:gd name="T63" fmla="*/ 308 h 1639"/>
                <a:gd name="T64" fmla="*/ 307 w 1228"/>
                <a:gd name="T65" fmla="*/ 359 h 1639"/>
                <a:gd name="T66" fmla="*/ 358 w 1228"/>
                <a:gd name="T67" fmla="*/ 410 h 1639"/>
                <a:gd name="T68" fmla="*/ 870 w 1228"/>
                <a:gd name="T69" fmla="*/ 410 h 1639"/>
                <a:gd name="T70" fmla="*/ 921 w 1228"/>
                <a:gd name="T71" fmla="*/ 359 h 1639"/>
                <a:gd name="T72" fmla="*/ 921 w 1228"/>
                <a:gd name="T73" fmla="*/ 308 h 1639"/>
                <a:gd name="T74" fmla="*/ 1126 w 1228"/>
                <a:gd name="T75" fmla="*/ 308 h 1639"/>
                <a:gd name="T76" fmla="*/ 1126 w 1228"/>
                <a:gd name="T77" fmla="*/ 1536 h 1639"/>
                <a:gd name="T78" fmla="*/ 1126 w 1228"/>
                <a:gd name="T79" fmla="*/ 1536 h 1639"/>
                <a:gd name="T80" fmla="*/ 1126 w 1228"/>
                <a:gd name="T81" fmla="*/ 1536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28" h="1639">
                  <a:moveTo>
                    <a:pt x="1126" y="205"/>
                  </a:moveTo>
                  <a:cubicBezTo>
                    <a:pt x="921" y="205"/>
                    <a:pt x="921" y="205"/>
                    <a:pt x="921" y="205"/>
                  </a:cubicBezTo>
                  <a:cubicBezTo>
                    <a:pt x="921" y="154"/>
                    <a:pt x="921" y="154"/>
                    <a:pt x="921" y="154"/>
                  </a:cubicBezTo>
                  <a:cubicBezTo>
                    <a:pt x="921" y="126"/>
                    <a:pt x="898" y="103"/>
                    <a:pt x="870" y="103"/>
                  </a:cubicBezTo>
                  <a:cubicBezTo>
                    <a:pt x="759" y="103"/>
                    <a:pt x="759" y="103"/>
                    <a:pt x="759" y="103"/>
                  </a:cubicBezTo>
                  <a:cubicBezTo>
                    <a:pt x="738" y="43"/>
                    <a:pt x="681" y="0"/>
                    <a:pt x="614" y="0"/>
                  </a:cubicBezTo>
                  <a:cubicBezTo>
                    <a:pt x="547" y="0"/>
                    <a:pt x="490" y="43"/>
                    <a:pt x="469" y="103"/>
                  </a:cubicBezTo>
                  <a:cubicBezTo>
                    <a:pt x="358" y="103"/>
                    <a:pt x="358" y="103"/>
                    <a:pt x="358" y="103"/>
                  </a:cubicBezTo>
                  <a:cubicBezTo>
                    <a:pt x="330" y="103"/>
                    <a:pt x="307" y="126"/>
                    <a:pt x="307" y="154"/>
                  </a:cubicBezTo>
                  <a:cubicBezTo>
                    <a:pt x="307" y="205"/>
                    <a:pt x="307" y="205"/>
                    <a:pt x="307" y="205"/>
                  </a:cubicBezTo>
                  <a:cubicBezTo>
                    <a:pt x="102" y="205"/>
                    <a:pt x="102" y="205"/>
                    <a:pt x="102" y="205"/>
                  </a:cubicBezTo>
                  <a:cubicBezTo>
                    <a:pt x="46" y="205"/>
                    <a:pt x="0" y="251"/>
                    <a:pt x="0" y="308"/>
                  </a:cubicBezTo>
                  <a:cubicBezTo>
                    <a:pt x="0" y="1536"/>
                    <a:pt x="0" y="1536"/>
                    <a:pt x="0" y="1536"/>
                  </a:cubicBezTo>
                  <a:cubicBezTo>
                    <a:pt x="0" y="1593"/>
                    <a:pt x="46" y="1639"/>
                    <a:pt x="102" y="1639"/>
                  </a:cubicBezTo>
                  <a:cubicBezTo>
                    <a:pt x="1126" y="1639"/>
                    <a:pt x="1126" y="1639"/>
                    <a:pt x="1126" y="1639"/>
                  </a:cubicBezTo>
                  <a:cubicBezTo>
                    <a:pt x="1182" y="1639"/>
                    <a:pt x="1228" y="1593"/>
                    <a:pt x="1228" y="1536"/>
                  </a:cubicBezTo>
                  <a:cubicBezTo>
                    <a:pt x="1228" y="308"/>
                    <a:pt x="1228" y="308"/>
                    <a:pt x="1228" y="308"/>
                  </a:cubicBezTo>
                  <a:cubicBezTo>
                    <a:pt x="1228" y="251"/>
                    <a:pt x="1182" y="205"/>
                    <a:pt x="1126" y="205"/>
                  </a:cubicBezTo>
                  <a:close/>
                  <a:moveTo>
                    <a:pt x="409" y="205"/>
                  </a:moveTo>
                  <a:cubicBezTo>
                    <a:pt x="512" y="205"/>
                    <a:pt x="512" y="205"/>
                    <a:pt x="512" y="205"/>
                  </a:cubicBezTo>
                  <a:cubicBezTo>
                    <a:pt x="540" y="205"/>
                    <a:pt x="563" y="182"/>
                    <a:pt x="563" y="154"/>
                  </a:cubicBezTo>
                  <a:cubicBezTo>
                    <a:pt x="563" y="126"/>
                    <a:pt x="586" y="103"/>
                    <a:pt x="614" y="103"/>
                  </a:cubicBezTo>
                  <a:cubicBezTo>
                    <a:pt x="642" y="103"/>
                    <a:pt x="665" y="126"/>
                    <a:pt x="665" y="154"/>
                  </a:cubicBezTo>
                  <a:cubicBezTo>
                    <a:pt x="665" y="182"/>
                    <a:pt x="688" y="205"/>
                    <a:pt x="716" y="205"/>
                  </a:cubicBezTo>
                  <a:cubicBezTo>
                    <a:pt x="819" y="205"/>
                    <a:pt x="819" y="205"/>
                    <a:pt x="819" y="205"/>
                  </a:cubicBezTo>
                  <a:cubicBezTo>
                    <a:pt x="819" y="308"/>
                    <a:pt x="819" y="308"/>
                    <a:pt x="819" y="308"/>
                  </a:cubicBezTo>
                  <a:cubicBezTo>
                    <a:pt x="409" y="308"/>
                    <a:pt x="409" y="308"/>
                    <a:pt x="409" y="308"/>
                  </a:cubicBezTo>
                  <a:lnTo>
                    <a:pt x="409" y="205"/>
                  </a:lnTo>
                  <a:close/>
                  <a:moveTo>
                    <a:pt x="1126" y="1536"/>
                  </a:moveTo>
                  <a:cubicBezTo>
                    <a:pt x="102" y="1536"/>
                    <a:pt x="102" y="1536"/>
                    <a:pt x="102" y="1536"/>
                  </a:cubicBezTo>
                  <a:cubicBezTo>
                    <a:pt x="102" y="308"/>
                    <a:pt x="102" y="308"/>
                    <a:pt x="102" y="308"/>
                  </a:cubicBezTo>
                  <a:cubicBezTo>
                    <a:pt x="307" y="308"/>
                    <a:pt x="307" y="308"/>
                    <a:pt x="307" y="308"/>
                  </a:cubicBezTo>
                  <a:cubicBezTo>
                    <a:pt x="307" y="359"/>
                    <a:pt x="307" y="359"/>
                    <a:pt x="307" y="359"/>
                  </a:cubicBezTo>
                  <a:cubicBezTo>
                    <a:pt x="307" y="387"/>
                    <a:pt x="330" y="410"/>
                    <a:pt x="358" y="410"/>
                  </a:cubicBezTo>
                  <a:cubicBezTo>
                    <a:pt x="870" y="410"/>
                    <a:pt x="870" y="410"/>
                    <a:pt x="870" y="410"/>
                  </a:cubicBezTo>
                  <a:cubicBezTo>
                    <a:pt x="898" y="410"/>
                    <a:pt x="921" y="387"/>
                    <a:pt x="921" y="359"/>
                  </a:cubicBezTo>
                  <a:cubicBezTo>
                    <a:pt x="921" y="308"/>
                    <a:pt x="921" y="308"/>
                    <a:pt x="921" y="308"/>
                  </a:cubicBezTo>
                  <a:cubicBezTo>
                    <a:pt x="1126" y="308"/>
                    <a:pt x="1126" y="308"/>
                    <a:pt x="1126" y="308"/>
                  </a:cubicBezTo>
                  <a:lnTo>
                    <a:pt x="1126" y="1536"/>
                  </a:lnTo>
                  <a:close/>
                  <a:moveTo>
                    <a:pt x="1126" y="1536"/>
                  </a:moveTo>
                  <a:cubicBezTo>
                    <a:pt x="1126" y="1536"/>
                    <a:pt x="1126" y="1536"/>
                    <a:pt x="1126" y="15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grpSp>
      <p:sp>
        <p:nvSpPr>
          <p:cNvPr id="44" name="Freeform 42">
            <a:extLst>
              <a:ext uri="{FF2B5EF4-FFF2-40B4-BE49-F238E27FC236}">
                <a16:creationId xmlns:a16="http://schemas.microsoft.com/office/drawing/2014/main" id="{3D922F09-536D-B2B3-35B0-9471EBDC0030}"/>
              </a:ext>
            </a:extLst>
          </p:cNvPr>
          <p:cNvSpPr>
            <a:spLocks noEditPoints="1"/>
          </p:cNvSpPr>
          <p:nvPr/>
        </p:nvSpPr>
        <p:spPr bwMode="auto">
          <a:xfrm>
            <a:off x="3800509" y="3333470"/>
            <a:ext cx="366782" cy="439879"/>
          </a:xfrm>
          <a:custGeom>
            <a:avLst/>
            <a:gdLst>
              <a:gd name="T0" fmla="*/ 1102 w 1634"/>
              <a:gd name="T1" fmla="*/ 1040 h 1959"/>
              <a:gd name="T2" fmla="*/ 1102 w 1634"/>
              <a:gd name="T3" fmla="*/ 594 h 1959"/>
              <a:gd name="T4" fmla="*/ 1505 w 1634"/>
              <a:gd name="T5" fmla="*/ 817 h 1959"/>
              <a:gd name="T6" fmla="*/ 792 w 1634"/>
              <a:gd name="T7" fmla="*/ 130 h 1959"/>
              <a:gd name="T8" fmla="*/ 841 w 1634"/>
              <a:gd name="T9" fmla="*/ 130 h 1959"/>
              <a:gd name="T10" fmla="*/ 646 w 1634"/>
              <a:gd name="T11" fmla="*/ 501 h 1959"/>
              <a:gd name="T12" fmla="*/ 623 w 1634"/>
              <a:gd name="T13" fmla="*/ 817 h 1959"/>
              <a:gd name="T14" fmla="*/ 827 w 1634"/>
              <a:gd name="T15" fmla="*/ 611 h 1959"/>
              <a:gd name="T16" fmla="*/ 1010 w 1634"/>
              <a:gd name="T17" fmla="*/ 817 h 1959"/>
              <a:gd name="T18" fmla="*/ 827 w 1634"/>
              <a:gd name="T19" fmla="*/ 1023 h 1959"/>
              <a:gd name="T20" fmla="*/ 623 w 1634"/>
              <a:gd name="T21" fmla="*/ 817 h 1959"/>
              <a:gd name="T22" fmla="*/ 1090 w 1634"/>
              <a:gd name="T23" fmla="*/ 492 h 1959"/>
              <a:gd name="T24" fmla="*/ 1381 w 1634"/>
              <a:gd name="T25" fmla="*/ 424 h 1959"/>
              <a:gd name="T26" fmla="*/ 544 w 1634"/>
              <a:gd name="T27" fmla="*/ 489 h 1959"/>
              <a:gd name="T28" fmla="*/ 645 w 1634"/>
              <a:gd name="T29" fmla="*/ 151 h 1959"/>
              <a:gd name="T30" fmla="*/ 1634 w 1634"/>
              <a:gd name="T31" fmla="*/ 817 h 1959"/>
              <a:gd name="T32" fmla="*/ 13 w 1634"/>
              <a:gd name="T33" fmla="*/ 673 h 1959"/>
              <a:gd name="T34" fmla="*/ 701 w 1634"/>
              <a:gd name="T35" fmla="*/ 1755 h 1959"/>
              <a:gd name="T36" fmla="*/ 1383 w 1634"/>
              <a:gd name="T37" fmla="*/ 1565 h 1959"/>
              <a:gd name="T38" fmla="*/ 701 w 1634"/>
              <a:gd name="T39" fmla="*/ 1365 h 1959"/>
              <a:gd name="T40" fmla="*/ 144 w 1634"/>
              <a:gd name="T41" fmla="*/ 673 h 1959"/>
              <a:gd name="T42" fmla="*/ 531 w 1634"/>
              <a:gd name="T43" fmla="*/ 592 h 1959"/>
              <a:gd name="T44" fmla="*/ 531 w 1634"/>
              <a:gd name="T45" fmla="*/ 1043 h 1959"/>
              <a:gd name="T46" fmla="*/ 326 w 1634"/>
              <a:gd name="T47" fmla="*/ 1101 h 1959"/>
              <a:gd name="T48" fmla="*/ 362 w 1634"/>
              <a:gd name="T49" fmla="*/ 1142 h 1959"/>
              <a:gd name="T50" fmla="*/ 393 w 1634"/>
              <a:gd name="T51" fmla="*/ 1173 h 1959"/>
              <a:gd name="T52" fmla="*/ 569 w 1634"/>
              <a:gd name="T53" fmla="*/ 1276 h 1959"/>
              <a:gd name="T54" fmla="*/ 611 w 1634"/>
              <a:gd name="T55" fmla="*/ 1286 h 1959"/>
              <a:gd name="T56" fmla="*/ 624 w 1634"/>
              <a:gd name="T57" fmla="*/ 1287 h 1959"/>
              <a:gd name="T58" fmla="*/ 778 w 1634"/>
              <a:gd name="T59" fmla="*/ 1127 h 1959"/>
              <a:gd name="T60" fmla="*/ 988 w 1634"/>
              <a:gd name="T61" fmla="*/ 1132 h 1959"/>
              <a:gd name="T62" fmla="*/ 1060 w 1634"/>
              <a:gd name="T63" fmla="*/ 1290 h 1959"/>
              <a:gd name="T64" fmla="*/ 1381 w 1634"/>
              <a:gd name="T65" fmla="*/ 1210 h 1959"/>
              <a:gd name="T66" fmla="*/ 1336 w 1634"/>
              <a:gd name="T67" fmla="*/ 1442 h 1959"/>
              <a:gd name="T68" fmla="*/ 1336 w 1634"/>
              <a:gd name="T69" fmla="*/ 1442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34" h="1959">
                <a:moveTo>
                  <a:pt x="1434" y="1120"/>
                </a:moveTo>
                <a:cubicBezTo>
                  <a:pt x="1347" y="1084"/>
                  <a:pt x="1232" y="1056"/>
                  <a:pt x="1102" y="1040"/>
                </a:cubicBezTo>
                <a:cubicBezTo>
                  <a:pt x="1110" y="967"/>
                  <a:pt x="1113" y="892"/>
                  <a:pt x="1113" y="817"/>
                </a:cubicBezTo>
                <a:cubicBezTo>
                  <a:pt x="1113" y="742"/>
                  <a:pt x="1110" y="667"/>
                  <a:pt x="1102" y="594"/>
                </a:cubicBezTo>
                <a:cubicBezTo>
                  <a:pt x="1232" y="578"/>
                  <a:pt x="1347" y="550"/>
                  <a:pt x="1434" y="513"/>
                </a:cubicBezTo>
                <a:cubicBezTo>
                  <a:pt x="1479" y="605"/>
                  <a:pt x="1505" y="708"/>
                  <a:pt x="1505" y="817"/>
                </a:cubicBezTo>
                <a:cubicBezTo>
                  <a:pt x="1505" y="926"/>
                  <a:pt x="1479" y="1029"/>
                  <a:pt x="1434" y="1120"/>
                </a:cubicBezTo>
                <a:close/>
                <a:moveTo>
                  <a:pt x="792" y="130"/>
                </a:moveTo>
                <a:cubicBezTo>
                  <a:pt x="800" y="129"/>
                  <a:pt x="808" y="129"/>
                  <a:pt x="817" y="129"/>
                </a:cubicBezTo>
                <a:cubicBezTo>
                  <a:pt x="825" y="129"/>
                  <a:pt x="833" y="129"/>
                  <a:pt x="841" y="130"/>
                </a:cubicBezTo>
                <a:cubicBezTo>
                  <a:pt x="890" y="163"/>
                  <a:pt x="954" y="289"/>
                  <a:pt x="988" y="502"/>
                </a:cubicBezTo>
                <a:cubicBezTo>
                  <a:pt x="873" y="511"/>
                  <a:pt x="755" y="510"/>
                  <a:pt x="646" y="501"/>
                </a:cubicBezTo>
                <a:cubicBezTo>
                  <a:pt x="680" y="288"/>
                  <a:pt x="743" y="163"/>
                  <a:pt x="792" y="130"/>
                </a:cubicBezTo>
                <a:close/>
                <a:moveTo>
                  <a:pt x="623" y="817"/>
                </a:moveTo>
                <a:cubicBezTo>
                  <a:pt x="623" y="739"/>
                  <a:pt x="626" y="668"/>
                  <a:pt x="633" y="603"/>
                </a:cubicBezTo>
                <a:cubicBezTo>
                  <a:pt x="695" y="609"/>
                  <a:pt x="760" y="611"/>
                  <a:pt x="827" y="611"/>
                </a:cubicBezTo>
                <a:cubicBezTo>
                  <a:pt x="885" y="611"/>
                  <a:pt x="943" y="609"/>
                  <a:pt x="1000" y="604"/>
                </a:cubicBezTo>
                <a:cubicBezTo>
                  <a:pt x="1007" y="669"/>
                  <a:pt x="1010" y="740"/>
                  <a:pt x="1010" y="817"/>
                </a:cubicBezTo>
                <a:cubicBezTo>
                  <a:pt x="1010" y="894"/>
                  <a:pt x="1007" y="965"/>
                  <a:pt x="1000" y="1030"/>
                </a:cubicBezTo>
                <a:cubicBezTo>
                  <a:pt x="945" y="1025"/>
                  <a:pt x="886" y="1023"/>
                  <a:pt x="827" y="1023"/>
                </a:cubicBezTo>
                <a:cubicBezTo>
                  <a:pt x="760" y="1023"/>
                  <a:pt x="695" y="1025"/>
                  <a:pt x="633" y="1031"/>
                </a:cubicBezTo>
                <a:cubicBezTo>
                  <a:pt x="626" y="966"/>
                  <a:pt x="623" y="895"/>
                  <a:pt x="623" y="817"/>
                </a:cubicBezTo>
                <a:close/>
                <a:moveTo>
                  <a:pt x="1381" y="424"/>
                </a:moveTo>
                <a:cubicBezTo>
                  <a:pt x="1304" y="454"/>
                  <a:pt x="1204" y="478"/>
                  <a:pt x="1090" y="492"/>
                </a:cubicBezTo>
                <a:cubicBezTo>
                  <a:pt x="1069" y="357"/>
                  <a:pt x="1035" y="236"/>
                  <a:pt x="988" y="151"/>
                </a:cubicBezTo>
                <a:cubicBezTo>
                  <a:pt x="1150" y="192"/>
                  <a:pt x="1288" y="291"/>
                  <a:pt x="1381" y="424"/>
                </a:cubicBezTo>
                <a:close/>
                <a:moveTo>
                  <a:pt x="645" y="151"/>
                </a:moveTo>
                <a:cubicBezTo>
                  <a:pt x="598" y="236"/>
                  <a:pt x="565" y="355"/>
                  <a:pt x="544" y="489"/>
                </a:cubicBezTo>
                <a:cubicBezTo>
                  <a:pt x="431" y="474"/>
                  <a:pt x="331" y="449"/>
                  <a:pt x="257" y="418"/>
                </a:cubicBezTo>
                <a:cubicBezTo>
                  <a:pt x="350" y="288"/>
                  <a:pt x="486" y="192"/>
                  <a:pt x="645" y="151"/>
                </a:cubicBezTo>
                <a:close/>
                <a:moveTo>
                  <a:pt x="1336" y="1442"/>
                </a:moveTo>
                <a:cubicBezTo>
                  <a:pt x="1518" y="1292"/>
                  <a:pt x="1634" y="1071"/>
                  <a:pt x="1634" y="817"/>
                </a:cubicBezTo>
                <a:cubicBezTo>
                  <a:pt x="1634" y="366"/>
                  <a:pt x="1267" y="0"/>
                  <a:pt x="817" y="0"/>
                </a:cubicBezTo>
                <a:cubicBezTo>
                  <a:pt x="415" y="0"/>
                  <a:pt x="81" y="291"/>
                  <a:pt x="13" y="673"/>
                </a:cubicBezTo>
                <a:cubicBezTo>
                  <a:pt x="4" y="720"/>
                  <a:pt x="0" y="768"/>
                  <a:pt x="0" y="817"/>
                </a:cubicBezTo>
                <a:cubicBezTo>
                  <a:pt x="0" y="1268"/>
                  <a:pt x="239" y="1621"/>
                  <a:pt x="701" y="1755"/>
                </a:cubicBezTo>
                <a:cubicBezTo>
                  <a:pt x="701" y="1959"/>
                  <a:pt x="701" y="1959"/>
                  <a:pt x="701" y="1959"/>
                </a:cubicBezTo>
                <a:cubicBezTo>
                  <a:pt x="1383" y="1565"/>
                  <a:pt x="1383" y="1565"/>
                  <a:pt x="1383" y="1565"/>
                </a:cubicBezTo>
                <a:cubicBezTo>
                  <a:pt x="701" y="1172"/>
                  <a:pt x="701" y="1172"/>
                  <a:pt x="701" y="1172"/>
                </a:cubicBezTo>
                <a:cubicBezTo>
                  <a:pt x="701" y="1365"/>
                  <a:pt x="701" y="1365"/>
                  <a:pt x="701" y="1365"/>
                </a:cubicBezTo>
                <a:cubicBezTo>
                  <a:pt x="329" y="1365"/>
                  <a:pt x="130" y="1063"/>
                  <a:pt x="130" y="776"/>
                </a:cubicBezTo>
                <a:cubicBezTo>
                  <a:pt x="132" y="741"/>
                  <a:pt x="137" y="706"/>
                  <a:pt x="144" y="673"/>
                </a:cubicBezTo>
                <a:cubicBezTo>
                  <a:pt x="156" y="614"/>
                  <a:pt x="176" y="559"/>
                  <a:pt x="203" y="507"/>
                </a:cubicBezTo>
                <a:cubicBezTo>
                  <a:pt x="288" y="545"/>
                  <a:pt x="401" y="574"/>
                  <a:pt x="531" y="592"/>
                </a:cubicBezTo>
                <a:cubicBezTo>
                  <a:pt x="523" y="665"/>
                  <a:pt x="520" y="741"/>
                  <a:pt x="520" y="817"/>
                </a:cubicBezTo>
                <a:cubicBezTo>
                  <a:pt x="520" y="893"/>
                  <a:pt x="523" y="969"/>
                  <a:pt x="531" y="1043"/>
                </a:cubicBezTo>
                <a:cubicBezTo>
                  <a:pt x="452" y="1053"/>
                  <a:pt x="379" y="1068"/>
                  <a:pt x="315" y="1087"/>
                </a:cubicBezTo>
                <a:cubicBezTo>
                  <a:pt x="319" y="1092"/>
                  <a:pt x="322" y="1096"/>
                  <a:pt x="326" y="1101"/>
                </a:cubicBezTo>
                <a:cubicBezTo>
                  <a:pt x="337" y="1115"/>
                  <a:pt x="348" y="1129"/>
                  <a:pt x="359" y="1140"/>
                </a:cubicBezTo>
                <a:cubicBezTo>
                  <a:pt x="362" y="1142"/>
                  <a:pt x="362" y="1142"/>
                  <a:pt x="362" y="1142"/>
                </a:cubicBezTo>
                <a:cubicBezTo>
                  <a:pt x="364" y="1145"/>
                  <a:pt x="364" y="1145"/>
                  <a:pt x="364" y="1145"/>
                </a:cubicBezTo>
                <a:cubicBezTo>
                  <a:pt x="372" y="1154"/>
                  <a:pt x="382" y="1163"/>
                  <a:pt x="393" y="1173"/>
                </a:cubicBezTo>
                <a:cubicBezTo>
                  <a:pt x="439" y="1162"/>
                  <a:pt x="490" y="1152"/>
                  <a:pt x="544" y="1145"/>
                </a:cubicBezTo>
                <a:cubicBezTo>
                  <a:pt x="551" y="1191"/>
                  <a:pt x="559" y="1235"/>
                  <a:pt x="569" y="1276"/>
                </a:cubicBezTo>
                <a:cubicBezTo>
                  <a:pt x="570" y="1276"/>
                  <a:pt x="570" y="1276"/>
                  <a:pt x="570" y="1276"/>
                </a:cubicBezTo>
                <a:cubicBezTo>
                  <a:pt x="586" y="1282"/>
                  <a:pt x="601" y="1286"/>
                  <a:pt x="611" y="1286"/>
                </a:cubicBezTo>
                <a:cubicBezTo>
                  <a:pt x="614" y="1286"/>
                  <a:pt x="614" y="1286"/>
                  <a:pt x="614" y="1286"/>
                </a:cubicBezTo>
                <a:cubicBezTo>
                  <a:pt x="614" y="1286"/>
                  <a:pt x="622" y="1287"/>
                  <a:pt x="624" y="1287"/>
                </a:cubicBezTo>
                <a:cubicBezTo>
                  <a:pt x="624" y="1038"/>
                  <a:pt x="624" y="1038"/>
                  <a:pt x="624" y="1038"/>
                </a:cubicBezTo>
                <a:cubicBezTo>
                  <a:pt x="778" y="1127"/>
                  <a:pt x="778" y="1127"/>
                  <a:pt x="778" y="1127"/>
                </a:cubicBezTo>
                <a:cubicBezTo>
                  <a:pt x="794" y="1126"/>
                  <a:pt x="811" y="1126"/>
                  <a:pt x="827" y="1126"/>
                </a:cubicBezTo>
                <a:cubicBezTo>
                  <a:pt x="882" y="1126"/>
                  <a:pt x="936" y="1128"/>
                  <a:pt x="988" y="1132"/>
                </a:cubicBezTo>
                <a:cubicBezTo>
                  <a:pt x="982" y="1169"/>
                  <a:pt x="975" y="1204"/>
                  <a:pt x="968" y="1236"/>
                </a:cubicBezTo>
                <a:cubicBezTo>
                  <a:pt x="1060" y="1290"/>
                  <a:pt x="1060" y="1290"/>
                  <a:pt x="1060" y="1290"/>
                </a:cubicBezTo>
                <a:cubicBezTo>
                  <a:pt x="1072" y="1244"/>
                  <a:pt x="1082" y="1194"/>
                  <a:pt x="1090" y="1142"/>
                </a:cubicBezTo>
                <a:cubicBezTo>
                  <a:pt x="1204" y="1156"/>
                  <a:pt x="1304" y="1180"/>
                  <a:pt x="1381" y="1210"/>
                </a:cubicBezTo>
                <a:cubicBezTo>
                  <a:pt x="1335" y="1275"/>
                  <a:pt x="1279" y="1332"/>
                  <a:pt x="1214" y="1378"/>
                </a:cubicBezTo>
                <a:lnTo>
                  <a:pt x="1336" y="1442"/>
                </a:lnTo>
                <a:close/>
                <a:moveTo>
                  <a:pt x="1336" y="1442"/>
                </a:moveTo>
                <a:cubicBezTo>
                  <a:pt x="1336" y="1442"/>
                  <a:pt x="1336" y="1442"/>
                  <a:pt x="1336" y="1442"/>
                </a:cubicBezTo>
              </a:path>
            </a:pathLst>
          </a:custGeom>
          <a:solidFill>
            <a:schemeClr val="bg1"/>
          </a:solidFill>
          <a:ln>
            <a:noFill/>
          </a:ln>
        </p:spPr>
        <p:txBody>
          <a:bodyPr vert="horz" wrap="square" lIns="91202" tIns="45601" rIns="91202" bIns="45601" numCol="1" anchor="t" anchorCtr="0" compatLnSpc="1">
            <a:prstTxWarp prst="textNoShape">
              <a:avLst/>
            </a:prstTxWarp>
          </a:bodyPr>
          <a:lstStyle/>
          <a:p>
            <a:pPr defTabSz="1215818"/>
            <a:endParaRPr lang="en-IN" sz="2394">
              <a:solidFill>
                <a:prstClr val="black"/>
              </a:solidFill>
              <a:latin typeface="Calibri"/>
            </a:endParaRPr>
          </a:p>
        </p:txBody>
      </p:sp>
      <p:pic>
        <p:nvPicPr>
          <p:cNvPr id="45" name="Picture 3">
            <a:extLst>
              <a:ext uri="{FF2B5EF4-FFF2-40B4-BE49-F238E27FC236}">
                <a16:creationId xmlns:a16="http://schemas.microsoft.com/office/drawing/2014/main" id="{ED1052D5-0CC1-3773-C272-10FDDBB3D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4099" y="1785556"/>
            <a:ext cx="2432055" cy="2432055"/>
          </a:xfrm>
          <a:prstGeom prst="rect">
            <a:avLst/>
          </a:prstGeom>
        </p:spPr>
      </p:pic>
      <p:sp>
        <p:nvSpPr>
          <p:cNvPr id="46" name="CuadroTexto 45">
            <a:extLst>
              <a:ext uri="{FF2B5EF4-FFF2-40B4-BE49-F238E27FC236}">
                <a16:creationId xmlns:a16="http://schemas.microsoft.com/office/drawing/2014/main" id="{A494FC78-8BA3-D447-B48B-E317A1430C31}"/>
              </a:ext>
            </a:extLst>
          </p:cNvPr>
          <p:cNvSpPr txBox="1"/>
          <p:nvPr/>
        </p:nvSpPr>
        <p:spPr>
          <a:xfrm rot="18600000">
            <a:off x="4489681" y="2895838"/>
            <a:ext cx="753260" cy="263999"/>
          </a:xfrm>
          <a:prstGeom prst="rect">
            <a:avLst/>
          </a:prstGeom>
          <a:noFill/>
        </p:spPr>
        <p:txBody>
          <a:bodyPr spcFirstLastPara="1" wrap="none" numCol="1" rtlCol="0">
            <a:prstTxWarp prst="textArchUp">
              <a:avLst/>
            </a:prstTxWarp>
            <a:spAutoFit/>
          </a:bodyPr>
          <a:lstStyle>
            <a:defPPr>
              <a:defRPr lang="es-CL"/>
            </a:defPPr>
            <a:lvl1pPr algn="ctr" defTabSz="1218987">
              <a:lnSpc>
                <a:spcPct val="80000"/>
              </a:lnSpc>
              <a:defRPr sz="1400">
                <a:solidFill>
                  <a:prstClr val="black">
                    <a:lumMod val="75000"/>
                    <a:lumOff val="25000"/>
                  </a:prstClr>
                </a:solidFill>
                <a:latin typeface="Arial" panose="020B0604020202020204" pitchFamily="34" charset="0"/>
                <a:cs typeface="Arial" panose="020B0604020202020204" pitchFamily="34" charset="0"/>
              </a:defRPr>
            </a:lvl1pPr>
          </a:lstStyle>
          <a:p>
            <a:r>
              <a:rPr lang="es-CL" sz="898" dirty="0"/>
              <a:t>Grupo 1 </a:t>
            </a:r>
          </a:p>
        </p:txBody>
      </p:sp>
      <p:sp>
        <p:nvSpPr>
          <p:cNvPr id="47" name="CuadroTexto 46">
            <a:extLst>
              <a:ext uri="{FF2B5EF4-FFF2-40B4-BE49-F238E27FC236}">
                <a16:creationId xmlns:a16="http://schemas.microsoft.com/office/drawing/2014/main" id="{DCD35889-5A07-AC23-F007-63AB1B6EB03B}"/>
              </a:ext>
            </a:extLst>
          </p:cNvPr>
          <p:cNvSpPr txBox="1"/>
          <p:nvPr/>
        </p:nvSpPr>
        <p:spPr>
          <a:xfrm rot="18937100">
            <a:off x="3372296" y="2455749"/>
            <a:ext cx="1379851" cy="435905"/>
          </a:xfrm>
          <a:prstGeom prst="rect">
            <a:avLst/>
          </a:prstGeom>
          <a:noFill/>
        </p:spPr>
        <p:txBody>
          <a:bodyPr spcFirstLastPara="1" wrap="none" numCol="1" rtlCol="0">
            <a:prstTxWarp prst="textArchUp">
              <a:avLst/>
            </a:prstTxWarp>
            <a:spAutoFit/>
          </a:bodyPr>
          <a:lstStyle>
            <a:defPPr>
              <a:defRPr lang="es-CL"/>
            </a:defPPr>
            <a:lvl1pPr algn="ctr" defTabSz="1218987">
              <a:lnSpc>
                <a:spcPct val="80000"/>
              </a:lnSpc>
              <a:defRPr sz="1400">
                <a:solidFill>
                  <a:prstClr val="black">
                    <a:lumMod val="75000"/>
                    <a:lumOff val="25000"/>
                  </a:prstClr>
                </a:solidFill>
                <a:latin typeface="Arial" panose="020B0604020202020204" pitchFamily="34" charset="0"/>
                <a:cs typeface="Arial" panose="020B0604020202020204" pitchFamily="34" charset="0"/>
              </a:defRPr>
            </a:lvl1pPr>
          </a:lstStyle>
          <a:p>
            <a:r>
              <a:rPr lang="es-CL" sz="1097" dirty="0"/>
              <a:t>Contribuyente</a:t>
            </a:r>
          </a:p>
          <a:p>
            <a:r>
              <a:rPr lang="es-CL" sz="1097" dirty="0"/>
              <a:t>Iniciado</a:t>
            </a:r>
          </a:p>
        </p:txBody>
      </p:sp>
      <p:sp>
        <p:nvSpPr>
          <p:cNvPr id="48" name="CuadroTexto 47">
            <a:extLst>
              <a:ext uri="{FF2B5EF4-FFF2-40B4-BE49-F238E27FC236}">
                <a16:creationId xmlns:a16="http://schemas.microsoft.com/office/drawing/2014/main" id="{80FA91FF-9292-441D-B535-9C78D49F3A6A}"/>
              </a:ext>
            </a:extLst>
          </p:cNvPr>
          <p:cNvSpPr txBox="1"/>
          <p:nvPr/>
        </p:nvSpPr>
        <p:spPr>
          <a:xfrm rot="5008981">
            <a:off x="2967185" y="3390692"/>
            <a:ext cx="989491" cy="435905"/>
          </a:xfrm>
          <a:prstGeom prst="rect">
            <a:avLst/>
          </a:prstGeom>
          <a:noFill/>
        </p:spPr>
        <p:txBody>
          <a:bodyPr spcFirstLastPara="1" wrap="none" numCol="1" rtlCol="0">
            <a:prstTxWarp prst="textArchDown">
              <a:avLst/>
            </a:prstTxWarp>
            <a:spAutoFit/>
          </a:bodyPr>
          <a:lstStyle>
            <a:defPPr>
              <a:defRPr lang="es-CL"/>
            </a:defPPr>
            <a:lvl1pPr algn="ctr" defTabSz="1218987">
              <a:lnSpc>
                <a:spcPct val="80000"/>
              </a:lnSpc>
              <a:defRPr sz="1400">
                <a:solidFill>
                  <a:prstClr val="black">
                    <a:lumMod val="75000"/>
                    <a:lumOff val="25000"/>
                  </a:prstClr>
                </a:solidFill>
                <a:latin typeface="Arial" panose="020B0604020202020204" pitchFamily="34" charset="0"/>
                <a:cs typeface="Arial" panose="020B0604020202020204" pitchFamily="34" charset="0"/>
              </a:defRPr>
            </a:lvl1pPr>
          </a:lstStyle>
          <a:p>
            <a:r>
              <a:rPr lang="es-CL" sz="1396" dirty="0"/>
              <a:t>Primera Emisión</a:t>
            </a:r>
          </a:p>
        </p:txBody>
      </p:sp>
      <p:sp>
        <p:nvSpPr>
          <p:cNvPr id="49" name="CuadroTexto 48">
            <a:extLst>
              <a:ext uri="{FF2B5EF4-FFF2-40B4-BE49-F238E27FC236}">
                <a16:creationId xmlns:a16="http://schemas.microsoft.com/office/drawing/2014/main" id="{FDB7EEDA-FB7D-8383-C32F-B9017EC8A70C}"/>
              </a:ext>
            </a:extLst>
          </p:cNvPr>
          <p:cNvSpPr txBox="1"/>
          <p:nvPr/>
        </p:nvSpPr>
        <p:spPr>
          <a:xfrm rot="5131274">
            <a:off x="4303803" y="3425078"/>
            <a:ext cx="753260" cy="263999"/>
          </a:xfrm>
          <a:prstGeom prst="rect">
            <a:avLst/>
          </a:prstGeom>
          <a:noFill/>
        </p:spPr>
        <p:txBody>
          <a:bodyPr spcFirstLastPara="1" wrap="none" numCol="1" rtlCol="0">
            <a:prstTxWarp prst="textArchDown">
              <a:avLst/>
            </a:prstTxWarp>
            <a:spAutoFit/>
          </a:bodyPr>
          <a:lstStyle>
            <a:defPPr>
              <a:defRPr lang="es-CL"/>
            </a:defPPr>
            <a:lvl1pPr algn="ctr" defTabSz="1218987">
              <a:lnSpc>
                <a:spcPct val="80000"/>
              </a:lnSpc>
              <a:defRPr sz="1400">
                <a:solidFill>
                  <a:prstClr val="black">
                    <a:lumMod val="75000"/>
                    <a:lumOff val="25000"/>
                  </a:prstClr>
                </a:solidFill>
                <a:latin typeface="Arial" panose="020B0604020202020204" pitchFamily="34" charset="0"/>
                <a:cs typeface="Arial" panose="020B0604020202020204" pitchFamily="34" charset="0"/>
              </a:defRPr>
            </a:lvl1pPr>
          </a:lstStyle>
          <a:p>
            <a:r>
              <a:rPr lang="es-CL" sz="898" dirty="0"/>
              <a:t>Grupo 2</a:t>
            </a:r>
          </a:p>
        </p:txBody>
      </p:sp>
      <p:sp>
        <p:nvSpPr>
          <p:cNvPr id="50" name="CuadroTexto 49">
            <a:extLst>
              <a:ext uri="{FF2B5EF4-FFF2-40B4-BE49-F238E27FC236}">
                <a16:creationId xmlns:a16="http://schemas.microsoft.com/office/drawing/2014/main" id="{5211F015-E60D-3EF5-1688-759BDA06F969}"/>
              </a:ext>
            </a:extLst>
          </p:cNvPr>
          <p:cNvSpPr txBox="1"/>
          <p:nvPr/>
        </p:nvSpPr>
        <p:spPr>
          <a:xfrm rot="1648873">
            <a:off x="4680329" y="3889359"/>
            <a:ext cx="753260" cy="263999"/>
          </a:xfrm>
          <a:prstGeom prst="rect">
            <a:avLst/>
          </a:prstGeom>
          <a:noFill/>
        </p:spPr>
        <p:txBody>
          <a:bodyPr spcFirstLastPara="1" wrap="none" numCol="1" rtlCol="0">
            <a:prstTxWarp prst="textArchDown">
              <a:avLst/>
            </a:prstTxWarp>
            <a:spAutoFit/>
          </a:bodyPr>
          <a:lstStyle>
            <a:defPPr>
              <a:defRPr lang="es-CL"/>
            </a:defPPr>
            <a:lvl1pPr algn="ctr" defTabSz="1218987">
              <a:lnSpc>
                <a:spcPct val="80000"/>
              </a:lnSpc>
              <a:defRPr sz="900">
                <a:solidFill>
                  <a:prstClr val="black">
                    <a:lumMod val="75000"/>
                    <a:lumOff val="25000"/>
                  </a:prstClr>
                </a:solidFill>
                <a:latin typeface="Arial" panose="020B0604020202020204" pitchFamily="34" charset="0"/>
                <a:cs typeface="Arial" panose="020B0604020202020204" pitchFamily="34" charset="0"/>
              </a:defRPr>
            </a:lvl1pPr>
          </a:lstStyle>
          <a:p>
            <a:r>
              <a:rPr lang="es-CL" sz="898" dirty="0"/>
              <a:t>Grupo 3</a:t>
            </a:r>
          </a:p>
        </p:txBody>
      </p:sp>
      <p:sp>
        <p:nvSpPr>
          <p:cNvPr id="51" name="CuadroTexto 50">
            <a:extLst>
              <a:ext uri="{FF2B5EF4-FFF2-40B4-BE49-F238E27FC236}">
                <a16:creationId xmlns:a16="http://schemas.microsoft.com/office/drawing/2014/main" id="{50E897F8-F35C-3AC6-3D75-2E7699F97855}"/>
              </a:ext>
            </a:extLst>
          </p:cNvPr>
          <p:cNvSpPr txBox="1"/>
          <p:nvPr/>
        </p:nvSpPr>
        <p:spPr>
          <a:xfrm>
            <a:off x="5704960" y="4140055"/>
            <a:ext cx="753260" cy="263999"/>
          </a:xfrm>
          <a:prstGeom prst="rect">
            <a:avLst/>
          </a:prstGeom>
          <a:noFill/>
        </p:spPr>
        <p:txBody>
          <a:bodyPr spcFirstLastPara="1" wrap="none" numCol="1" rtlCol="0">
            <a:prstTxWarp prst="textArchDown">
              <a:avLst/>
            </a:prstTxWarp>
            <a:spAutoFit/>
          </a:bodyPr>
          <a:lstStyle>
            <a:defPPr>
              <a:defRPr lang="es-CL"/>
            </a:defPPr>
            <a:lvl1pPr algn="ctr" defTabSz="1218987">
              <a:lnSpc>
                <a:spcPct val="80000"/>
              </a:lnSpc>
              <a:defRPr sz="900">
                <a:solidFill>
                  <a:prstClr val="black">
                    <a:lumMod val="75000"/>
                    <a:lumOff val="25000"/>
                  </a:prstClr>
                </a:solidFill>
                <a:latin typeface="Arial" panose="020B0604020202020204" pitchFamily="34" charset="0"/>
                <a:cs typeface="Arial" panose="020B0604020202020204" pitchFamily="34" charset="0"/>
              </a:defRPr>
            </a:lvl1pPr>
          </a:lstStyle>
          <a:p>
            <a:r>
              <a:rPr lang="es-CL" sz="898" dirty="0"/>
              <a:t>Grupo 4</a:t>
            </a:r>
          </a:p>
        </p:txBody>
      </p:sp>
      <p:sp>
        <p:nvSpPr>
          <p:cNvPr id="52" name="CuadroTexto 51">
            <a:extLst>
              <a:ext uri="{FF2B5EF4-FFF2-40B4-BE49-F238E27FC236}">
                <a16:creationId xmlns:a16="http://schemas.microsoft.com/office/drawing/2014/main" id="{F808C28D-015F-7158-786D-4873B71603B3}"/>
              </a:ext>
            </a:extLst>
          </p:cNvPr>
          <p:cNvSpPr txBox="1"/>
          <p:nvPr/>
        </p:nvSpPr>
        <p:spPr>
          <a:xfrm rot="19712455">
            <a:off x="6616691" y="3914204"/>
            <a:ext cx="753260" cy="263999"/>
          </a:xfrm>
          <a:prstGeom prst="rect">
            <a:avLst/>
          </a:prstGeom>
          <a:noFill/>
        </p:spPr>
        <p:txBody>
          <a:bodyPr spcFirstLastPara="1" wrap="none" numCol="1" rtlCol="0">
            <a:prstTxWarp prst="textArchDown">
              <a:avLst/>
            </a:prstTxWarp>
            <a:spAutoFit/>
          </a:bodyPr>
          <a:lstStyle>
            <a:defPPr>
              <a:defRPr lang="es-CL"/>
            </a:defPPr>
            <a:lvl1pPr algn="ctr" defTabSz="1218987">
              <a:lnSpc>
                <a:spcPct val="80000"/>
              </a:lnSpc>
              <a:defRPr sz="900">
                <a:solidFill>
                  <a:prstClr val="black">
                    <a:lumMod val="75000"/>
                    <a:lumOff val="25000"/>
                  </a:prstClr>
                </a:solidFill>
                <a:latin typeface="Arial" panose="020B0604020202020204" pitchFamily="34" charset="0"/>
                <a:cs typeface="Arial" panose="020B0604020202020204" pitchFamily="34" charset="0"/>
              </a:defRPr>
            </a:lvl1pPr>
          </a:lstStyle>
          <a:p>
            <a:r>
              <a:rPr lang="es-CL" sz="898" dirty="0"/>
              <a:t>Grupo 5</a:t>
            </a:r>
          </a:p>
        </p:txBody>
      </p:sp>
      <p:sp>
        <p:nvSpPr>
          <p:cNvPr id="53" name="CuadroTexto 52">
            <a:extLst>
              <a:ext uri="{FF2B5EF4-FFF2-40B4-BE49-F238E27FC236}">
                <a16:creationId xmlns:a16="http://schemas.microsoft.com/office/drawing/2014/main" id="{927D7C3B-5ECC-A6A0-573B-3A82B677CC15}"/>
              </a:ext>
            </a:extLst>
          </p:cNvPr>
          <p:cNvSpPr txBox="1"/>
          <p:nvPr/>
        </p:nvSpPr>
        <p:spPr>
          <a:xfrm rot="17290474">
            <a:off x="7134176" y="3398642"/>
            <a:ext cx="753260" cy="263999"/>
          </a:xfrm>
          <a:prstGeom prst="rect">
            <a:avLst/>
          </a:prstGeom>
          <a:noFill/>
        </p:spPr>
        <p:txBody>
          <a:bodyPr spcFirstLastPara="1" wrap="none" numCol="1" rtlCol="0">
            <a:prstTxWarp prst="textArchDown">
              <a:avLst/>
            </a:prstTxWarp>
            <a:spAutoFit/>
          </a:bodyPr>
          <a:lstStyle>
            <a:defPPr>
              <a:defRPr lang="es-CL"/>
            </a:defPPr>
            <a:lvl1pPr algn="ctr" defTabSz="1218987">
              <a:lnSpc>
                <a:spcPct val="80000"/>
              </a:lnSpc>
              <a:defRPr sz="900">
                <a:solidFill>
                  <a:prstClr val="black">
                    <a:lumMod val="75000"/>
                    <a:lumOff val="25000"/>
                  </a:prstClr>
                </a:solidFill>
                <a:latin typeface="Arial" panose="020B0604020202020204" pitchFamily="34" charset="0"/>
                <a:cs typeface="Arial" panose="020B0604020202020204" pitchFamily="34" charset="0"/>
              </a:defRPr>
            </a:lvl1pPr>
          </a:lstStyle>
          <a:p>
            <a:r>
              <a:rPr lang="es-CL" sz="898" dirty="0"/>
              <a:t>Grupo 6</a:t>
            </a:r>
          </a:p>
        </p:txBody>
      </p:sp>
      <p:sp>
        <p:nvSpPr>
          <p:cNvPr id="54" name="CuadroTexto 53">
            <a:extLst>
              <a:ext uri="{FF2B5EF4-FFF2-40B4-BE49-F238E27FC236}">
                <a16:creationId xmlns:a16="http://schemas.microsoft.com/office/drawing/2014/main" id="{8CB1F562-3A32-6B0A-23F5-AF9AA8F8223C}"/>
              </a:ext>
            </a:extLst>
          </p:cNvPr>
          <p:cNvSpPr txBox="1"/>
          <p:nvPr/>
        </p:nvSpPr>
        <p:spPr>
          <a:xfrm rot="2714403">
            <a:off x="6909431" y="2949215"/>
            <a:ext cx="753260" cy="263999"/>
          </a:xfrm>
          <a:prstGeom prst="rect">
            <a:avLst/>
          </a:prstGeom>
          <a:noFill/>
        </p:spPr>
        <p:txBody>
          <a:bodyPr spcFirstLastPara="1" wrap="none" numCol="1" rtlCol="0">
            <a:prstTxWarp prst="textArchUp">
              <a:avLst/>
            </a:prstTxWarp>
            <a:spAutoFit/>
          </a:bodyPr>
          <a:lstStyle>
            <a:defPPr>
              <a:defRPr lang="es-CL"/>
            </a:defPPr>
            <a:lvl1pPr algn="ctr" defTabSz="1218987">
              <a:lnSpc>
                <a:spcPct val="80000"/>
              </a:lnSpc>
              <a:defRPr sz="1400">
                <a:solidFill>
                  <a:prstClr val="black">
                    <a:lumMod val="75000"/>
                    <a:lumOff val="25000"/>
                  </a:prstClr>
                </a:solidFill>
                <a:latin typeface="Arial" panose="020B0604020202020204" pitchFamily="34" charset="0"/>
                <a:cs typeface="Arial" panose="020B0604020202020204" pitchFamily="34" charset="0"/>
              </a:defRPr>
            </a:lvl1pPr>
          </a:lstStyle>
          <a:p>
            <a:r>
              <a:rPr lang="es-CL" sz="898" dirty="0"/>
              <a:t>Grupo 7</a:t>
            </a:r>
          </a:p>
        </p:txBody>
      </p:sp>
      <p:sp>
        <p:nvSpPr>
          <p:cNvPr id="55" name="CuadroTexto 54">
            <a:extLst>
              <a:ext uri="{FF2B5EF4-FFF2-40B4-BE49-F238E27FC236}">
                <a16:creationId xmlns:a16="http://schemas.microsoft.com/office/drawing/2014/main" id="{9DACBFD9-C01D-38A3-BD94-C0BC38EAE5A5}"/>
              </a:ext>
            </a:extLst>
          </p:cNvPr>
          <p:cNvSpPr txBox="1"/>
          <p:nvPr/>
        </p:nvSpPr>
        <p:spPr>
          <a:xfrm rot="1863947">
            <a:off x="3540411" y="4583954"/>
            <a:ext cx="1565358" cy="435905"/>
          </a:xfrm>
          <a:prstGeom prst="rect">
            <a:avLst/>
          </a:prstGeom>
          <a:noFill/>
        </p:spPr>
        <p:txBody>
          <a:bodyPr spcFirstLastPara="1" wrap="none" numCol="1" rtlCol="0">
            <a:prstTxWarp prst="textArchDown">
              <a:avLst/>
            </a:prstTxWarp>
            <a:spAutoFit/>
          </a:bodyPr>
          <a:lstStyle>
            <a:defPPr>
              <a:defRPr lang="es-CL"/>
            </a:defPPr>
            <a:lvl1pPr algn="ctr" defTabSz="1218987">
              <a:lnSpc>
                <a:spcPct val="80000"/>
              </a:lnSpc>
              <a:defRPr sz="1400">
                <a:solidFill>
                  <a:prstClr val="black">
                    <a:lumMod val="75000"/>
                    <a:lumOff val="25000"/>
                  </a:prstClr>
                </a:solidFill>
                <a:latin typeface="Arial" panose="020B0604020202020204" pitchFamily="34" charset="0"/>
                <a:cs typeface="Arial" panose="020B0604020202020204" pitchFamily="34" charset="0"/>
              </a:defRPr>
            </a:lvl1pPr>
          </a:lstStyle>
          <a:p>
            <a:r>
              <a:rPr lang="es-CL" sz="1396" dirty="0"/>
              <a:t>Tercera Declaración </a:t>
            </a:r>
          </a:p>
          <a:p>
            <a:r>
              <a:rPr lang="es-CL" sz="1396" dirty="0"/>
              <a:t>Impuesto</a:t>
            </a:r>
          </a:p>
        </p:txBody>
      </p:sp>
      <p:sp>
        <p:nvSpPr>
          <p:cNvPr id="56" name="CuadroTexto 55">
            <a:extLst>
              <a:ext uri="{FF2B5EF4-FFF2-40B4-BE49-F238E27FC236}">
                <a16:creationId xmlns:a16="http://schemas.microsoft.com/office/drawing/2014/main" id="{898B32F2-2384-5979-0DAD-922202176568}"/>
              </a:ext>
            </a:extLst>
          </p:cNvPr>
          <p:cNvSpPr txBox="1"/>
          <p:nvPr/>
        </p:nvSpPr>
        <p:spPr>
          <a:xfrm>
            <a:off x="5670268" y="5104770"/>
            <a:ext cx="938333" cy="435905"/>
          </a:xfrm>
          <a:prstGeom prst="rect">
            <a:avLst/>
          </a:prstGeom>
          <a:noFill/>
        </p:spPr>
        <p:txBody>
          <a:bodyPr spcFirstLastPara="1" wrap="none" numCol="1" rtlCol="0">
            <a:prstTxWarp prst="textArchDown">
              <a:avLst/>
            </a:prstTxWarp>
            <a:spAutoFit/>
          </a:bodyPr>
          <a:lstStyle>
            <a:defPPr>
              <a:defRPr lang="es-CL"/>
            </a:defPPr>
            <a:lvl1pPr algn="ctr" defTabSz="1218987">
              <a:lnSpc>
                <a:spcPct val="80000"/>
              </a:lnSpc>
              <a:defRPr sz="1400">
                <a:solidFill>
                  <a:prstClr val="black">
                    <a:lumMod val="75000"/>
                    <a:lumOff val="25000"/>
                  </a:prstClr>
                </a:solidFill>
                <a:latin typeface="Arial" panose="020B0604020202020204" pitchFamily="34" charset="0"/>
                <a:cs typeface="Arial" panose="020B0604020202020204" pitchFamily="34" charset="0"/>
              </a:defRPr>
            </a:lvl1pPr>
          </a:lstStyle>
          <a:p>
            <a:r>
              <a:rPr lang="es-CL" sz="1396" dirty="0"/>
              <a:t>Primer Año</a:t>
            </a:r>
          </a:p>
        </p:txBody>
      </p:sp>
      <p:sp>
        <p:nvSpPr>
          <p:cNvPr id="57" name="CuadroTexto 56">
            <a:extLst>
              <a:ext uri="{FF2B5EF4-FFF2-40B4-BE49-F238E27FC236}">
                <a16:creationId xmlns:a16="http://schemas.microsoft.com/office/drawing/2014/main" id="{9A44E07A-A8CA-D215-77A0-DF0C196C4006}"/>
              </a:ext>
            </a:extLst>
          </p:cNvPr>
          <p:cNvSpPr txBox="1"/>
          <p:nvPr/>
        </p:nvSpPr>
        <p:spPr>
          <a:xfrm rot="19373634">
            <a:off x="7230058" y="4668672"/>
            <a:ext cx="1379851" cy="263999"/>
          </a:xfrm>
          <a:prstGeom prst="rect">
            <a:avLst/>
          </a:prstGeom>
          <a:noFill/>
        </p:spPr>
        <p:txBody>
          <a:bodyPr spcFirstLastPara="1" wrap="none" numCol="1" rtlCol="0">
            <a:prstTxWarp prst="textArchDown">
              <a:avLst/>
            </a:prstTxWarp>
            <a:spAutoFit/>
          </a:bodyPr>
          <a:lstStyle>
            <a:defPPr>
              <a:defRPr lang="es-CL"/>
            </a:defPPr>
            <a:lvl1pPr algn="ctr" defTabSz="1218987">
              <a:lnSpc>
                <a:spcPct val="80000"/>
              </a:lnSpc>
              <a:defRPr sz="1400">
                <a:solidFill>
                  <a:prstClr val="black">
                    <a:lumMod val="75000"/>
                    <a:lumOff val="25000"/>
                  </a:prstClr>
                </a:solidFill>
                <a:latin typeface="Arial" panose="020B0604020202020204" pitchFamily="34" charset="0"/>
                <a:cs typeface="Arial" panose="020B0604020202020204" pitchFamily="34" charset="0"/>
              </a:defRPr>
            </a:lvl1pPr>
          </a:lstStyle>
          <a:p>
            <a:r>
              <a:rPr lang="es-CL" sz="1396" dirty="0"/>
              <a:t>Segundo año</a:t>
            </a:r>
          </a:p>
        </p:txBody>
      </p:sp>
      <p:sp>
        <p:nvSpPr>
          <p:cNvPr id="58" name="CuadroTexto 57">
            <a:extLst>
              <a:ext uri="{FF2B5EF4-FFF2-40B4-BE49-F238E27FC236}">
                <a16:creationId xmlns:a16="http://schemas.microsoft.com/office/drawing/2014/main" id="{D4AAB777-4920-3FCA-3547-E3F6E3808C2C}"/>
              </a:ext>
            </a:extLst>
          </p:cNvPr>
          <p:cNvSpPr txBox="1"/>
          <p:nvPr/>
        </p:nvSpPr>
        <p:spPr>
          <a:xfrm rot="16200000">
            <a:off x="8082080" y="3406858"/>
            <a:ext cx="938333" cy="435905"/>
          </a:xfrm>
          <a:prstGeom prst="rect">
            <a:avLst/>
          </a:prstGeom>
          <a:noFill/>
        </p:spPr>
        <p:txBody>
          <a:bodyPr spcFirstLastPara="1" wrap="none" numCol="1" rtlCol="0">
            <a:prstTxWarp prst="textArchDown">
              <a:avLst/>
            </a:prstTxWarp>
            <a:spAutoFit/>
          </a:bodyPr>
          <a:lstStyle>
            <a:defPPr>
              <a:defRPr lang="es-CL"/>
            </a:defPPr>
            <a:lvl1pPr algn="ctr" defTabSz="1218987">
              <a:lnSpc>
                <a:spcPct val="80000"/>
              </a:lnSpc>
              <a:defRPr sz="1400">
                <a:solidFill>
                  <a:prstClr val="black">
                    <a:lumMod val="75000"/>
                    <a:lumOff val="25000"/>
                  </a:prstClr>
                </a:solidFill>
                <a:latin typeface="Arial" panose="020B0604020202020204" pitchFamily="34" charset="0"/>
                <a:cs typeface="Arial" panose="020B0604020202020204" pitchFamily="34" charset="0"/>
              </a:defRPr>
            </a:lvl1pPr>
          </a:lstStyle>
          <a:p>
            <a:r>
              <a:rPr lang="es-CL" sz="1396" dirty="0"/>
              <a:t>Tercer año</a:t>
            </a:r>
          </a:p>
        </p:txBody>
      </p:sp>
      <p:sp>
        <p:nvSpPr>
          <p:cNvPr id="59" name="CuadroTexto 58">
            <a:extLst>
              <a:ext uri="{FF2B5EF4-FFF2-40B4-BE49-F238E27FC236}">
                <a16:creationId xmlns:a16="http://schemas.microsoft.com/office/drawing/2014/main" id="{B9E57AB3-823D-DA75-CD5A-82C7F6AF88FD}"/>
              </a:ext>
            </a:extLst>
          </p:cNvPr>
          <p:cNvSpPr txBox="1"/>
          <p:nvPr/>
        </p:nvSpPr>
        <p:spPr>
          <a:xfrm rot="2820117">
            <a:off x="7388368" y="2523970"/>
            <a:ext cx="1530012" cy="227162"/>
          </a:xfrm>
          <a:prstGeom prst="rect">
            <a:avLst/>
          </a:prstGeom>
          <a:noFill/>
        </p:spPr>
        <p:txBody>
          <a:bodyPr spcFirstLastPara="1" wrap="none" numCol="1" rtlCol="0">
            <a:prstTxWarp prst="textArchUp">
              <a:avLst/>
            </a:prstTxWarp>
            <a:spAutoFit/>
          </a:bodyPr>
          <a:lstStyle>
            <a:defPPr>
              <a:defRPr lang="es-CL"/>
            </a:defPPr>
            <a:lvl1pPr algn="ctr" defTabSz="1218987">
              <a:lnSpc>
                <a:spcPct val="80000"/>
              </a:lnSpc>
              <a:defRPr sz="1100">
                <a:solidFill>
                  <a:prstClr val="black">
                    <a:lumMod val="75000"/>
                    <a:lumOff val="25000"/>
                  </a:prstClr>
                </a:solidFill>
                <a:latin typeface="Arial" panose="020B0604020202020204" pitchFamily="34" charset="0"/>
                <a:cs typeface="Arial" panose="020B0604020202020204" pitchFamily="34" charset="0"/>
              </a:defRPr>
            </a:lvl1pPr>
          </a:lstStyle>
          <a:p>
            <a:r>
              <a:rPr lang="es-CL" sz="1097" dirty="0"/>
              <a:t>En Régimen</a:t>
            </a:r>
          </a:p>
        </p:txBody>
      </p:sp>
      <p:cxnSp>
        <p:nvCxnSpPr>
          <p:cNvPr id="60" name="Straight Connector 67">
            <a:extLst>
              <a:ext uri="{FF2B5EF4-FFF2-40B4-BE49-F238E27FC236}">
                <a16:creationId xmlns:a16="http://schemas.microsoft.com/office/drawing/2014/main" id="{F6FB438F-E0E3-3F26-D54D-D28CBCFF1344}"/>
              </a:ext>
            </a:extLst>
          </p:cNvPr>
          <p:cNvCxnSpPr>
            <a:cxnSpLocks/>
          </p:cNvCxnSpPr>
          <p:nvPr/>
        </p:nvCxnSpPr>
        <p:spPr>
          <a:xfrm>
            <a:off x="690027" y="2533662"/>
            <a:ext cx="19887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1" name="CuadroTexto 60">
            <a:extLst>
              <a:ext uri="{FF2B5EF4-FFF2-40B4-BE49-F238E27FC236}">
                <a16:creationId xmlns:a16="http://schemas.microsoft.com/office/drawing/2014/main" id="{DBD596CF-3192-C953-78C6-2F0FEB8A435C}"/>
              </a:ext>
            </a:extLst>
          </p:cNvPr>
          <p:cNvSpPr txBox="1"/>
          <p:nvPr/>
        </p:nvSpPr>
        <p:spPr>
          <a:xfrm>
            <a:off x="729068" y="2063521"/>
            <a:ext cx="1984922" cy="337672"/>
          </a:xfrm>
          <a:prstGeom prst="rect">
            <a:avLst/>
          </a:prstGeom>
          <a:noFill/>
        </p:spPr>
        <p:txBody>
          <a:bodyPr wrap="square" rtlCol="0">
            <a:spAutoFit/>
          </a:bodyPr>
          <a:lstStyle>
            <a:defPPr>
              <a:defRPr lang="es-CL"/>
            </a:defPPr>
            <a:lvl1pPr algn="r" defTabSz="1218987">
              <a:defRPr sz="1600" kern="0">
                <a:solidFill>
                  <a:prstClr val="black">
                    <a:lumMod val="50000"/>
                    <a:lumOff val="50000"/>
                  </a:prstClr>
                </a:solidFill>
                <a:latin typeface="Arial" pitchFamily="34" charset="0"/>
                <a:cs typeface="Arial" pitchFamily="34" charset="0"/>
              </a:defRPr>
            </a:lvl1pPr>
          </a:lstStyle>
          <a:p>
            <a:r>
              <a:rPr lang="es-CL" sz="1596" dirty="0"/>
              <a:t>Modelo 1: Iniciado</a:t>
            </a:r>
          </a:p>
        </p:txBody>
      </p:sp>
      <p:cxnSp>
        <p:nvCxnSpPr>
          <p:cNvPr id="62" name="Straight Connector 67">
            <a:extLst>
              <a:ext uri="{FF2B5EF4-FFF2-40B4-BE49-F238E27FC236}">
                <a16:creationId xmlns:a16="http://schemas.microsoft.com/office/drawing/2014/main" id="{AC6ED45E-C9C2-310E-C357-32B87750F57C}"/>
              </a:ext>
            </a:extLst>
          </p:cNvPr>
          <p:cNvCxnSpPr>
            <a:cxnSpLocks/>
          </p:cNvCxnSpPr>
          <p:nvPr/>
        </p:nvCxnSpPr>
        <p:spPr>
          <a:xfrm>
            <a:off x="1462208" y="5583100"/>
            <a:ext cx="19887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3" name="CuadroTexto 62">
            <a:extLst>
              <a:ext uri="{FF2B5EF4-FFF2-40B4-BE49-F238E27FC236}">
                <a16:creationId xmlns:a16="http://schemas.microsoft.com/office/drawing/2014/main" id="{225816B7-D535-125B-35E9-634FB81F54C6}"/>
              </a:ext>
            </a:extLst>
          </p:cNvPr>
          <p:cNvSpPr txBox="1"/>
          <p:nvPr/>
        </p:nvSpPr>
        <p:spPr>
          <a:xfrm>
            <a:off x="1315108" y="5228508"/>
            <a:ext cx="2202533" cy="337672"/>
          </a:xfrm>
          <a:prstGeom prst="rect">
            <a:avLst/>
          </a:prstGeom>
          <a:noFill/>
        </p:spPr>
        <p:txBody>
          <a:bodyPr wrap="square" rtlCol="0">
            <a:spAutoFit/>
          </a:bodyPr>
          <a:lstStyle>
            <a:defPPr>
              <a:defRPr lang="es-CL"/>
            </a:defPPr>
            <a:lvl1pPr algn="r" defTabSz="1218987">
              <a:defRPr sz="1600" kern="0">
                <a:solidFill>
                  <a:prstClr val="black">
                    <a:lumMod val="50000"/>
                    <a:lumOff val="50000"/>
                  </a:prstClr>
                </a:solidFill>
                <a:latin typeface="Arial" pitchFamily="34" charset="0"/>
                <a:cs typeface="Arial" pitchFamily="34" charset="0"/>
              </a:defRPr>
            </a:lvl1pPr>
          </a:lstStyle>
          <a:p>
            <a:r>
              <a:rPr lang="es-CL" sz="1596" dirty="0"/>
              <a:t>Modelo 3: Novatos 2</a:t>
            </a:r>
          </a:p>
        </p:txBody>
      </p:sp>
      <p:cxnSp>
        <p:nvCxnSpPr>
          <p:cNvPr id="1024" name="Straight Connector 67">
            <a:extLst>
              <a:ext uri="{FF2B5EF4-FFF2-40B4-BE49-F238E27FC236}">
                <a16:creationId xmlns:a16="http://schemas.microsoft.com/office/drawing/2014/main" id="{113E43C9-31D1-2908-D34B-A7D681BF7EB4}"/>
              </a:ext>
            </a:extLst>
          </p:cNvPr>
          <p:cNvCxnSpPr>
            <a:cxnSpLocks/>
          </p:cNvCxnSpPr>
          <p:nvPr/>
        </p:nvCxnSpPr>
        <p:spPr>
          <a:xfrm>
            <a:off x="8711318" y="5583100"/>
            <a:ext cx="19887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25" name="CuadroTexto 1024">
            <a:extLst>
              <a:ext uri="{FF2B5EF4-FFF2-40B4-BE49-F238E27FC236}">
                <a16:creationId xmlns:a16="http://schemas.microsoft.com/office/drawing/2014/main" id="{F9B3C3F8-E6BB-A51F-9EF7-C75225E94EF6}"/>
              </a:ext>
            </a:extLst>
          </p:cNvPr>
          <p:cNvSpPr txBox="1"/>
          <p:nvPr/>
        </p:nvSpPr>
        <p:spPr>
          <a:xfrm>
            <a:off x="8711318" y="5061243"/>
            <a:ext cx="2505572" cy="583252"/>
          </a:xfrm>
          <a:prstGeom prst="rect">
            <a:avLst/>
          </a:prstGeom>
          <a:noFill/>
        </p:spPr>
        <p:txBody>
          <a:bodyPr wrap="square" rtlCol="0">
            <a:spAutoFit/>
          </a:bodyPr>
          <a:lstStyle>
            <a:defPPr>
              <a:defRPr lang="es-CL"/>
            </a:defPPr>
            <a:lvl1pPr algn="r" defTabSz="1218987">
              <a:defRPr sz="1600" kern="0">
                <a:solidFill>
                  <a:prstClr val="black">
                    <a:lumMod val="50000"/>
                    <a:lumOff val="50000"/>
                  </a:prstClr>
                </a:solidFill>
                <a:latin typeface="Arial" pitchFamily="34" charset="0"/>
                <a:cs typeface="Arial" pitchFamily="34" charset="0"/>
              </a:defRPr>
            </a:lvl1pPr>
          </a:lstStyle>
          <a:p>
            <a:r>
              <a:rPr lang="es-CL" sz="1596" dirty="0"/>
              <a:t>Modelo 5: Desde 2° Año</a:t>
            </a:r>
          </a:p>
          <a:p>
            <a:endParaRPr lang="es-CL" sz="1596" dirty="0"/>
          </a:p>
        </p:txBody>
      </p:sp>
      <p:cxnSp>
        <p:nvCxnSpPr>
          <p:cNvPr id="1027" name="Straight Connector 67">
            <a:extLst>
              <a:ext uri="{FF2B5EF4-FFF2-40B4-BE49-F238E27FC236}">
                <a16:creationId xmlns:a16="http://schemas.microsoft.com/office/drawing/2014/main" id="{72F66ADE-FCB5-14EE-6177-7881CBE507FB}"/>
              </a:ext>
            </a:extLst>
          </p:cNvPr>
          <p:cNvCxnSpPr>
            <a:cxnSpLocks/>
          </p:cNvCxnSpPr>
          <p:nvPr/>
        </p:nvCxnSpPr>
        <p:spPr>
          <a:xfrm>
            <a:off x="9372715" y="2401193"/>
            <a:ext cx="19887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28" name="CuadroTexto 1027">
            <a:extLst>
              <a:ext uri="{FF2B5EF4-FFF2-40B4-BE49-F238E27FC236}">
                <a16:creationId xmlns:a16="http://schemas.microsoft.com/office/drawing/2014/main" id="{0357CF3F-7F2F-67AC-E801-D2702DEF7FD1}"/>
              </a:ext>
            </a:extLst>
          </p:cNvPr>
          <p:cNvSpPr txBox="1"/>
          <p:nvPr/>
        </p:nvSpPr>
        <p:spPr>
          <a:xfrm>
            <a:off x="8604160" y="1900815"/>
            <a:ext cx="3475093" cy="337672"/>
          </a:xfrm>
          <a:prstGeom prst="rect">
            <a:avLst/>
          </a:prstGeom>
          <a:noFill/>
        </p:spPr>
        <p:txBody>
          <a:bodyPr wrap="square" rtlCol="0">
            <a:spAutoFit/>
          </a:bodyPr>
          <a:lstStyle>
            <a:defPPr>
              <a:defRPr lang="es-CL"/>
            </a:defPPr>
            <a:lvl1pPr algn="r" defTabSz="1218987">
              <a:defRPr sz="1600" kern="0">
                <a:solidFill>
                  <a:prstClr val="black">
                    <a:lumMod val="50000"/>
                    <a:lumOff val="50000"/>
                  </a:prstClr>
                </a:solidFill>
                <a:latin typeface="Arial" pitchFamily="34" charset="0"/>
                <a:cs typeface="Arial" pitchFamily="34" charset="0"/>
              </a:defRPr>
            </a:lvl1pPr>
          </a:lstStyle>
          <a:p>
            <a:r>
              <a:rPr lang="es-CL" sz="1596" dirty="0"/>
              <a:t>Modelo 7: </a:t>
            </a:r>
            <a:r>
              <a:rPr lang="es-ES" sz="1596" dirty="0"/>
              <a:t>Predictivo hasta el 3° mes</a:t>
            </a:r>
          </a:p>
        </p:txBody>
      </p:sp>
      <p:cxnSp>
        <p:nvCxnSpPr>
          <p:cNvPr id="1029" name="Straight Connector 67">
            <a:extLst>
              <a:ext uri="{FF2B5EF4-FFF2-40B4-BE49-F238E27FC236}">
                <a16:creationId xmlns:a16="http://schemas.microsoft.com/office/drawing/2014/main" id="{1866FF3E-62AC-F0FF-96B6-2B408880B68F}"/>
              </a:ext>
            </a:extLst>
          </p:cNvPr>
          <p:cNvCxnSpPr>
            <a:cxnSpLocks/>
          </p:cNvCxnSpPr>
          <p:nvPr/>
        </p:nvCxnSpPr>
        <p:spPr>
          <a:xfrm>
            <a:off x="450839" y="3774084"/>
            <a:ext cx="19887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30" name="CuadroTexto 1029">
            <a:extLst>
              <a:ext uri="{FF2B5EF4-FFF2-40B4-BE49-F238E27FC236}">
                <a16:creationId xmlns:a16="http://schemas.microsoft.com/office/drawing/2014/main" id="{0BD3C0BA-0584-4C01-3983-51ACFF07A1F5}"/>
              </a:ext>
            </a:extLst>
          </p:cNvPr>
          <p:cNvSpPr txBox="1"/>
          <p:nvPr/>
        </p:nvSpPr>
        <p:spPr>
          <a:xfrm>
            <a:off x="120476" y="3303404"/>
            <a:ext cx="2439509" cy="337672"/>
          </a:xfrm>
          <a:prstGeom prst="rect">
            <a:avLst/>
          </a:prstGeom>
          <a:noFill/>
        </p:spPr>
        <p:txBody>
          <a:bodyPr wrap="square" rtlCol="0">
            <a:spAutoFit/>
          </a:bodyPr>
          <a:lstStyle>
            <a:defPPr>
              <a:defRPr lang="es-CL"/>
            </a:defPPr>
            <a:lvl1pPr algn="r" defTabSz="1218987">
              <a:defRPr sz="1600" kern="0">
                <a:solidFill>
                  <a:prstClr val="black">
                    <a:lumMod val="50000"/>
                    <a:lumOff val="50000"/>
                  </a:prstClr>
                </a:solidFill>
                <a:latin typeface="Arial" pitchFamily="34" charset="0"/>
                <a:cs typeface="Arial" pitchFamily="34" charset="0"/>
              </a:defRPr>
            </a:lvl1pPr>
          </a:lstStyle>
          <a:p>
            <a:r>
              <a:rPr lang="es-CL" sz="1596" dirty="0"/>
              <a:t>Modelo 2: Novatos 1</a:t>
            </a:r>
          </a:p>
        </p:txBody>
      </p:sp>
      <p:cxnSp>
        <p:nvCxnSpPr>
          <p:cNvPr id="1032" name="Straight Connector 67">
            <a:extLst>
              <a:ext uri="{FF2B5EF4-FFF2-40B4-BE49-F238E27FC236}">
                <a16:creationId xmlns:a16="http://schemas.microsoft.com/office/drawing/2014/main" id="{6C096444-79A4-B9FD-1F50-7007D4D0A676}"/>
              </a:ext>
            </a:extLst>
          </p:cNvPr>
          <p:cNvCxnSpPr>
            <a:cxnSpLocks/>
          </p:cNvCxnSpPr>
          <p:nvPr/>
        </p:nvCxnSpPr>
        <p:spPr>
          <a:xfrm>
            <a:off x="5128661" y="6611661"/>
            <a:ext cx="19887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61" name="CuadroTexto 1060">
            <a:extLst>
              <a:ext uri="{FF2B5EF4-FFF2-40B4-BE49-F238E27FC236}">
                <a16:creationId xmlns:a16="http://schemas.microsoft.com/office/drawing/2014/main" id="{A452B90D-13A0-4240-913F-F60814AAC875}"/>
              </a:ext>
            </a:extLst>
          </p:cNvPr>
          <p:cNvSpPr txBox="1"/>
          <p:nvPr/>
        </p:nvSpPr>
        <p:spPr>
          <a:xfrm>
            <a:off x="4924838" y="6118159"/>
            <a:ext cx="2451702" cy="337672"/>
          </a:xfrm>
          <a:prstGeom prst="rect">
            <a:avLst/>
          </a:prstGeom>
          <a:noFill/>
        </p:spPr>
        <p:txBody>
          <a:bodyPr wrap="square" rtlCol="0">
            <a:spAutoFit/>
          </a:bodyPr>
          <a:lstStyle>
            <a:defPPr>
              <a:defRPr lang="es-CL"/>
            </a:defPPr>
            <a:lvl1pPr algn="r" defTabSz="1218987">
              <a:defRPr sz="1600" kern="0">
                <a:solidFill>
                  <a:prstClr val="black">
                    <a:lumMod val="50000"/>
                    <a:lumOff val="50000"/>
                  </a:prstClr>
                </a:solidFill>
                <a:latin typeface="Arial" pitchFamily="34" charset="0"/>
                <a:cs typeface="Arial" pitchFamily="34" charset="0"/>
              </a:defRPr>
            </a:lvl1pPr>
          </a:lstStyle>
          <a:p>
            <a:r>
              <a:rPr lang="es-CL" sz="1596" dirty="0"/>
              <a:t>Modelo 4: Hasta  1° Año</a:t>
            </a:r>
          </a:p>
        </p:txBody>
      </p:sp>
      <p:cxnSp>
        <p:nvCxnSpPr>
          <p:cNvPr id="1063" name="Straight Connector 67">
            <a:extLst>
              <a:ext uri="{FF2B5EF4-FFF2-40B4-BE49-F238E27FC236}">
                <a16:creationId xmlns:a16="http://schemas.microsoft.com/office/drawing/2014/main" id="{D718600D-9763-7DEB-73AE-34A64F45182A}"/>
              </a:ext>
            </a:extLst>
          </p:cNvPr>
          <p:cNvCxnSpPr>
            <a:cxnSpLocks/>
          </p:cNvCxnSpPr>
          <p:nvPr/>
        </p:nvCxnSpPr>
        <p:spPr>
          <a:xfrm>
            <a:off x="9785328" y="4029511"/>
            <a:ext cx="19887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66" name="CuadroTexto 1065">
            <a:extLst>
              <a:ext uri="{FF2B5EF4-FFF2-40B4-BE49-F238E27FC236}">
                <a16:creationId xmlns:a16="http://schemas.microsoft.com/office/drawing/2014/main" id="{42E43BDD-4941-C341-0A23-795271CD96B1}"/>
              </a:ext>
            </a:extLst>
          </p:cNvPr>
          <p:cNvSpPr txBox="1"/>
          <p:nvPr/>
        </p:nvSpPr>
        <p:spPr>
          <a:xfrm>
            <a:off x="9430469" y="3380148"/>
            <a:ext cx="2805001" cy="337672"/>
          </a:xfrm>
          <a:prstGeom prst="rect">
            <a:avLst/>
          </a:prstGeom>
          <a:noFill/>
        </p:spPr>
        <p:txBody>
          <a:bodyPr wrap="square" rtlCol="0">
            <a:spAutoFit/>
          </a:bodyPr>
          <a:lstStyle>
            <a:defPPr>
              <a:defRPr lang="es-CL"/>
            </a:defPPr>
            <a:lvl1pPr algn="r" defTabSz="1218987">
              <a:defRPr sz="1600" kern="0">
                <a:solidFill>
                  <a:prstClr val="black">
                    <a:lumMod val="50000"/>
                    <a:lumOff val="50000"/>
                  </a:prstClr>
                </a:solidFill>
                <a:latin typeface="Arial" pitchFamily="34" charset="0"/>
                <a:cs typeface="Arial" pitchFamily="34" charset="0"/>
              </a:defRPr>
            </a:lvl1pPr>
          </a:lstStyle>
          <a:p>
            <a:pPr algn="l"/>
            <a:r>
              <a:rPr lang="es-CL" sz="1596" dirty="0"/>
              <a:t>Modelo 6: Desde 3° Año</a:t>
            </a:r>
          </a:p>
        </p:txBody>
      </p:sp>
      <p:pic>
        <p:nvPicPr>
          <p:cNvPr id="1069" name="Gráfico 1068" descr="Reloj de arena terminado con relleno sólido">
            <a:extLst>
              <a:ext uri="{FF2B5EF4-FFF2-40B4-BE49-F238E27FC236}">
                <a16:creationId xmlns:a16="http://schemas.microsoft.com/office/drawing/2014/main" id="{6D22475D-172E-15E5-3A3C-40CB8D2D19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5900" y="4599281"/>
            <a:ext cx="359063" cy="359063"/>
          </a:xfrm>
          <a:prstGeom prst="rect">
            <a:avLst/>
          </a:prstGeom>
        </p:spPr>
      </p:pic>
      <p:pic>
        <p:nvPicPr>
          <p:cNvPr id="1070" name="Gráfico 1069" descr="Calendario mensual contorno">
            <a:extLst>
              <a:ext uri="{FF2B5EF4-FFF2-40B4-BE49-F238E27FC236}">
                <a16:creationId xmlns:a16="http://schemas.microsoft.com/office/drawing/2014/main" id="{9D23F6DD-5FAD-2731-B7BC-C5D3A6CDD5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65440" y="4173095"/>
            <a:ext cx="502688" cy="502688"/>
          </a:xfrm>
          <a:prstGeom prst="rect">
            <a:avLst/>
          </a:prstGeom>
        </p:spPr>
      </p:pic>
      <p:pic>
        <p:nvPicPr>
          <p:cNvPr id="1071" name="Gráfico 1070" descr="Calendario contorno">
            <a:extLst>
              <a:ext uri="{FF2B5EF4-FFF2-40B4-BE49-F238E27FC236}">
                <a16:creationId xmlns:a16="http://schemas.microsoft.com/office/drawing/2014/main" id="{AE954D7F-181F-AE30-1219-68CD95C6594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84526" y="3279720"/>
            <a:ext cx="502688" cy="502688"/>
          </a:xfrm>
          <a:prstGeom prst="rect">
            <a:avLst/>
          </a:prstGeom>
        </p:spPr>
      </p:pic>
      <p:pic>
        <p:nvPicPr>
          <p:cNvPr id="1072" name="Gráfico 1071" descr="Huellas contorno">
            <a:extLst>
              <a:ext uri="{FF2B5EF4-FFF2-40B4-BE49-F238E27FC236}">
                <a16:creationId xmlns:a16="http://schemas.microsoft.com/office/drawing/2014/main" id="{73CDB75C-9803-321C-A42D-06E503C2381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41913" y="2434188"/>
            <a:ext cx="538594" cy="538594"/>
          </a:xfrm>
          <a:prstGeom prst="rect">
            <a:avLst/>
          </a:prstGeom>
        </p:spPr>
      </p:pic>
      <p:sp>
        <p:nvSpPr>
          <p:cNvPr id="1073" name="CuadroTexto 1072">
            <a:extLst>
              <a:ext uri="{FF2B5EF4-FFF2-40B4-BE49-F238E27FC236}">
                <a16:creationId xmlns:a16="http://schemas.microsoft.com/office/drawing/2014/main" id="{949F59FD-70D2-4CFA-979B-ABAC88D89ED2}"/>
              </a:ext>
            </a:extLst>
          </p:cNvPr>
          <p:cNvSpPr txBox="1"/>
          <p:nvPr/>
        </p:nvSpPr>
        <p:spPr>
          <a:xfrm>
            <a:off x="3014998" y="1338738"/>
            <a:ext cx="6120867" cy="368370"/>
          </a:xfrm>
          <a:prstGeom prst="rect">
            <a:avLst/>
          </a:prstGeom>
          <a:noFill/>
        </p:spPr>
        <p:txBody>
          <a:bodyPr wrap="square">
            <a:spAutoFit/>
          </a:bodyPr>
          <a:lstStyle/>
          <a:p>
            <a:pPr algn="ctr"/>
            <a:r>
              <a:rPr lang="es-CL" sz="1795" b="1" dirty="0">
                <a:latin typeface="Milky Nice" pitchFamily="2" charset="0"/>
              </a:rPr>
              <a:t>Modelos Aplicados</a:t>
            </a:r>
          </a:p>
        </p:txBody>
      </p:sp>
      <p:sp>
        <p:nvSpPr>
          <p:cNvPr id="1074" name="CuadroTexto 1073">
            <a:extLst>
              <a:ext uri="{FF2B5EF4-FFF2-40B4-BE49-F238E27FC236}">
                <a16:creationId xmlns:a16="http://schemas.microsoft.com/office/drawing/2014/main" id="{B58EB854-51DC-2259-3167-C136E8A8393E}"/>
              </a:ext>
            </a:extLst>
          </p:cNvPr>
          <p:cNvSpPr txBox="1"/>
          <p:nvPr/>
        </p:nvSpPr>
        <p:spPr>
          <a:xfrm>
            <a:off x="8547744" y="6027804"/>
            <a:ext cx="3388903" cy="828833"/>
          </a:xfrm>
          <a:prstGeom prst="rect">
            <a:avLst/>
          </a:prstGeom>
          <a:noFill/>
        </p:spPr>
        <p:txBody>
          <a:bodyPr wrap="square">
            <a:spAutoFit/>
          </a:bodyPr>
          <a:lstStyle/>
          <a:p>
            <a:pPr algn="just"/>
            <a:r>
              <a:rPr lang="es-ES" sz="1596" b="1" dirty="0">
                <a:solidFill>
                  <a:schemeClr val="tx2"/>
                </a:solidFill>
              </a:rPr>
              <a:t>Foco Análisis: </a:t>
            </a:r>
            <a:r>
              <a:rPr lang="es-ES" sz="1596" i="1" dirty="0">
                <a:solidFill>
                  <a:schemeClr val="tx2"/>
                </a:solidFill>
              </a:rPr>
              <a:t>Contribuyentes que </a:t>
            </a:r>
            <a:r>
              <a:rPr lang="es-ES" sz="1596" i="1" u="sng" dirty="0">
                <a:solidFill>
                  <a:schemeClr val="tx2"/>
                </a:solidFill>
              </a:rPr>
              <a:t>no quieren cumplir</a:t>
            </a:r>
            <a:r>
              <a:rPr lang="es-ES" sz="1596" i="1" dirty="0">
                <a:solidFill>
                  <a:schemeClr val="tx2"/>
                </a:solidFill>
              </a:rPr>
              <a:t> con sus obligaciones tributarias. </a:t>
            </a:r>
          </a:p>
        </p:txBody>
      </p:sp>
      <p:grpSp>
        <p:nvGrpSpPr>
          <p:cNvPr id="1075" name="Grupo 1074">
            <a:extLst>
              <a:ext uri="{FF2B5EF4-FFF2-40B4-BE49-F238E27FC236}">
                <a16:creationId xmlns:a16="http://schemas.microsoft.com/office/drawing/2014/main" id="{840E36CB-BBFE-3736-17C3-A5D150F0CA8D}"/>
              </a:ext>
            </a:extLst>
          </p:cNvPr>
          <p:cNvGrpSpPr/>
          <p:nvPr/>
        </p:nvGrpSpPr>
        <p:grpSpPr>
          <a:xfrm>
            <a:off x="0" y="198"/>
            <a:ext cx="12162650" cy="485166"/>
            <a:chOff x="0" y="-1"/>
            <a:chExt cx="12194406" cy="486433"/>
          </a:xfrm>
        </p:grpSpPr>
        <p:sp>
          <p:nvSpPr>
            <p:cNvPr id="1076" name="Rectángulo 1075">
              <a:extLst>
                <a:ext uri="{FF2B5EF4-FFF2-40B4-BE49-F238E27FC236}">
                  <a16:creationId xmlns:a16="http://schemas.microsoft.com/office/drawing/2014/main" id="{AA6D61A3-F10F-E1EB-52B2-54E3F3EA2280}"/>
                </a:ext>
              </a:extLst>
            </p:cNvPr>
            <p:cNvSpPr/>
            <p:nvPr/>
          </p:nvSpPr>
          <p:spPr>
            <a:xfrm>
              <a:off x="0" y="-1"/>
              <a:ext cx="3296105" cy="486431"/>
            </a:xfrm>
            <a:prstGeom prst="rect">
              <a:avLst/>
            </a:prstGeom>
            <a:gradFill flip="none" rotWithShape="1">
              <a:gsLst>
                <a:gs pos="0">
                  <a:schemeClr val="bg1"/>
                </a:gs>
                <a:gs pos="38000">
                  <a:schemeClr val="bg1"/>
                </a:gs>
                <a:gs pos="75000">
                  <a:srgbClr val="0070C0"/>
                </a:gs>
                <a:gs pos="10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defRPr/>
              </a:pPr>
              <a:endParaRPr lang="es-CL" sz="1795">
                <a:solidFill>
                  <a:prstClr val="white"/>
                </a:solidFill>
                <a:latin typeface="Calibri" panose="020F0502020204030204"/>
              </a:endParaRPr>
            </a:p>
          </p:txBody>
        </p:sp>
        <p:sp>
          <p:nvSpPr>
            <p:cNvPr id="1077" name="Rectángulo 1076">
              <a:extLst>
                <a:ext uri="{FF2B5EF4-FFF2-40B4-BE49-F238E27FC236}">
                  <a16:creationId xmlns:a16="http://schemas.microsoft.com/office/drawing/2014/main" id="{136FAF21-BC47-5CDA-8294-8AB9233F5DDD}"/>
                </a:ext>
              </a:extLst>
            </p:cNvPr>
            <p:cNvSpPr/>
            <p:nvPr/>
          </p:nvSpPr>
          <p:spPr>
            <a:xfrm>
              <a:off x="3296105" y="12"/>
              <a:ext cx="8898301" cy="4864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defRPr/>
              </a:pPr>
              <a:endParaRPr lang="es-CL" sz="1347" dirty="0">
                <a:solidFill>
                  <a:prstClr val="white"/>
                </a:solidFill>
                <a:latin typeface="Calibri" panose="020F0502020204030204"/>
              </a:endParaRPr>
            </a:p>
          </p:txBody>
        </p:sp>
        <p:pic>
          <p:nvPicPr>
            <p:cNvPr id="1078" name="Imagen 1077">
              <a:extLst>
                <a:ext uri="{FF2B5EF4-FFF2-40B4-BE49-F238E27FC236}">
                  <a16:creationId xmlns:a16="http://schemas.microsoft.com/office/drawing/2014/main" id="{666394BE-4B62-B32A-9248-C5CC9C00BDEE}"/>
                </a:ext>
              </a:extLst>
            </p:cNvPr>
            <p:cNvPicPr>
              <a:picLocks noChangeAspect="1"/>
            </p:cNvPicPr>
            <p:nvPr/>
          </p:nvPicPr>
          <p:blipFill>
            <a:blip r:embed="rId12"/>
            <a:stretch>
              <a:fillRect/>
            </a:stretch>
          </p:blipFill>
          <p:spPr>
            <a:xfrm>
              <a:off x="219240" y="66876"/>
              <a:ext cx="890177" cy="325082"/>
            </a:xfrm>
            <a:prstGeom prst="rect">
              <a:avLst/>
            </a:prstGeom>
          </p:spPr>
        </p:pic>
      </p:grpSp>
      <p:sp>
        <p:nvSpPr>
          <p:cNvPr id="1079" name="CuadroTexto 1078">
            <a:extLst>
              <a:ext uri="{FF2B5EF4-FFF2-40B4-BE49-F238E27FC236}">
                <a16:creationId xmlns:a16="http://schemas.microsoft.com/office/drawing/2014/main" id="{A5611391-F099-F2BA-5186-B5F090E26E6B}"/>
              </a:ext>
            </a:extLst>
          </p:cNvPr>
          <p:cNvSpPr txBox="1"/>
          <p:nvPr/>
        </p:nvSpPr>
        <p:spPr>
          <a:xfrm>
            <a:off x="188494" y="703871"/>
            <a:ext cx="9688760" cy="431876"/>
          </a:xfrm>
          <a:prstGeom prst="rect">
            <a:avLst/>
          </a:prstGeom>
        </p:spPr>
        <p:txBody>
          <a:bodyPr wrap="square">
            <a:spAutoFit/>
          </a:bodyPr>
          <a:lstStyle>
            <a:defPPr>
              <a:defRPr lang="es-CL"/>
            </a:defPPr>
            <a:lvl1pPr>
              <a:defRPr sz="2700" b="1">
                <a:solidFill>
                  <a:schemeClr val="tx2"/>
                </a:solidFill>
              </a:defRPr>
            </a:lvl1pPr>
            <a:lvl2pPr marL="514350" lvl="1" algn="just">
              <a:lnSpc>
                <a:spcPct val="80000"/>
              </a:lnSpc>
              <a:defRPr sz="2400">
                <a:solidFill>
                  <a:schemeClr val="tx2"/>
                </a:solidFill>
              </a:defRPr>
            </a:lvl2pPr>
          </a:lstStyle>
          <a:p>
            <a:pPr lvl="1"/>
            <a:r>
              <a:rPr lang="es-ES" sz="2693" b="1" dirty="0"/>
              <a:t>Modelos de Detección</a:t>
            </a:r>
            <a:endParaRPr lang="es-CL" sz="2693" b="1" dirty="0"/>
          </a:p>
        </p:txBody>
      </p:sp>
    </p:spTree>
    <p:extLst>
      <p:ext uri="{BB962C8B-B14F-4D97-AF65-F5344CB8AC3E}">
        <p14:creationId xmlns:p14="http://schemas.microsoft.com/office/powerpoint/2010/main" val="1619646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0" name="Picture 36">
            <a:extLst>
              <a:ext uri="{FF2B5EF4-FFF2-40B4-BE49-F238E27FC236}">
                <a16:creationId xmlns:a16="http://schemas.microsoft.com/office/drawing/2014/main" id="{E06072F9-35D6-E41D-E1AB-748BA83D221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768842" y="1906997"/>
            <a:ext cx="3384000"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6">
            <a:extLst>
              <a:ext uri="{FF2B5EF4-FFF2-40B4-BE49-F238E27FC236}">
                <a16:creationId xmlns:a16="http://schemas.microsoft.com/office/drawing/2014/main" id="{3CDA772B-B980-0D53-1169-C4095681FCF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8842" y="4858148"/>
            <a:ext cx="3420000"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35">
            <a:extLst>
              <a:ext uri="{FF2B5EF4-FFF2-40B4-BE49-F238E27FC236}">
                <a16:creationId xmlns:a16="http://schemas.microsoft.com/office/drawing/2014/main" id="{61660094-63B6-2D5C-E0FA-671FEBF583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2791"/>
          <a:stretch/>
        </p:blipFill>
        <p:spPr bwMode="auto">
          <a:xfrm>
            <a:off x="0" y="199"/>
            <a:ext cx="8763000" cy="684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upo 9"/>
          <p:cNvGrpSpPr/>
          <p:nvPr/>
        </p:nvGrpSpPr>
        <p:grpSpPr>
          <a:xfrm>
            <a:off x="1520031" y="-1204263"/>
            <a:ext cx="9120188" cy="919257"/>
            <a:chOff x="2171700" y="734786"/>
            <a:chExt cx="3853544" cy="921657"/>
          </a:xfrm>
        </p:grpSpPr>
        <p:sp>
          <p:nvSpPr>
            <p:cNvPr id="14" name="Rectángulo 13"/>
            <p:cNvSpPr/>
            <p:nvPr/>
          </p:nvSpPr>
          <p:spPr>
            <a:xfrm>
              <a:off x="2171700" y="1084943"/>
              <a:ext cx="963386" cy="571500"/>
            </a:xfrm>
            <a:prstGeom prst="rect">
              <a:avLst/>
            </a:prstGeom>
            <a:solidFill>
              <a:srgbClr val="EB5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5" name="Rectángulo 14"/>
            <p:cNvSpPr/>
            <p:nvPr/>
          </p:nvSpPr>
          <p:spPr>
            <a:xfrm>
              <a:off x="3135086" y="734786"/>
              <a:ext cx="963386" cy="571500"/>
            </a:xfrm>
            <a:prstGeom prst="rect">
              <a:avLst/>
            </a:prstGeom>
            <a:solidFill>
              <a:srgbClr val="EB5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6" name="Rectángulo 15"/>
            <p:cNvSpPr/>
            <p:nvPr/>
          </p:nvSpPr>
          <p:spPr>
            <a:xfrm>
              <a:off x="4098472" y="1084943"/>
              <a:ext cx="963386" cy="571500"/>
            </a:xfrm>
            <a:prstGeom prst="rect">
              <a:avLst/>
            </a:prstGeom>
            <a:solidFill>
              <a:srgbClr val="EB5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7" name="Rectángulo 16"/>
            <p:cNvSpPr/>
            <p:nvPr/>
          </p:nvSpPr>
          <p:spPr>
            <a:xfrm>
              <a:off x="5061858" y="734786"/>
              <a:ext cx="963386" cy="571500"/>
            </a:xfrm>
            <a:prstGeom prst="rect">
              <a:avLst/>
            </a:prstGeom>
            <a:solidFill>
              <a:srgbClr val="EB5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grpSp>
      <p:sp>
        <p:nvSpPr>
          <p:cNvPr id="9" name="CuadroTexto 8"/>
          <p:cNvSpPr txBox="1"/>
          <p:nvPr/>
        </p:nvSpPr>
        <p:spPr>
          <a:xfrm>
            <a:off x="-1" y="1663221"/>
            <a:ext cx="8751897" cy="3416320"/>
          </a:xfrm>
          <a:prstGeom prst="rect">
            <a:avLst/>
          </a:prstGeom>
          <a:noFill/>
          <a:effectLst/>
        </p:spPr>
        <p:txBody>
          <a:bodyPr wrap="square" rtlCol="0">
            <a:spAutoFit/>
          </a:bodyPr>
          <a:lstStyle/>
          <a:p>
            <a:pPr algn="ctr" defTabSz="912023"/>
            <a:r>
              <a:rPr lang="es-CL" sz="5400" b="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Propuesta de Fortalecimiento</a:t>
            </a:r>
          </a:p>
          <a:p>
            <a:pPr algn="ctr" defTabSz="912023"/>
            <a:r>
              <a:rPr lang="es-CL" sz="5400" b="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Cumplimiento</a:t>
            </a:r>
          </a:p>
          <a:p>
            <a:pPr algn="ctr" defTabSz="912023"/>
            <a:r>
              <a:rPr lang="es-CL" sz="5400" b="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Tributario SII</a:t>
            </a:r>
          </a:p>
        </p:txBody>
      </p:sp>
      <p:grpSp>
        <p:nvGrpSpPr>
          <p:cNvPr id="19" name="Grupo 18">
            <a:extLst>
              <a:ext uri="{FF2B5EF4-FFF2-40B4-BE49-F238E27FC236}">
                <a16:creationId xmlns:a16="http://schemas.microsoft.com/office/drawing/2014/main" id="{E0DCE3B5-37D4-54EB-3F2C-D695DCC1F955}"/>
              </a:ext>
            </a:extLst>
          </p:cNvPr>
          <p:cNvGrpSpPr/>
          <p:nvPr/>
        </p:nvGrpSpPr>
        <p:grpSpPr>
          <a:xfrm flipH="1">
            <a:off x="8751896" y="5782333"/>
            <a:ext cx="3420002" cy="1057417"/>
            <a:chOff x="-1334259" y="446254"/>
            <a:chExt cx="7158110" cy="1678580"/>
          </a:xfrm>
        </p:grpSpPr>
        <p:sp>
          <p:nvSpPr>
            <p:cNvPr id="20" name="Rectángulo 19">
              <a:extLst>
                <a:ext uri="{FF2B5EF4-FFF2-40B4-BE49-F238E27FC236}">
                  <a16:creationId xmlns:a16="http://schemas.microsoft.com/office/drawing/2014/main" id="{711E8B44-5927-4B1B-C8D0-B04681143025}"/>
                </a:ext>
              </a:extLst>
            </p:cNvPr>
            <p:cNvSpPr/>
            <p:nvPr/>
          </p:nvSpPr>
          <p:spPr>
            <a:xfrm>
              <a:off x="-1334254" y="446254"/>
              <a:ext cx="3006419" cy="561963"/>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21" name="Rectángulo 20">
              <a:extLst>
                <a:ext uri="{FF2B5EF4-FFF2-40B4-BE49-F238E27FC236}">
                  <a16:creationId xmlns:a16="http://schemas.microsoft.com/office/drawing/2014/main" id="{195AE151-47F9-670F-847A-EE1AACC71E8D}"/>
                </a:ext>
              </a:extLst>
            </p:cNvPr>
            <p:cNvSpPr/>
            <p:nvPr/>
          </p:nvSpPr>
          <p:spPr>
            <a:xfrm>
              <a:off x="-1333497" y="1008216"/>
              <a:ext cx="5117739"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22" name="Rectángulo 21">
              <a:extLst>
                <a:ext uri="{FF2B5EF4-FFF2-40B4-BE49-F238E27FC236}">
                  <a16:creationId xmlns:a16="http://schemas.microsoft.com/office/drawing/2014/main" id="{BE8224D4-A1F7-808C-931D-1870B33674D2}"/>
                </a:ext>
              </a:extLst>
            </p:cNvPr>
            <p:cNvSpPr/>
            <p:nvPr/>
          </p:nvSpPr>
          <p:spPr>
            <a:xfrm>
              <a:off x="-1334259" y="1561665"/>
              <a:ext cx="7158110"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pic>
        <p:nvPicPr>
          <p:cNvPr id="3" name="Imagen 2" descr="Icono&#10;&#10;Descripción generada automáticamente">
            <a:extLst>
              <a:ext uri="{FF2B5EF4-FFF2-40B4-BE49-F238E27FC236}">
                <a16:creationId xmlns:a16="http://schemas.microsoft.com/office/drawing/2014/main" id="{6FE49B9E-95BE-4420-9B82-16D973D5EC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0199" y="2799360"/>
            <a:ext cx="2608803" cy="1185592"/>
          </a:xfrm>
          <a:prstGeom prst="rect">
            <a:avLst/>
          </a:prstGeom>
        </p:spPr>
      </p:pic>
      <p:sp>
        <p:nvSpPr>
          <p:cNvPr id="18" name="CuadroTexto 17">
            <a:extLst>
              <a:ext uri="{FF2B5EF4-FFF2-40B4-BE49-F238E27FC236}">
                <a16:creationId xmlns:a16="http://schemas.microsoft.com/office/drawing/2014/main" id="{49BA479F-EE41-4C9B-9723-7709951062E7}"/>
              </a:ext>
            </a:extLst>
          </p:cNvPr>
          <p:cNvSpPr txBox="1"/>
          <p:nvPr/>
        </p:nvSpPr>
        <p:spPr>
          <a:xfrm>
            <a:off x="-5842" y="6168415"/>
            <a:ext cx="8768842" cy="369332"/>
          </a:xfrm>
          <a:prstGeom prst="rect">
            <a:avLst/>
          </a:prstGeom>
          <a:noFill/>
          <a:effectLst/>
        </p:spPr>
        <p:txBody>
          <a:bodyPr wrap="square" rtlCol="0">
            <a:spAutoFit/>
          </a:bodyPr>
          <a:lstStyle/>
          <a:p>
            <a:pPr algn="ctr" defTabSz="912023"/>
            <a:r>
              <a:rPr lang="es-CL" b="1" dirty="0">
                <a:solidFill>
                  <a:prstClr val="white"/>
                </a:solidFill>
                <a:latin typeface="Arial" panose="020B0604020202020204" pitchFamily="34" charset="0"/>
                <a:cs typeface="Arial" panose="020B0604020202020204" pitchFamily="34" charset="0"/>
              </a:rPr>
              <a:t>Marzo 2024</a:t>
            </a:r>
          </a:p>
        </p:txBody>
      </p:sp>
      <p:grpSp>
        <p:nvGrpSpPr>
          <p:cNvPr id="2" name="Grupo 1">
            <a:extLst>
              <a:ext uri="{FF2B5EF4-FFF2-40B4-BE49-F238E27FC236}">
                <a16:creationId xmlns:a16="http://schemas.microsoft.com/office/drawing/2014/main" id="{02359B96-125F-F50B-E2CA-578EAA70996D}"/>
              </a:ext>
            </a:extLst>
          </p:cNvPr>
          <p:cNvGrpSpPr/>
          <p:nvPr/>
        </p:nvGrpSpPr>
        <p:grpSpPr>
          <a:xfrm flipH="1" flipV="1">
            <a:off x="8763001" y="2935"/>
            <a:ext cx="3408587" cy="1057417"/>
            <a:chOff x="-1334259" y="446254"/>
            <a:chExt cx="7158110" cy="1678580"/>
          </a:xfrm>
        </p:grpSpPr>
        <p:sp>
          <p:nvSpPr>
            <p:cNvPr id="4" name="Rectángulo 3">
              <a:extLst>
                <a:ext uri="{FF2B5EF4-FFF2-40B4-BE49-F238E27FC236}">
                  <a16:creationId xmlns:a16="http://schemas.microsoft.com/office/drawing/2014/main" id="{A7793198-9BFD-CB68-A8AD-B3650221BA7D}"/>
                </a:ext>
              </a:extLst>
            </p:cNvPr>
            <p:cNvSpPr/>
            <p:nvPr/>
          </p:nvSpPr>
          <p:spPr>
            <a:xfrm>
              <a:off x="-1334254" y="446254"/>
              <a:ext cx="3006419" cy="561963"/>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5" name="Rectángulo 4">
              <a:extLst>
                <a:ext uri="{FF2B5EF4-FFF2-40B4-BE49-F238E27FC236}">
                  <a16:creationId xmlns:a16="http://schemas.microsoft.com/office/drawing/2014/main" id="{B46921EB-83B9-93CE-AEB9-C9D135255A65}"/>
                </a:ext>
              </a:extLst>
            </p:cNvPr>
            <p:cNvSpPr/>
            <p:nvPr/>
          </p:nvSpPr>
          <p:spPr>
            <a:xfrm>
              <a:off x="-1333497" y="1008216"/>
              <a:ext cx="5117739"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6" name="Rectángulo 5">
              <a:extLst>
                <a:ext uri="{FF2B5EF4-FFF2-40B4-BE49-F238E27FC236}">
                  <a16:creationId xmlns:a16="http://schemas.microsoft.com/office/drawing/2014/main" id="{A30EA969-1219-E222-7AF4-09B135155A37}"/>
                </a:ext>
              </a:extLst>
            </p:cNvPr>
            <p:cNvSpPr/>
            <p:nvPr/>
          </p:nvSpPr>
          <p:spPr>
            <a:xfrm>
              <a:off x="-1334259" y="1561665"/>
              <a:ext cx="7158110"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spTree>
    <p:extLst>
      <p:ext uri="{BB962C8B-B14F-4D97-AF65-F5344CB8AC3E}">
        <p14:creationId xmlns:p14="http://schemas.microsoft.com/office/powerpoint/2010/main" val="129908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esquina doblada 12">
            <a:extLst>
              <a:ext uri="{FF2B5EF4-FFF2-40B4-BE49-F238E27FC236}">
                <a16:creationId xmlns:a16="http://schemas.microsoft.com/office/drawing/2014/main" id="{F13EE92D-643F-44E8-A2FC-8B22F4E8805D}"/>
              </a:ext>
            </a:extLst>
          </p:cNvPr>
          <p:cNvSpPr/>
          <p:nvPr/>
        </p:nvSpPr>
        <p:spPr>
          <a:xfrm>
            <a:off x="3642318" y="1231634"/>
            <a:ext cx="7864505" cy="1092439"/>
          </a:xfrm>
          <a:prstGeom prst="rect">
            <a:avLst/>
          </a:prstGeom>
          <a:solidFill>
            <a:srgbClr val="ACDC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5803" tIns="53257" rIns="106513" bIns="53257" rtlCol="0" anchor="ctr">
            <a:spAutoFit/>
          </a:bodyPr>
          <a:lstStyle/>
          <a:p>
            <a:pPr algn="just"/>
            <a:r>
              <a:rPr lang="es-CL" sz="1600" dirty="0">
                <a:solidFill>
                  <a:schemeClr val="accent1">
                    <a:lumMod val="50000"/>
                  </a:schemeClr>
                </a:solidFill>
                <a:latin typeface="Calibri"/>
                <a:cs typeface="Times New Roman"/>
              </a:rPr>
              <a:t>Estimar la brecha de cumplimiento, compuesta por la subdeclaración involuntaria y la evasión y elusión tributaria, para el IVA e Impuesto a la Renta de Primera Categoría a partir de las estadísticas de cuentas nacionales (CCNN) del nuevo año base 2018 (compilación de referencia 2018)</a:t>
            </a:r>
          </a:p>
        </p:txBody>
      </p:sp>
      <p:sp>
        <p:nvSpPr>
          <p:cNvPr id="14" name="Flecha: pentágono 13">
            <a:extLst>
              <a:ext uri="{FF2B5EF4-FFF2-40B4-BE49-F238E27FC236}">
                <a16:creationId xmlns:a16="http://schemas.microsoft.com/office/drawing/2014/main" id="{C41600D9-9D50-4188-B75C-8AC1ECB6997C}"/>
              </a:ext>
            </a:extLst>
          </p:cNvPr>
          <p:cNvSpPr/>
          <p:nvPr/>
        </p:nvSpPr>
        <p:spPr>
          <a:xfrm>
            <a:off x="754602" y="1103152"/>
            <a:ext cx="2689934" cy="1349405"/>
          </a:xfrm>
          <a:prstGeom prst="homePlate">
            <a:avLst>
              <a:gd name="adj" fmla="val 2128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513" tIns="53257" rIns="106513" bIns="53257" rtlCol="0" anchor="ctr"/>
          <a:lstStyle/>
          <a:p>
            <a:r>
              <a:rPr lang="es-MX" b="1" kern="0">
                <a:solidFill>
                  <a:srgbClr val="023A7C"/>
                </a:solidFill>
                <a:latin typeface="Helvetica Neue Medium"/>
              </a:rPr>
              <a:t>Objetivo</a:t>
            </a:r>
            <a:endParaRPr lang="es-MX" sz="2000" b="1" kern="0">
              <a:solidFill>
                <a:srgbClr val="023A7C"/>
              </a:solidFill>
              <a:latin typeface="Helvetica Neue Medium"/>
            </a:endParaRPr>
          </a:p>
        </p:txBody>
      </p:sp>
      <p:sp>
        <p:nvSpPr>
          <p:cNvPr id="10" name="Rectángulo 9">
            <a:extLst>
              <a:ext uri="{FF2B5EF4-FFF2-40B4-BE49-F238E27FC236}">
                <a16:creationId xmlns:a16="http://schemas.microsoft.com/office/drawing/2014/main" id="{9ECBDAAB-5F54-4347-B85C-84AB97B3D37E}"/>
              </a:ext>
            </a:extLst>
          </p:cNvPr>
          <p:cNvSpPr/>
          <p:nvPr/>
        </p:nvSpPr>
        <p:spPr>
          <a:xfrm>
            <a:off x="0" y="1"/>
            <a:ext cx="12160250" cy="538950"/>
          </a:xfrm>
          <a:prstGeom prst="rect">
            <a:avLst/>
          </a:prstGeom>
          <a:gradFill>
            <a:gsLst>
              <a:gs pos="67000">
                <a:srgbClr val="006699"/>
              </a:gs>
              <a:gs pos="88000">
                <a:schemeClr val="bg1">
                  <a:alpha val="42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023" rtl="0" eaLnBrk="1" fontAlgn="auto" latinLnBrk="0" hangingPunct="1">
              <a:lnSpc>
                <a:spcPct val="100000"/>
              </a:lnSpc>
              <a:spcBef>
                <a:spcPts val="0"/>
              </a:spcBef>
              <a:spcAft>
                <a:spcPts val="0"/>
              </a:spcAft>
              <a:buClrTx/>
              <a:buSzTx/>
              <a:buFontTx/>
              <a:buNone/>
              <a:tabLst/>
              <a:defRPr/>
            </a:pPr>
            <a:endParaRPr kumimoji="0" lang="es-CL" sz="1795" b="0" i="0" u="none" strike="noStrike" kern="1200" cap="none" spc="0" normalizeH="0" baseline="0" noProof="0">
              <a:ln>
                <a:noFill/>
              </a:ln>
              <a:solidFill>
                <a:prstClr val="white"/>
              </a:solidFill>
              <a:effectLst/>
              <a:uLnTx/>
              <a:uFillTx/>
              <a:latin typeface="Lato"/>
              <a:ea typeface="+mn-ea"/>
              <a:cs typeface="+mn-cs"/>
            </a:endParaRPr>
          </a:p>
        </p:txBody>
      </p:sp>
      <p:pic>
        <p:nvPicPr>
          <p:cNvPr id="11" name="Imagen 10">
            <a:extLst>
              <a:ext uri="{FF2B5EF4-FFF2-40B4-BE49-F238E27FC236}">
                <a16:creationId xmlns:a16="http://schemas.microsoft.com/office/drawing/2014/main" id="{CCDBD9AB-9779-4865-AFD5-7627E8308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832" y="87715"/>
            <a:ext cx="1012199" cy="363523"/>
          </a:xfrm>
          <a:prstGeom prst="rect">
            <a:avLst/>
          </a:prstGeom>
        </p:spPr>
      </p:pic>
      <p:sp>
        <p:nvSpPr>
          <p:cNvPr id="12" name="CuadroTexto 34">
            <a:extLst>
              <a:ext uri="{FF2B5EF4-FFF2-40B4-BE49-F238E27FC236}">
                <a16:creationId xmlns:a16="http://schemas.microsoft.com/office/drawing/2014/main" id="{DE390C72-C3AE-4789-8AAE-0FEA7CC7421C}"/>
              </a:ext>
            </a:extLst>
          </p:cNvPr>
          <p:cNvSpPr txBox="1"/>
          <p:nvPr/>
        </p:nvSpPr>
        <p:spPr>
          <a:xfrm>
            <a:off x="365189" y="81579"/>
            <a:ext cx="10831546" cy="37967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00000"/>
              </a:lnSpc>
            </a:pPr>
            <a:r>
              <a:rPr lang="es-CL" sz="1995" cap="all" dirty="0">
                <a:solidFill>
                  <a:schemeClr val="bg1"/>
                </a:solidFill>
                <a:latin typeface="Lato Black" panose="020F0502020204030203" pitchFamily="34" charset="0"/>
                <a:ea typeface="Lato Black" panose="020F0502020204030203" pitchFamily="34" charset="0"/>
                <a:cs typeface="Lato Black" panose="020F0502020204030203" pitchFamily="34" charset="0"/>
              </a:rPr>
              <a:t>Aspectos Metodológicos Generales </a:t>
            </a:r>
          </a:p>
          <a:p>
            <a:pPr>
              <a:lnSpc>
                <a:spcPct val="100000"/>
              </a:lnSpc>
            </a:pPr>
            <a:endParaRPr lang="es-CL" sz="1995"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a:lnSpc>
                <a:spcPct val="100000"/>
              </a:lnSpc>
            </a:pPr>
            <a:endParaRPr lang="es-CL" sz="1800" b="1" dirty="0">
              <a:solidFill>
                <a:schemeClr val="bg1"/>
              </a:solidFill>
            </a:endParaRPr>
          </a:p>
          <a:p>
            <a:pPr>
              <a:lnSpc>
                <a:spcPct val="100000"/>
              </a:lnSpc>
            </a:pPr>
            <a:endParaRPr lang="es-CL" sz="1800" b="1" dirty="0">
              <a:solidFill>
                <a:schemeClr val="bg1"/>
              </a:solidFill>
            </a:endParaRPr>
          </a:p>
        </p:txBody>
      </p:sp>
      <p:sp>
        <p:nvSpPr>
          <p:cNvPr id="16" name="Rectángulo: esquina doblada 12">
            <a:extLst>
              <a:ext uri="{FF2B5EF4-FFF2-40B4-BE49-F238E27FC236}">
                <a16:creationId xmlns:a16="http://schemas.microsoft.com/office/drawing/2014/main" id="{FAED43E9-B2D6-4389-A13D-4C6712C37220}"/>
              </a:ext>
            </a:extLst>
          </p:cNvPr>
          <p:cNvSpPr/>
          <p:nvPr/>
        </p:nvSpPr>
        <p:spPr>
          <a:xfrm>
            <a:off x="3642318" y="3184413"/>
            <a:ext cx="7775655" cy="2802394"/>
          </a:xfrm>
          <a:prstGeom prst="rect">
            <a:avLst/>
          </a:prstGeom>
          <a:solidFill>
            <a:srgbClr val="ACDC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5803" tIns="53257" rIns="106513" bIns="53257" rtlCol="0" anchor="ctr">
            <a:spAutoFit/>
          </a:bodyPr>
          <a:lstStyle/>
          <a:p>
            <a:pPr marL="199705" indent="-199705" algn="just">
              <a:lnSpc>
                <a:spcPct val="110000"/>
              </a:lnSpc>
              <a:buClr>
                <a:srgbClr val="466B86"/>
              </a:buClr>
              <a:buFont typeface="Arial" panose="020B0604020202020204" pitchFamily="34" charset="0"/>
              <a:buChar char="•"/>
            </a:pPr>
            <a:r>
              <a:rPr lang="es-ES" sz="1600" dirty="0">
                <a:solidFill>
                  <a:schemeClr val="accent1">
                    <a:lumMod val="50000"/>
                  </a:schemeClr>
                </a:solidFill>
                <a:latin typeface="Calibri"/>
                <a:cs typeface="Times New Roman"/>
              </a:rPr>
              <a:t>La metodología general utilizada para ambos impuestos es la del potencial teórico usando CCNN</a:t>
            </a:r>
          </a:p>
          <a:p>
            <a:pPr algn="just">
              <a:lnSpc>
                <a:spcPct val="110000"/>
              </a:lnSpc>
              <a:buClr>
                <a:srgbClr val="466B86"/>
              </a:buClr>
            </a:pPr>
            <a:endParaRPr lang="es-ES" sz="1600" dirty="0">
              <a:solidFill>
                <a:schemeClr val="accent1">
                  <a:lumMod val="50000"/>
                </a:schemeClr>
              </a:solidFill>
              <a:latin typeface="Calibri"/>
              <a:cs typeface="Times New Roman"/>
            </a:endParaRPr>
          </a:p>
          <a:p>
            <a:pPr marL="199705" indent="-199705" algn="just">
              <a:lnSpc>
                <a:spcPct val="110000"/>
              </a:lnSpc>
              <a:buClr>
                <a:srgbClr val="466B86"/>
              </a:buClr>
              <a:buFont typeface="Arial" panose="020B0604020202020204" pitchFamily="34" charset="0"/>
              <a:buChar char="•"/>
            </a:pPr>
            <a:r>
              <a:rPr lang="es-ES" sz="1600" dirty="0">
                <a:solidFill>
                  <a:schemeClr val="accent1">
                    <a:lumMod val="50000"/>
                  </a:schemeClr>
                </a:solidFill>
                <a:latin typeface="Calibri"/>
                <a:cs typeface="Times New Roman"/>
              </a:rPr>
              <a:t>Para el caso del IVA se usaron dos metodologías:</a:t>
            </a:r>
          </a:p>
          <a:p>
            <a:pPr marL="732252" lvl="1" indent="-199705" algn="just">
              <a:lnSpc>
                <a:spcPct val="110000"/>
              </a:lnSpc>
              <a:buClr>
                <a:srgbClr val="466B86"/>
              </a:buClr>
              <a:buFont typeface="Courier New" panose="02070309020205020404" pitchFamily="49" charset="0"/>
              <a:buChar char="o"/>
              <a:tabLst>
                <a:tab pos="205253" algn="l"/>
              </a:tabLst>
            </a:pPr>
            <a:r>
              <a:rPr lang="es-ES" sz="1600" dirty="0">
                <a:solidFill>
                  <a:schemeClr val="accent1">
                    <a:lumMod val="50000"/>
                  </a:schemeClr>
                </a:solidFill>
                <a:latin typeface="Calibri"/>
                <a:cs typeface="Times New Roman"/>
              </a:rPr>
              <a:t>Valor agregado: consiste en estimar los débitos, los créditos y el IVA importaciones</a:t>
            </a:r>
          </a:p>
          <a:p>
            <a:pPr marL="732252" lvl="1" indent="-199705" algn="just">
              <a:lnSpc>
                <a:spcPct val="110000"/>
              </a:lnSpc>
              <a:buClr>
                <a:srgbClr val="466B86"/>
              </a:buClr>
              <a:buFont typeface="Courier New" panose="02070309020205020404" pitchFamily="49" charset="0"/>
              <a:buChar char="o"/>
              <a:tabLst>
                <a:tab pos="205253" algn="l"/>
              </a:tabLst>
            </a:pPr>
            <a:r>
              <a:rPr lang="es-ES" sz="1600" dirty="0">
                <a:solidFill>
                  <a:schemeClr val="accent1">
                    <a:lumMod val="50000"/>
                  </a:schemeClr>
                </a:solidFill>
                <a:latin typeface="Calibri"/>
                <a:cs typeface="Times New Roman"/>
              </a:rPr>
              <a:t>IVA no deducible: consiste en estimar el IVA de las transacciones finales, que no puede ser usado como crédito </a:t>
            </a:r>
          </a:p>
          <a:p>
            <a:pPr lvl="1" algn="just">
              <a:lnSpc>
                <a:spcPct val="110000"/>
              </a:lnSpc>
              <a:buClr>
                <a:srgbClr val="466B86"/>
              </a:buClr>
            </a:pPr>
            <a:endParaRPr lang="es-ES" sz="1600" dirty="0">
              <a:solidFill>
                <a:schemeClr val="accent1">
                  <a:lumMod val="50000"/>
                </a:schemeClr>
              </a:solidFill>
              <a:latin typeface="Calibri"/>
              <a:cs typeface="Times New Roman"/>
            </a:endParaRPr>
          </a:p>
          <a:p>
            <a:pPr marL="199705" indent="-199705" algn="just">
              <a:lnSpc>
                <a:spcPct val="110000"/>
              </a:lnSpc>
              <a:buClr>
                <a:srgbClr val="466B86"/>
              </a:buClr>
              <a:buFont typeface="Arial" panose="020B0604020202020204" pitchFamily="34" charset="0"/>
              <a:buChar char="•"/>
            </a:pPr>
            <a:r>
              <a:rPr lang="es-ES" sz="1600" dirty="0">
                <a:solidFill>
                  <a:schemeClr val="accent1">
                    <a:lumMod val="50000"/>
                  </a:schemeClr>
                </a:solidFill>
                <a:latin typeface="Calibri"/>
                <a:cs typeface="Times New Roman"/>
              </a:rPr>
              <a:t>Para el caso del Impuesto de Primera Categoría se estimó la recaudación teórica a partir del excedente de explotación</a:t>
            </a:r>
            <a:endParaRPr lang="es-CL" sz="1600" b="1" dirty="0">
              <a:solidFill>
                <a:schemeClr val="accent1">
                  <a:lumMod val="50000"/>
                </a:schemeClr>
              </a:solidFill>
              <a:latin typeface="Calibri"/>
              <a:cs typeface="Times New Roman"/>
            </a:endParaRPr>
          </a:p>
        </p:txBody>
      </p:sp>
      <p:sp>
        <p:nvSpPr>
          <p:cNvPr id="17" name="Flecha: pentágono 16">
            <a:extLst>
              <a:ext uri="{FF2B5EF4-FFF2-40B4-BE49-F238E27FC236}">
                <a16:creationId xmlns:a16="http://schemas.microsoft.com/office/drawing/2014/main" id="{76069642-9C47-4A3E-A57D-4574B96DFC50}"/>
              </a:ext>
            </a:extLst>
          </p:cNvPr>
          <p:cNvSpPr/>
          <p:nvPr/>
        </p:nvSpPr>
        <p:spPr>
          <a:xfrm>
            <a:off x="754602" y="3096147"/>
            <a:ext cx="2689934" cy="2978926"/>
          </a:xfrm>
          <a:prstGeom prst="homePlate">
            <a:avLst>
              <a:gd name="adj" fmla="val 2128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513" tIns="53257" rIns="106513" bIns="53257" rtlCol="0" anchor="ctr"/>
          <a:lstStyle/>
          <a:p>
            <a:r>
              <a:rPr lang="es-MX" sz="2097" b="1" kern="0">
                <a:solidFill>
                  <a:srgbClr val="023A7C"/>
                </a:solidFill>
                <a:latin typeface="Helvetica Neue Medium"/>
              </a:rPr>
              <a:t>Metodologías</a:t>
            </a:r>
          </a:p>
        </p:txBody>
      </p:sp>
    </p:spTree>
    <p:extLst>
      <p:ext uri="{BB962C8B-B14F-4D97-AF65-F5344CB8AC3E}">
        <p14:creationId xmlns:p14="http://schemas.microsoft.com/office/powerpoint/2010/main" val="4170658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esquina doblada 12">
            <a:extLst>
              <a:ext uri="{FF2B5EF4-FFF2-40B4-BE49-F238E27FC236}">
                <a16:creationId xmlns:a16="http://schemas.microsoft.com/office/drawing/2014/main" id="{F13EE92D-643F-44E8-A2FC-8B22F4E8805D}"/>
              </a:ext>
            </a:extLst>
          </p:cNvPr>
          <p:cNvSpPr/>
          <p:nvPr/>
        </p:nvSpPr>
        <p:spPr>
          <a:xfrm>
            <a:off x="3618648" y="2030118"/>
            <a:ext cx="7864505" cy="1092439"/>
          </a:xfrm>
          <a:prstGeom prst="rect">
            <a:avLst/>
          </a:prstGeom>
          <a:solidFill>
            <a:srgbClr val="ACDC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5803" tIns="53257" rIns="106513" bIns="53257" rtlCol="0" anchor="ctr">
            <a:spAutoFit/>
          </a:bodyPr>
          <a:lstStyle/>
          <a:p>
            <a:pPr algn="just"/>
            <a:r>
              <a:rPr lang="es-ES" sz="1600" dirty="0">
                <a:solidFill>
                  <a:schemeClr val="accent1">
                    <a:lumMod val="50000"/>
                  </a:schemeClr>
                </a:solidFill>
                <a:cs typeface="Times New Roman"/>
              </a:rPr>
              <a:t>Se refiere a la diferencia entre lo que el Estado debería recaudar de acuerdo con la letra y espíritu de las leyes vigentes y lo que se recauda efectivamente. La brecha de cumplimiento tributario se explica por tres factores: evasión tributaria, elusión tributaria y </a:t>
            </a:r>
            <a:r>
              <a:rPr lang="es-ES" sz="1600" dirty="0" err="1">
                <a:solidFill>
                  <a:schemeClr val="accent1">
                    <a:lumMod val="50000"/>
                  </a:schemeClr>
                </a:solidFill>
                <a:cs typeface="Times New Roman"/>
              </a:rPr>
              <a:t>subdeclaración</a:t>
            </a:r>
            <a:r>
              <a:rPr lang="es-ES" sz="1600" dirty="0">
                <a:solidFill>
                  <a:schemeClr val="accent1">
                    <a:lumMod val="50000"/>
                  </a:schemeClr>
                </a:solidFill>
                <a:cs typeface="Times New Roman"/>
              </a:rPr>
              <a:t> involuntaria.</a:t>
            </a:r>
            <a:endParaRPr lang="es-CL" sz="1600" dirty="0">
              <a:solidFill>
                <a:schemeClr val="accent1">
                  <a:lumMod val="50000"/>
                </a:schemeClr>
              </a:solidFill>
              <a:latin typeface="Calibri"/>
              <a:cs typeface="Times New Roman"/>
            </a:endParaRPr>
          </a:p>
        </p:txBody>
      </p:sp>
      <p:sp>
        <p:nvSpPr>
          <p:cNvPr id="14" name="Flecha: pentágono 13">
            <a:extLst>
              <a:ext uri="{FF2B5EF4-FFF2-40B4-BE49-F238E27FC236}">
                <a16:creationId xmlns:a16="http://schemas.microsoft.com/office/drawing/2014/main" id="{C41600D9-9D50-4188-B75C-8AC1ECB6997C}"/>
              </a:ext>
            </a:extLst>
          </p:cNvPr>
          <p:cNvSpPr/>
          <p:nvPr/>
        </p:nvSpPr>
        <p:spPr>
          <a:xfrm>
            <a:off x="686508" y="1869701"/>
            <a:ext cx="2689934" cy="1349405"/>
          </a:xfrm>
          <a:prstGeom prst="homePlate">
            <a:avLst>
              <a:gd name="adj" fmla="val 2128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513" tIns="53257" rIns="106513" bIns="53257" rtlCol="0" anchor="ctr"/>
          <a:lstStyle/>
          <a:p>
            <a:r>
              <a:rPr lang="es-MX" b="1" kern="0" dirty="0">
                <a:solidFill>
                  <a:srgbClr val="023A7C"/>
                </a:solidFill>
                <a:latin typeface="Helvetica Neue Medium"/>
              </a:rPr>
              <a:t>Brecha de Cumplimiento</a:t>
            </a:r>
            <a:endParaRPr lang="es-MX" sz="2000" b="1" kern="0" dirty="0">
              <a:solidFill>
                <a:srgbClr val="023A7C"/>
              </a:solidFill>
              <a:latin typeface="Helvetica Neue Medium"/>
            </a:endParaRPr>
          </a:p>
        </p:txBody>
      </p:sp>
      <p:sp>
        <p:nvSpPr>
          <p:cNvPr id="10" name="Rectángulo 9">
            <a:extLst>
              <a:ext uri="{FF2B5EF4-FFF2-40B4-BE49-F238E27FC236}">
                <a16:creationId xmlns:a16="http://schemas.microsoft.com/office/drawing/2014/main" id="{9ECBDAAB-5F54-4347-B85C-84AB97B3D37E}"/>
              </a:ext>
            </a:extLst>
          </p:cNvPr>
          <p:cNvSpPr/>
          <p:nvPr/>
        </p:nvSpPr>
        <p:spPr>
          <a:xfrm>
            <a:off x="0" y="1"/>
            <a:ext cx="12160250" cy="538950"/>
          </a:xfrm>
          <a:prstGeom prst="rect">
            <a:avLst/>
          </a:prstGeom>
          <a:gradFill>
            <a:gsLst>
              <a:gs pos="67000">
                <a:srgbClr val="006699"/>
              </a:gs>
              <a:gs pos="88000">
                <a:schemeClr val="bg1">
                  <a:alpha val="42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023" rtl="0" eaLnBrk="1" fontAlgn="auto" latinLnBrk="0" hangingPunct="1">
              <a:lnSpc>
                <a:spcPct val="100000"/>
              </a:lnSpc>
              <a:spcBef>
                <a:spcPts val="0"/>
              </a:spcBef>
              <a:spcAft>
                <a:spcPts val="0"/>
              </a:spcAft>
              <a:buClrTx/>
              <a:buSzTx/>
              <a:buFontTx/>
              <a:buNone/>
              <a:tabLst/>
              <a:defRPr/>
            </a:pPr>
            <a:endParaRPr kumimoji="0" lang="es-CL" sz="1795" b="0" i="0" u="none" strike="noStrike" kern="1200" cap="none" spc="0" normalizeH="0" baseline="0" noProof="0">
              <a:ln>
                <a:noFill/>
              </a:ln>
              <a:solidFill>
                <a:prstClr val="white"/>
              </a:solidFill>
              <a:effectLst/>
              <a:uLnTx/>
              <a:uFillTx/>
              <a:latin typeface="Lato"/>
              <a:ea typeface="+mn-ea"/>
              <a:cs typeface="+mn-cs"/>
            </a:endParaRPr>
          </a:p>
        </p:txBody>
      </p:sp>
      <p:pic>
        <p:nvPicPr>
          <p:cNvPr id="11" name="Imagen 10">
            <a:extLst>
              <a:ext uri="{FF2B5EF4-FFF2-40B4-BE49-F238E27FC236}">
                <a16:creationId xmlns:a16="http://schemas.microsoft.com/office/drawing/2014/main" id="{CCDBD9AB-9779-4865-AFD5-7627E8308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832" y="87715"/>
            <a:ext cx="1012199" cy="363523"/>
          </a:xfrm>
          <a:prstGeom prst="rect">
            <a:avLst/>
          </a:prstGeom>
        </p:spPr>
      </p:pic>
      <p:sp>
        <p:nvSpPr>
          <p:cNvPr id="16" name="Rectángulo: esquina doblada 12">
            <a:extLst>
              <a:ext uri="{FF2B5EF4-FFF2-40B4-BE49-F238E27FC236}">
                <a16:creationId xmlns:a16="http://schemas.microsoft.com/office/drawing/2014/main" id="{FAED43E9-B2D6-4389-A13D-4C6712C37220}"/>
              </a:ext>
            </a:extLst>
          </p:cNvPr>
          <p:cNvSpPr/>
          <p:nvPr/>
        </p:nvSpPr>
        <p:spPr>
          <a:xfrm>
            <a:off x="3618648" y="4488446"/>
            <a:ext cx="7775655" cy="635647"/>
          </a:xfrm>
          <a:prstGeom prst="rect">
            <a:avLst/>
          </a:prstGeom>
          <a:solidFill>
            <a:srgbClr val="ACDC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5803" tIns="53257" rIns="106513" bIns="53257" rtlCol="0" anchor="ctr">
            <a:spAutoFit/>
          </a:bodyPr>
          <a:lstStyle/>
          <a:p>
            <a:pPr algn="just">
              <a:lnSpc>
                <a:spcPct val="110000"/>
              </a:lnSpc>
              <a:buClr>
                <a:srgbClr val="466B86"/>
              </a:buClr>
            </a:pPr>
            <a:r>
              <a:rPr lang="es-ES" sz="1600" dirty="0">
                <a:solidFill>
                  <a:schemeClr val="accent1">
                    <a:lumMod val="50000"/>
                  </a:schemeClr>
                </a:solidFill>
                <a:cs typeface="Times New Roman"/>
              </a:rPr>
              <a:t>Porcentaje del impuesto que se debería recaudar en ausencia de incumplimiento tributario y no se recauda efectivamente</a:t>
            </a:r>
            <a:endParaRPr lang="es-CL" sz="1600" b="1" dirty="0">
              <a:solidFill>
                <a:schemeClr val="accent1">
                  <a:lumMod val="50000"/>
                </a:schemeClr>
              </a:solidFill>
              <a:latin typeface="Calibri"/>
              <a:cs typeface="Times New Roman"/>
            </a:endParaRPr>
          </a:p>
        </p:txBody>
      </p:sp>
      <p:sp>
        <p:nvSpPr>
          <p:cNvPr id="17" name="Flecha: pentágono 16">
            <a:extLst>
              <a:ext uri="{FF2B5EF4-FFF2-40B4-BE49-F238E27FC236}">
                <a16:creationId xmlns:a16="http://schemas.microsoft.com/office/drawing/2014/main" id="{76069642-9C47-4A3E-A57D-4574B96DFC50}"/>
              </a:ext>
            </a:extLst>
          </p:cNvPr>
          <p:cNvSpPr/>
          <p:nvPr/>
        </p:nvSpPr>
        <p:spPr>
          <a:xfrm>
            <a:off x="686508" y="4131568"/>
            <a:ext cx="2689934" cy="1349405"/>
          </a:xfrm>
          <a:prstGeom prst="homePlate">
            <a:avLst>
              <a:gd name="adj" fmla="val 2128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513" tIns="53257" rIns="106513" bIns="53257" rtlCol="0" anchor="ctr"/>
          <a:lstStyle/>
          <a:p>
            <a:r>
              <a:rPr lang="es-MX" sz="2097" b="1" kern="0" dirty="0">
                <a:solidFill>
                  <a:srgbClr val="023A7C"/>
                </a:solidFill>
                <a:latin typeface="Helvetica Neue Medium"/>
              </a:rPr>
              <a:t>Tasa de Incumplimiento</a:t>
            </a:r>
          </a:p>
        </p:txBody>
      </p:sp>
      <p:sp>
        <p:nvSpPr>
          <p:cNvPr id="9" name="Título 1">
            <a:extLst>
              <a:ext uri="{FF2B5EF4-FFF2-40B4-BE49-F238E27FC236}">
                <a16:creationId xmlns:a16="http://schemas.microsoft.com/office/drawing/2014/main" id="{B2006CF3-2694-439D-8F77-200C1B708B24}"/>
              </a:ext>
            </a:extLst>
          </p:cNvPr>
          <p:cNvSpPr txBox="1">
            <a:spLocks/>
          </p:cNvSpPr>
          <p:nvPr/>
        </p:nvSpPr>
        <p:spPr>
          <a:xfrm>
            <a:off x="883807" y="836947"/>
            <a:ext cx="9886025" cy="476886"/>
          </a:xfrm>
          <a:prstGeom prst="rect">
            <a:avLst/>
          </a:prstGeom>
        </p:spPr>
        <p:txBody>
          <a:bodyPr wrap="square" lIns="106513" tIns="53257" rIns="106513" bIns="53257" anchor="t">
            <a:spAutoFit/>
          </a:bodyPr>
          <a:lstStyle>
            <a:defPPr>
              <a:defRPr lang="en-US"/>
            </a:defPPr>
            <a:lvl1pPr algn="ctr">
              <a:spcBef>
                <a:spcPts val="699"/>
              </a:spcBef>
              <a:spcAft>
                <a:spcPts val="699"/>
              </a:spcAft>
              <a:defRPr sz="2000" b="1" kern="0">
                <a:solidFill>
                  <a:srgbClr val="68B9C1"/>
                </a:solidFill>
                <a:latin typeface="Helvetica Neue Medium"/>
              </a:defRPr>
            </a:lvl1pPr>
          </a:lstStyle>
          <a:p>
            <a:r>
              <a:rPr lang="es-CL" sz="2400" dirty="0"/>
              <a:t>Conceptos Clave</a:t>
            </a:r>
          </a:p>
        </p:txBody>
      </p:sp>
      <p:sp>
        <p:nvSpPr>
          <p:cNvPr id="15" name="CuadroTexto 34">
            <a:extLst>
              <a:ext uri="{FF2B5EF4-FFF2-40B4-BE49-F238E27FC236}">
                <a16:creationId xmlns:a16="http://schemas.microsoft.com/office/drawing/2014/main" id="{5BD66D5C-B6F0-4BAD-BD9D-B95E51933CB2}"/>
              </a:ext>
            </a:extLst>
          </p:cNvPr>
          <p:cNvSpPr txBox="1"/>
          <p:nvPr/>
        </p:nvSpPr>
        <p:spPr>
          <a:xfrm>
            <a:off x="365189" y="81579"/>
            <a:ext cx="10831546" cy="37967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00000"/>
              </a:lnSpc>
            </a:pPr>
            <a:r>
              <a:rPr lang="es-CL" sz="1995" cap="all" dirty="0">
                <a:solidFill>
                  <a:schemeClr val="bg1"/>
                </a:solidFill>
                <a:latin typeface="Lato Black" panose="020F0502020204030203" pitchFamily="34" charset="0"/>
                <a:ea typeface="Lato Black" panose="020F0502020204030203" pitchFamily="34" charset="0"/>
                <a:cs typeface="Lato Black" panose="020F0502020204030203" pitchFamily="34" charset="0"/>
              </a:rPr>
              <a:t>Aspectos Metodológicos Generales </a:t>
            </a:r>
          </a:p>
          <a:p>
            <a:pPr>
              <a:lnSpc>
                <a:spcPct val="100000"/>
              </a:lnSpc>
            </a:pPr>
            <a:endParaRPr lang="es-CL" sz="1995"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a:lnSpc>
                <a:spcPct val="100000"/>
              </a:lnSpc>
            </a:pPr>
            <a:endParaRPr lang="es-CL" sz="1800" b="1" dirty="0">
              <a:solidFill>
                <a:schemeClr val="bg1"/>
              </a:solidFill>
            </a:endParaRPr>
          </a:p>
          <a:p>
            <a:pPr>
              <a:lnSpc>
                <a:spcPct val="100000"/>
              </a:lnSpc>
            </a:pPr>
            <a:endParaRPr lang="es-CL" sz="1800" b="1" dirty="0">
              <a:solidFill>
                <a:schemeClr val="bg1"/>
              </a:solidFill>
            </a:endParaRPr>
          </a:p>
        </p:txBody>
      </p:sp>
    </p:spTree>
    <p:extLst>
      <p:ext uri="{BB962C8B-B14F-4D97-AF65-F5344CB8AC3E}">
        <p14:creationId xmlns:p14="http://schemas.microsoft.com/office/powerpoint/2010/main" val="4016105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5">
            <a:extLst>
              <a:ext uri="{FF2B5EF4-FFF2-40B4-BE49-F238E27FC236}">
                <a16:creationId xmlns:a16="http://schemas.microsoft.com/office/drawing/2014/main" id="{F8AACB7B-5564-AD5C-27AB-B643A87022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791"/>
          <a:stretch/>
        </p:blipFill>
        <p:spPr bwMode="auto">
          <a:xfrm>
            <a:off x="0" y="199"/>
            <a:ext cx="7661081" cy="684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FB02CFFE-0F85-5C4E-323E-481FC5A552CD}"/>
              </a:ext>
            </a:extLst>
          </p:cNvPr>
          <p:cNvSpPr/>
          <p:nvPr/>
        </p:nvSpPr>
        <p:spPr>
          <a:xfrm>
            <a:off x="6857810" y="199"/>
            <a:ext cx="5302440" cy="6840141"/>
          </a:xfrm>
          <a:prstGeom prst="rect">
            <a:avLst/>
          </a:prstGeom>
          <a:gradFill flip="none" rotWithShape="1">
            <a:gsLst>
              <a:gs pos="0">
                <a:schemeClr val="bg1">
                  <a:lumMod val="75000"/>
                </a:schemeClr>
              </a:gs>
              <a:gs pos="50000">
                <a:schemeClr val="bg1">
                  <a:lumMod val="85000"/>
                </a:schemeClr>
              </a:gs>
              <a:gs pos="100000">
                <a:schemeClr val="bg1">
                  <a:lumMod val="95000"/>
                </a:schemeClr>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defRPr/>
            </a:pPr>
            <a:endParaRPr lang="es-CL" sz="1795">
              <a:solidFill>
                <a:prstClr val="white"/>
              </a:solidFill>
              <a:latin typeface="Calibri" panose="020F0502020204030204"/>
            </a:endParaRPr>
          </a:p>
        </p:txBody>
      </p:sp>
      <p:sp>
        <p:nvSpPr>
          <p:cNvPr id="5" name="CuadroTexto 4">
            <a:extLst>
              <a:ext uri="{FF2B5EF4-FFF2-40B4-BE49-F238E27FC236}">
                <a16:creationId xmlns:a16="http://schemas.microsoft.com/office/drawing/2014/main" id="{96DB242B-CD47-65BF-D7E5-F34CE2EF18AD}"/>
              </a:ext>
            </a:extLst>
          </p:cNvPr>
          <p:cNvSpPr txBox="1"/>
          <p:nvPr/>
        </p:nvSpPr>
        <p:spPr>
          <a:xfrm>
            <a:off x="7962090" y="2793234"/>
            <a:ext cx="3986070" cy="1556028"/>
          </a:xfrm>
          <a:prstGeom prst="rect">
            <a:avLst/>
          </a:prstGeom>
          <a:noFill/>
        </p:spPr>
        <p:txBody>
          <a:bodyPr wrap="square">
            <a:noAutofit/>
          </a:bodyPr>
          <a:lstStyle/>
          <a:p>
            <a:pPr algn="ctr" defTabSz="912023">
              <a:spcAft>
                <a:spcPts val="2394"/>
              </a:spcAft>
              <a:buSzPct val="200000"/>
            </a:pPr>
            <a:r>
              <a:rPr lang="es-CL" sz="2900" b="1" dirty="0">
                <a:solidFill>
                  <a:schemeClr val="tx1">
                    <a:lumMod val="50000"/>
                    <a:lumOff val="50000"/>
                  </a:schemeClr>
                </a:solidFill>
                <a:latin typeface="Arial" panose="020B0604020202020204" pitchFamily="34" charset="0"/>
                <a:cs typeface="Arial" panose="020B0604020202020204" pitchFamily="34" charset="0"/>
              </a:rPr>
              <a:t>1.1 </a:t>
            </a:r>
            <a:r>
              <a:rPr lang="es-ES" sz="2900" b="1" dirty="0">
                <a:solidFill>
                  <a:schemeClr val="tx1">
                    <a:lumMod val="50000"/>
                    <a:lumOff val="50000"/>
                  </a:schemeClr>
                </a:solidFill>
                <a:latin typeface="Arial" panose="020B0604020202020204" pitchFamily="34" charset="0"/>
                <a:cs typeface="Arial" panose="020B0604020202020204" pitchFamily="34" charset="0"/>
              </a:rPr>
              <a:t>METODOLOGÍAS DE LA ESTIMACIÓN DE BRECHAS</a:t>
            </a:r>
            <a:endParaRPr lang="es-CL" sz="2900" b="1"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6" name="Grupo 5">
            <a:extLst>
              <a:ext uri="{FF2B5EF4-FFF2-40B4-BE49-F238E27FC236}">
                <a16:creationId xmlns:a16="http://schemas.microsoft.com/office/drawing/2014/main" id="{F6ACDC41-643E-7B09-960A-5FDE93616323}"/>
              </a:ext>
            </a:extLst>
          </p:cNvPr>
          <p:cNvGrpSpPr/>
          <p:nvPr/>
        </p:nvGrpSpPr>
        <p:grpSpPr>
          <a:xfrm rot="16200000" flipH="1">
            <a:off x="6338299" y="524628"/>
            <a:ext cx="2247902" cy="1198649"/>
            <a:chOff x="-1334254" y="446253"/>
            <a:chExt cx="7586736" cy="1678582"/>
          </a:xfrm>
        </p:grpSpPr>
        <p:sp>
          <p:nvSpPr>
            <p:cNvPr id="9" name="Rectángulo 8">
              <a:extLst>
                <a:ext uri="{FF2B5EF4-FFF2-40B4-BE49-F238E27FC236}">
                  <a16:creationId xmlns:a16="http://schemas.microsoft.com/office/drawing/2014/main" id="{DDDAEEAE-B3C2-9439-2C78-DDC2236A16C8}"/>
                </a:ext>
              </a:extLst>
            </p:cNvPr>
            <p:cNvSpPr/>
            <p:nvPr/>
          </p:nvSpPr>
          <p:spPr>
            <a:xfrm>
              <a:off x="-1334254" y="446253"/>
              <a:ext cx="5743631" cy="561962"/>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0" name="Rectángulo 9">
              <a:extLst>
                <a:ext uri="{FF2B5EF4-FFF2-40B4-BE49-F238E27FC236}">
                  <a16:creationId xmlns:a16="http://schemas.microsoft.com/office/drawing/2014/main" id="{C9D95F65-300B-CA77-DF95-4A4A8FCEB977}"/>
                </a:ext>
              </a:extLst>
            </p:cNvPr>
            <p:cNvSpPr/>
            <p:nvPr/>
          </p:nvSpPr>
          <p:spPr>
            <a:xfrm>
              <a:off x="-1333496" y="1008215"/>
              <a:ext cx="7585978"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1" name="Rectángulo 10">
              <a:extLst>
                <a:ext uri="{FF2B5EF4-FFF2-40B4-BE49-F238E27FC236}">
                  <a16:creationId xmlns:a16="http://schemas.microsoft.com/office/drawing/2014/main" id="{8004A64E-851B-1A04-A44A-8C499D9C3325}"/>
                </a:ext>
              </a:extLst>
            </p:cNvPr>
            <p:cNvSpPr/>
            <p:nvPr/>
          </p:nvSpPr>
          <p:spPr>
            <a:xfrm>
              <a:off x="-1334254" y="1561666"/>
              <a:ext cx="4157693"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grpSp>
        <p:nvGrpSpPr>
          <p:cNvPr id="12" name="Grupo 11">
            <a:extLst>
              <a:ext uri="{FF2B5EF4-FFF2-40B4-BE49-F238E27FC236}">
                <a16:creationId xmlns:a16="http://schemas.microsoft.com/office/drawing/2014/main" id="{23BBF31A-2E3A-E83C-9E27-15C9A29EF17D}"/>
              </a:ext>
            </a:extLst>
          </p:cNvPr>
          <p:cNvGrpSpPr/>
          <p:nvPr/>
        </p:nvGrpSpPr>
        <p:grpSpPr>
          <a:xfrm rot="5400000" flipH="1" flipV="1">
            <a:off x="6338297" y="5117036"/>
            <a:ext cx="2247902" cy="1198649"/>
            <a:chOff x="-1334254" y="446253"/>
            <a:chExt cx="7586736" cy="1678582"/>
          </a:xfrm>
        </p:grpSpPr>
        <p:sp>
          <p:nvSpPr>
            <p:cNvPr id="13" name="Rectángulo 12">
              <a:extLst>
                <a:ext uri="{FF2B5EF4-FFF2-40B4-BE49-F238E27FC236}">
                  <a16:creationId xmlns:a16="http://schemas.microsoft.com/office/drawing/2014/main" id="{E26E1E6D-96D4-4F18-74B3-E015F61A5636}"/>
                </a:ext>
              </a:extLst>
            </p:cNvPr>
            <p:cNvSpPr/>
            <p:nvPr/>
          </p:nvSpPr>
          <p:spPr>
            <a:xfrm>
              <a:off x="-1334254" y="446253"/>
              <a:ext cx="5743631" cy="561962"/>
            </a:xfrm>
            <a:prstGeom prst="rect">
              <a:avLst/>
            </a:prstGeom>
            <a:solidFill>
              <a:srgbClr val="0E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4" name="Rectángulo 13">
              <a:extLst>
                <a:ext uri="{FF2B5EF4-FFF2-40B4-BE49-F238E27FC236}">
                  <a16:creationId xmlns:a16="http://schemas.microsoft.com/office/drawing/2014/main" id="{DBB5F13C-72C4-B970-B461-D46AF3F162FD}"/>
                </a:ext>
              </a:extLst>
            </p:cNvPr>
            <p:cNvSpPr/>
            <p:nvPr/>
          </p:nvSpPr>
          <p:spPr>
            <a:xfrm>
              <a:off x="-1333496" y="1008215"/>
              <a:ext cx="7585978" cy="561962"/>
            </a:xfrm>
            <a:prstGeom prst="rect">
              <a:avLst/>
            </a:prstGeom>
            <a:solidFill>
              <a:srgbClr val="E87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795">
                <a:solidFill>
                  <a:prstClr val="white"/>
                </a:solidFill>
                <a:latin typeface="Calibri" panose="020F0502020204030204"/>
              </a:endParaRPr>
            </a:p>
          </p:txBody>
        </p:sp>
        <p:sp>
          <p:nvSpPr>
            <p:cNvPr id="15" name="Rectángulo 14">
              <a:extLst>
                <a:ext uri="{FF2B5EF4-FFF2-40B4-BE49-F238E27FC236}">
                  <a16:creationId xmlns:a16="http://schemas.microsoft.com/office/drawing/2014/main" id="{687614D1-44FF-22E6-FFE5-56A269F0EC40}"/>
                </a:ext>
              </a:extLst>
            </p:cNvPr>
            <p:cNvSpPr/>
            <p:nvPr/>
          </p:nvSpPr>
          <p:spPr>
            <a:xfrm>
              <a:off x="-1334254" y="1561666"/>
              <a:ext cx="4157693" cy="563169"/>
            </a:xfrm>
            <a:prstGeom prst="rect">
              <a:avLst/>
            </a:prstGeom>
            <a:solidFill>
              <a:srgbClr val="7D9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023"/>
              <a:endParaRPr lang="es-CL" sz="1596">
                <a:solidFill>
                  <a:prstClr val="white"/>
                </a:solidFill>
                <a:latin typeface="Calibri" panose="020F0502020204030204"/>
              </a:endParaRPr>
            </a:p>
          </p:txBody>
        </p:sp>
      </p:grpSp>
      <p:pic>
        <p:nvPicPr>
          <p:cNvPr id="16" name="Imagen 15">
            <a:extLst>
              <a:ext uri="{FF2B5EF4-FFF2-40B4-BE49-F238E27FC236}">
                <a16:creationId xmlns:a16="http://schemas.microsoft.com/office/drawing/2014/main" id="{E4DF57C3-C36D-4677-AD85-40B9EB146C2B}"/>
              </a:ext>
            </a:extLst>
          </p:cNvPr>
          <p:cNvPicPr>
            <a:picLocks noChangeAspect="1"/>
          </p:cNvPicPr>
          <p:nvPr/>
        </p:nvPicPr>
        <p:blipFill>
          <a:blip r:embed="rId4"/>
          <a:stretch>
            <a:fillRect/>
          </a:stretch>
        </p:blipFill>
        <p:spPr>
          <a:xfrm>
            <a:off x="7018106" y="3016805"/>
            <a:ext cx="943984" cy="667924"/>
          </a:xfrm>
          <a:prstGeom prst="rect">
            <a:avLst/>
          </a:prstGeom>
        </p:spPr>
      </p:pic>
    </p:spTree>
    <p:extLst>
      <p:ext uri="{BB962C8B-B14F-4D97-AF65-F5344CB8AC3E}">
        <p14:creationId xmlns:p14="http://schemas.microsoft.com/office/powerpoint/2010/main" val="104634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B2541B-B1AA-4CA1-A070-C2C63A1C4ADB}"/>
              </a:ext>
            </a:extLst>
          </p:cNvPr>
          <p:cNvSpPr>
            <a:spLocks noGrp="1"/>
          </p:cNvSpPr>
          <p:nvPr>
            <p:ph type="title"/>
          </p:nvPr>
        </p:nvSpPr>
        <p:spPr>
          <a:xfrm>
            <a:off x="357203" y="85344"/>
            <a:ext cx="9966668" cy="426719"/>
          </a:xfrm>
        </p:spPr>
        <p:txBody>
          <a:bodyPr/>
          <a:lstStyle/>
          <a:p>
            <a:pPr defTabSz="457200">
              <a:lnSpc>
                <a:spcPct val="100000"/>
              </a:lnSpc>
            </a:pPr>
            <a:r>
              <a:rPr lang="es-CL" dirty="0">
                <a:latin typeface="Lato Black" panose="020F0502020204030203" pitchFamily="34" charset="0"/>
                <a:ea typeface="Lato Black" panose="020F0502020204030203" pitchFamily="34" charset="0"/>
                <a:cs typeface="Lato Black" panose="020F0502020204030203" pitchFamily="34" charset="0"/>
              </a:rPr>
              <a:t>BRECHA DE IVA: MÉTODO DEL VALOR AGREGADO</a:t>
            </a:r>
          </a:p>
        </p:txBody>
      </p:sp>
      <p:sp>
        <p:nvSpPr>
          <p:cNvPr id="5" name="Marcador de número de diapositiva 4"/>
          <p:cNvSpPr>
            <a:spLocks noGrp="1"/>
          </p:cNvSpPr>
          <p:nvPr>
            <p:ph type="sldNum" sz="quarter" idx="4"/>
          </p:nvPr>
        </p:nvSpPr>
        <p:spPr/>
        <p:txBody>
          <a:bodyPr/>
          <a:lstStyle/>
          <a:p>
            <a:pPr defTabSz="912023"/>
            <a:fld id="{403EE764-2D7F-4FE1-ADC4-47742C1F2A52}" type="slidenum">
              <a:rPr lang="es-CL">
                <a:solidFill>
                  <a:prstClr val="black">
                    <a:tint val="75000"/>
                  </a:prstClr>
                </a:solidFill>
                <a:latin typeface="Lato" panose="020F0502020204030203" pitchFamily="34" charset="0"/>
              </a:rPr>
              <a:pPr defTabSz="912023"/>
              <a:t>7</a:t>
            </a:fld>
            <a:endParaRPr lang="es-CL">
              <a:solidFill>
                <a:prstClr val="black">
                  <a:tint val="75000"/>
                </a:prstClr>
              </a:solidFill>
              <a:latin typeface="Lato" panose="020F0502020204030203" pitchFamily="34" charset="0"/>
            </a:endParaRPr>
          </a:p>
        </p:txBody>
      </p:sp>
      <mc:AlternateContent xmlns:mc="http://schemas.openxmlformats.org/markup-compatibility/2006" xmlns:a14="http://schemas.microsoft.com/office/drawing/2010/main">
        <mc:Choice Requires="a14">
          <p:sp>
            <p:nvSpPr>
              <p:cNvPr id="4" name="Rectángulo: esquinas redondeadas 3">
                <a:extLst>
                  <a:ext uri="{FF2B5EF4-FFF2-40B4-BE49-F238E27FC236}">
                    <a16:creationId xmlns:a16="http://schemas.microsoft.com/office/drawing/2014/main" id="{8BF1CE6E-236E-487C-AF75-28AFA5DCDB76}"/>
                  </a:ext>
                </a:extLst>
              </p:cNvPr>
              <p:cNvSpPr/>
              <p:nvPr/>
            </p:nvSpPr>
            <p:spPr>
              <a:xfrm>
                <a:off x="357203" y="4481440"/>
                <a:ext cx="11309752" cy="1901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l">
                  <a:lnSpc>
                    <a:spcPct val="150000"/>
                  </a:lnSpc>
                </a:pPr>
                <a:r>
                  <a:rPr lang="es-CL" sz="1200" dirty="0">
                    <a:solidFill>
                      <a:schemeClr val="tx1">
                        <a:lumMod val="75000"/>
                        <a:lumOff val="25000"/>
                      </a:schemeClr>
                    </a:solidFill>
                  </a:rPr>
                  <a:t>De esta forma, el IVA teórico total se estima como:</a:t>
                </a:r>
              </a:p>
              <a:p>
                <a:pPr algn="ctr">
                  <a:lnSpc>
                    <a:spcPct val="150000"/>
                  </a:lnSpc>
                  <a:spcAft>
                    <a:spcPts val="1200"/>
                  </a:spcAft>
                </a:pPr>
                <a:r>
                  <a:rPr lang="es-CL" sz="1400" dirty="0">
                    <a:solidFill>
                      <a:schemeClr val="tx1">
                        <a:lumMod val="75000"/>
                        <a:lumOff val="25000"/>
                      </a:schemeClr>
                    </a:solidFill>
                  </a:rPr>
                  <a:t> </a:t>
                </a:r>
                <a14:m>
                  <m:oMath xmlns:m="http://schemas.openxmlformats.org/officeDocument/2006/math">
                    <m:r>
                      <a:rPr lang="es-CL" sz="1400" b="0" i="1" smtClean="0">
                        <a:solidFill>
                          <a:schemeClr val="tx1">
                            <a:lumMod val="75000"/>
                            <a:lumOff val="25000"/>
                          </a:schemeClr>
                        </a:solidFill>
                        <a:latin typeface="Cambria Math" panose="02040503050406030204" pitchFamily="18" charset="0"/>
                      </a:rPr>
                      <m:t>𝐼𝑉𝐴</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𝑡𝑒</m:t>
                    </m:r>
                    <m:r>
                      <a:rPr lang="es-CL" sz="1400" b="0" i="1" smtClean="0">
                        <a:solidFill>
                          <a:schemeClr val="tx1">
                            <a:lumMod val="75000"/>
                            <a:lumOff val="25000"/>
                          </a:schemeClr>
                        </a:solidFill>
                        <a:latin typeface="Cambria Math" panose="02040503050406030204" pitchFamily="18" charset="0"/>
                      </a:rPr>
                      <m:t>ó</m:t>
                    </m:r>
                    <m:r>
                      <a:rPr lang="es-CL" sz="1400" b="0" i="1" smtClean="0">
                        <a:solidFill>
                          <a:schemeClr val="tx1">
                            <a:lumMod val="75000"/>
                            <a:lumOff val="25000"/>
                          </a:schemeClr>
                        </a:solidFill>
                        <a:latin typeface="Cambria Math" panose="02040503050406030204" pitchFamily="18" charset="0"/>
                      </a:rPr>
                      <m:t>𝑟𝑖𝑐𝑜</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𝑡𝑜𝑡𝑎𝑙</m:t>
                    </m:r>
                    <m:r>
                      <a:rPr lang="es-CL" sz="1400" b="0" i="1" smtClean="0">
                        <a:solidFill>
                          <a:schemeClr val="tx1">
                            <a:lumMod val="75000"/>
                            <a:lumOff val="25000"/>
                          </a:schemeClr>
                        </a:solidFill>
                        <a:latin typeface="Cambria Math" panose="02040503050406030204" pitchFamily="18" charset="0"/>
                      </a:rPr>
                      <m:t>=</m:t>
                    </m:r>
                    <m:r>
                      <a:rPr lang="es-CL" sz="1400" b="0" i="1" smtClean="0">
                        <a:solidFill>
                          <a:schemeClr val="tx1">
                            <a:lumMod val="75000"/>
                            <a:lumOff val="25000"/>
                          </a:schemeClr>
                        </a:solidFill>
                        <a:latin typeface="Cambria Math" panose="02040503050406030204" pitchFamily="18" charset="0"/>
                      </a:rPr>
                      <m:t>𝐼𝑉𝐴</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𝑑</m:t>
                    </m:r>
                    <m:r>
                      <a:rPr lang="es-CL" sz="1400" b="0" i="1" smtClean="0">
                        <a:solidFill>
                          <a:schemeClr val="tx1">
                            <a:lumMod val="75000"/>
                            <a:lumOff val="25000"/>
                          </a:schemeClr>
                        </a:solidFill>
                        <a:latin typeface="Cambria Math" panose="02040503050406030204" pitchFamily="18" charset="0"/>
                      </a:rPr>
                      <m:t>é</m:t>
                    </m:r>
                    <m:r>
                      <a:rPr lang="es-CL" sz="1400" b="0" i="1" smtClean="0">
                        <a:solidFill>
                          <a:schemeClr val="tx1">
                            <a:lumMod val="75000"/>
                            <a:lumOff val="25000"/>
                          </a:schemeClr>
                        </a:solidFill>
                        <a:latin typeface="Cambria Math" panose="02040503050406030204" pitchFamily="18" charset="0"/>
                      </a:rPr>
                      <m:t>𝑏𝑖𝑡𝑜</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𝑡𝑒</m:t>
                    </m:r>
                    <m:r>
                      <a:rPr lang="es-CL" sz="1400" b="0" i="1" smtClean="0">
                        <a:solidFill>
                          <a:schemeClr val="tx1">
                            <a:lumMod val="75000"/>
                            <a:lumOff val="25000"/>
                          </a:schemeClr>
                        </a:solidFill>
                        <a:latin typeface="Cambria Math" panose="02040503050406030204" pitchFamily="18" charset="0"/>
                      </a:rPr>
                      <m:t>ó</m:t>
                    </m:r>
                    <m:r>
                      <a:rPr lang="es-CL" sz="1400" b="0" i="1" smtClean="0">
                        <a:solidFill>
                          <a:schemeClr val="tx1">
                            <a:lumMod val="75000"/>
                            <a:lumOff val="25000"/>
                          </a:schemeClr>
                        </a:solidFill>
                        <a:latin typeface="Cambria Math" panose="02040503050406030204" pitchFamily="18" charset="0"/>
                      </a:rPr>
                      <m:t>𝑟𝑖𝑐𝑜</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𝐼𝑉𝐴</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𝑐𝑟</m:t>
                    </m:r>
                    <m:r>
                      <a:rPr lang="es-CL" sz="1400" b="0" i="1" smtClean="0">
                        <a:solidFill>
                          <a:schemeClr val="tx1">
                            <a:lumMod val="75000"/>
                            <a:lumOff val="25000"/>
                          </a:schemeClr>
                        </a:solidFill>
                        <a:latin typeface="Cambria Math" panose="02040503050406030204" pitchFamily="18" charset="0"/>
                      </a:rPr>
                      <m:t>é</m:t>
                    </m:r>
                    <m:r>
                      <a:rPr lang="es-CL" sz="1400" b="0" i="1" smtClean="0">
                        <a:solidFill>
                          <a:schemeClr val="tx1">
                            <a:lumMod val="75000"/>
                            <a:lumOff val="25000"/>
                          </a:schemeClr>
                        </a:solidFill>
                        <a:latin typeface="Cambria Math" panose="02040503050406030204" pitchFamily="18" charset="0"/>
                      </a:rPr>
                      <m:t>𝑑𝑖𝑡𝑜</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𝑡𝑒</m:t>
                    </m:r>
                    <m:r>
                      <a:rPr lang="es-CL" sz="1400" b="0" i="1" smtClean="0">
                        <a:solidFill>
                          <a:schemeClr val="tx1">
                            <a:lumMod val="75000"/>
                            <a:lumOff val="25000"/>
                          </a:schemeClr>
                        </a:solidFill>
                        <a:latin typeface="Cambria Math" panose="02040503050406030204" pitchFamily="18" charset="0"/>
                      </a:rPr>
                      <m:t>ó</m:t>
                    </m:r>
                    <m:r>
                      <a:rPr lang="es-CL" sz="1400" b="0" i="1" smtClean="0">
                        <a:solidFill>
                          <a:schemeClr val="tx1">
                            <a:lumMod val="75000"/>
                            <a:lumOff val="25000"/>
                          </a:schemeClr>
                        </a:solidFill>
                        <a:latin typeface="Cambria Math" panose="02040503050406030204" pitchFamily="18" charset="0"/>
                      </a:rPr>
                      <m:t>𝑟𝑖𝑐𝑜</m:t>
                    </m:r>
                    <m:r>
                      <a:rPr lang="es-CL" sz="1400" b="0" i="1" smtClean="0">
                        <a:solidFill>
                          <a:schemeClr val="tx1">
                            <a:lumMod val="75000"/>
                            <a:lumOff val="25000"/>
                          </a:schemeClr>
                        </a:solidFill>
                        <a:latin typeface="Cambria Math" panose="02040503050406030204" pitchFamily="18" charset="0"/>
                      </a:rPr>
                      <m:t>+</m:t>
                    </m:r>
                    <m:r>
                      <a:rPr lang="es-ES" sz="1400" b="0" i="1" smtClean="0">
                        <a:solidFill>
                          <a:schemeClr val="tx1">
                            <a:lumMod val="75000"/>
                            <a:lumOff val="25000"/>
                          </a:schemeClr>
                        </a:solidFill>
                        <a:latin typeface="Cambria Math" panose="02040503050406030204" pitchFamily="18" charset="0"/>
                      </a:rPr>
                      <m:t>𝐼𝑉𝐴</m:t>
                    </m:r>
                    <m:r>
                      <a:rPr lang="es-ES" sz="1400" b="0" i="1" smtClean="0">
                        <a:solidFill>
                          <a:schemeClr val="tx1">
                            <a:lumMod val="75000"/>
                            <a:lumOff val="25000"/>
                          </a:schemeClr>
                        </a:solidFill>
                        <a:latin typeface="Cambria Math" panose="02040503050406030204" pitchFamily="18" charset="0"/>
                      </a:rPr>
                      <m:t> </m:t>
                    </m:r>
                    <m:r>
                      <a:rPr lang="es-ES" sz="1400" b="0" i="1" smtClean="0">
                        <a:solidFill>
                          <a:schemeClr val="tx1">
                            <a:lumMod val="75000"/>
                            <a:lumOff val="25000"/>
                          </a:schemeClr>
                        </a:solidFill>
                        <a:latin typeface="Cambria Math" panose="02040503050406030204" pitchFamily="18" charset="0"/>
                      </a:rPr>
                      <m:t>𝑖𝑚𝑝𝑜𝑟𝑡𝑎𝑐𝑖𝑜𝑛𝑒𝑠</m:t>
                    </m:r>
                    <m:r>
                      <a:rPr lang="es-ES" sz="1400" b="0" i="1" smtClean="0">
                        <a:solidFill>
                          <a:schemeClr val="tx1">
                            <a:lumMod val="75000"/>
                            <a:lumOff val="25000"/>
                          </a:schemeClr>
                        </a:solidFill>
                        <a:latin typeface="Cambria Math" panose="02040503050406030204" pitchFamily="18" charset="0"/>
                      </a:rPr>
                      <m:t> </m:t>
                    </m:r>
                    <m:r>
                      <a:rPr lang="es-ES" sz="1400" b="0" i="1" smtClean="0">
                        <a:solidFill>
                          <a:schemeClr val="tx1">
                            <a:lumMod val="75000"/>
                            <a:lumOff val="25000"/>
                          </a:schemeClr>
                        </a:solidFill>
                        <a:latin typeface="Cambria Math" panose="02040503050406030204" pitchFamily="18" charset="0"/>
                      </a:rPr>
                      <m:t>𝑡𝑒</m:t>
                    </m:r>
                    <m:r>
                      <a:rPr lang="es-ES" sz="1400" b="0" i="1" smtClean="0">
                        <a:solidFill>
                          <a:schemeClr val="tx1">
                            <a:lumMod val="75000"/>
                            <a:lumOff val="25000"/>
                          </a:schemeClr>
                        </a:solidFill>
                        <a:latin typeface="Cambria Math" panose="02040503050406030204" pitchFamily="18" charset="0"/>
                      </a:rPr>
                      <m:t>ó</m:t>
                    </m:r>
                    <m:r>
                      <a:rPr lang="es-ES" sz="1400" b="0" i="1" smtClean="0">
                        <a:solidFill>
                          <a:schemeClr val="tx1">
                            <a:lumMod val="75000"/>
                            <a:lumOff val="25000"/>
                          </a:schemeClr>
                        </a:solidFill>
                        <a:latin typeface="Cambria Math" panose="02040503050406030204" pitchFamily="18" charset="0"/>
                      </a:rPr>
                      <m:t>𝑟𝑖𝑐𝑜</m:t>
                    </m:r>
                    <m:r>
                      <a:rPr lang="es-CL" sz="1400" b="0" i="1" smtClean="0">
                        <a:solidFill>
                          <a:schemeClr val="tx1">
                            <a:lumMod val="75000"/>
                            <a:lumOff val="25000"/>
                          </a:schemeClr>
                        </a:solidFill>
                        <a:latin typeface="Cambria Math" panose="02040503050406030204" pitchFamily="18" charset="0"/>
                      </a:rPr>
                      <m:t> </m:t>
                    </m:r>
                  </m:oMath>
                </a14:m>
                <a:endParaRPr lang="es-CL" sz="1400" i="1" dirty="0">
                  <a:solidFill>
                    <a:schemeClr val="tx1">
                      <a:lumMod val="75000"/>
                      <a:lumOff val="25000"/>
                    </a:schemeClr>
                  </a:solidFill>
                  <a:latin typeface="Cambria Math" panose="02040503050406030204" pitchFamily="18" charset="0"/>
                </a:endParaRPr>
              </a:p>
              <a:p>
                <a:pPr algn="l">
                  <a:lnSpc>
                    <a:spcPct val="150000"/>
                  </a:lnSpc>
                  <a:spcAft>
                    <a:spcPts val="600"/>
                  </a:spcAft>
                </a:pPr>
                <a:r>
                  <a:rPr lang="es-CL" sz="1200" dirty="0">
                    <a:solidFill>
                      <a:schemeClr val="tx1">
                        <a:lumMod val="75000"/>
                        <a:lumOff val="25000"/>
                      </a:schemeClr>
                    </a:solidFill>
                  </a:rPr>
                  <a:t>Luego la</a:t>
                </a:r>
                <a:r>
                  <a:rPr lang="es-CL" sz="1200" b="1" dirty="0">
                    <a:solidFill>
                      <a:schemeClr val="tx1">
                        <a:lumMod val="75000"/>
                        <a:lumOff val="25000"/>
                      </a:schemeClr>
                    </a:solidFill>
                  </a:rPr>
                  <a:t> brecha </a:t>
                </a:r>
                <a:r>
                  <a:rPr lang="es-CL" sz="1200" dirty="0">
                    <a:solidFill>
                      <a:schemeClr val="tx1">
                        <a:lumMod val="75000"/>
                        <a:lumOff val="25000"/>
                      </a:schemeClr>
                    </a:solidFill>
                  </a:rPr>
                  <a:t>se obtiene como:</a:t>
                </a:r>
              </a:p>
              <a:p>
                <a:pPr>
                  <a:lnSpc>
                    <a:spcPct val="150000"/>
                  </a:lnSpc>
                  <a:spcAft>
                    <a:spcPts val="600"/>
                  </a:spcAft>
                </a:pPr>
                <a14:m>
                  <m:oMathPara xmlns:m="http://schemas.openxmlformats.org/officeDocument/2006/math">
                    <m:oMathParaPr>
                      <m:jc m:val="centerGroup"/>
                    </m:oMathParaPr>
                    <m:oMath xmlns:m="http://schemas.openxmlformats.org/officeDocument/2006/math">
                      <m:r>
                        <a:rPr lang="es-ES" sz="1400" b="0" i="1" smtClean="0">
                          <a:solidFill>
                            <a:schemeClr val="tx1">
                              <a:lumMod val="75000"/>
                              <a:lumOff val="25000"/>
                            </a:schemeClr>
                          </a:solidFill>
                          <a:latin typeface="Cambria Math" panose="02040503050406030204" pitchFamily="18" charset="0"/>
                        </a:rPr>
                        <m:t>𝐵𝑟𝑒𝑐h𝑎</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𝐼𝑉𝐴</m:t>
                      </m:r>
                      <m:r>
                        <a:rPr lang="es-CL" sz="1400" b="0" i="1" smtClean="0">
                          <a:solidFill>
                            <a:schemeClr val="tx1">
                              <a:lumMod val="75000"/>
                              <a:lumOff val="25000"/>
                            </a:schemeClr>
                          </a:solidFill>
                          <a:latin typeface="Cambria Math" panose="02040503050406030204" pitchFamily="18" charset="0"/>
                        </a:rPr>
                        <m:t>=</m:t>
                      </m:r>
                      <m:r>
                        <a:rPr lang="es-CL" sz="1400" b="0" i="1" smtClean="0">
                          <a:solidFill>
                            <a:schemeClr val="tx1">
                              <a:lumMod val="75000"/>
                              <a:lumOff val="25000"/>
                            </a:schemeClr>
                          </a:solidFill>
                          <a:latin typeface="Cambria Math" panose="02040503050406030204" pitchFamily="18" charset="0"/>
                        </a:rPr>
                        <m:t>𝐼𝑉𝐴</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𝑡𝑒</m:t>
                      </m:r>
                      <m:r>
                        <a:rPr lang="es-CL" sz="1400" b="0" i="1" smtClean="0">
                          <a:solidFill>
                            <a:schemeClr val="tx1">
                              <a:lumMod val="75000"/>
                              <a:lumOff val="25000"/>
                            </a:schemeClr>
                          </a:solidFill>
                          <a:latin typeface="Cambria Math" panose="02040503050406030204" pitchFamily="18" charset="0"/>
                        </a:rPr>
                        <m:t>ó</m:t>
                      </m:r>
                      <m:r>
                        <a:rPr lang="es-CL" sz="1400" b="0" i="1" smtClean="0">
                          <a:solidFill>
                            <a:schemeClr val="tx1">
                              <a:lumMod val="75000"/>
                              <a:lumOff val="25000"/>
                            </a:schemeClr>
                          </a:solidFill>
                          <a:latin typeface="Cambria Math" panose="02040503050406030204" pitchFamily="18" charset="0"/>
                        </a:rPr>
                        <m:t>𝑟𝑖𝑐𝑜</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𝐼𝑉𝐴</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𝑒𝑓𝑒𝑐𝑡𝑖𝑣𝑜</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𝑖𝑛𝑡𝑒𝑟𝑛𝑜</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𝐼𝑉𝐴</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𝑒𝑓𝑒𝑐𝑡𝑖𝑣𝑜</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𝑖𝑚𝑝𝑜𝑟𝑡𝑎𝑐𝑖𝑜𝑛𝑒𝑠</m:t>
                      </m:r>
                      <m:r>
                        <a:rPr lang="es-CL" sz="1400" b="0" i="1" smtClean="0">
                          <a:solidFill>
                            <a:schemeClr val="tx1">
                              <a:lumMod val="75000"/>
                              <a:lumOff val="25000"/>
                            </a:schemeClr>
                          </a:solidFill>
                          <a:latin typeface="Cambria Math" panose="02040503050406030204" pitchFamily="18" charset="0"/>
                        </a:rPr>
                        <m:t>)</m:t>
                      </m:r>
                    </m:oMath>
                  </m:oMathPara>
                </a14:m>
                <a:endParaRPr lang="es-CL" sz="1400" i="1" dirty="0">
                  <a:solidFill>
                    <a:schemeClr val="tx1">
                      <a:lumMod val="75000"/>
                      <a:lumOff val="25000"/>
                    </a:schemeClr>
                  </a:solidFill>
                  <a:latin typeface="Cambria Math" panose="02040503050406030204" pitchFamily="18" charset="0"/>
                </a:endParaRPr>
              </a:p>
              <a:p>
                <a:pPr>
                  <a:spcAft>
                    <a:spcPts val="600"/>
                  </a:spcAft>
                </a:pPr>
                <a14:m>
                  <m:oMathPara xmlns:m="http://schemas.openxmlformats.org/officeDocument/2006/math">
                    <m:oMathParaPr>
                      <m:jc m:val="centerGroup"/>
                    </m:oMathParaPr>
                    <m:oMath xmlns:m="http://schemas.openxmlformats.org/officeDocument/2006/math">
                      <m:r>
                        <a:rPr lang="es-ES" sz="1400" b="0" i="1" smtClean="0">
                          <a:solidFill>
                            <a:schemeClr val="tx1">
                              <a:lumMod val="75000"/>
                              <a:lumOff val="25000"/>
                            </a:schemeClr>
                          </a:solidFill>
                          <a:latin typeface="Cambria Math" panose="02040503050406030204" pitchFamily="18" charset="0"/>
                        </a:rPr>
                        <m:t>𝑇𝑎𝑠𝑎</m:t>
                      </m:r>
                      <m:r>
                        <a:rPr lang="es-ES" sz="1400" b="0" i="1" smtClean="0">
                          <a:solidFill>
                            <a:schemeClr val="tx1">
                              <a:lumMod val="75000"/>
                              <a:lumOff val="25000"/>
                            </a:schemeClr>
                          </a:solidFill>
                          <a:latin typeface="Cambria Math" panose="02040503050406030204" pitchFamily="18" charset="0"/>
                        </a:rPr>
                        <m:t> </m:t>
                      </m:r>
                      <m:r>
                        <a:rPr lang="es-ES" sz="1400" b="0" i="1" smtClean="0">
                          <a:solidFill>
                            <a:schemeClr val="tx1">
                              <a:lumMod val="75000"/>
                              <a:lumOff val="25000"/>
                            </a:schemeClr>
                          </a:solidFill>
                          <a:latin typeface="Cambria Math" panose="02040503050406030204" pitchFamily="18" charset="0"/>
                        </a:rPr>
                        <m:t>𝑑𝑒</m:t>
                      </m:r>
                      <m:r>
                        <a:rPr lang="es-ES" sz="1400" b="0" i="1" smtClean="0">
                          <a:solidFill>
                            <a:schemeClr val="tx1">
                              <a:lumMod val="75000"/>
                              <a:lumOff val="25000"/>
                            </a:schemeClr>
                          </a:solidFill>
                          <a:latin typeface="Cambria Math" panose="02040503050406030204" pitchFamily="18" charset="0"/>
                        </a:rPr>
                        <m:t> </m:t>
                      </m:r>
                      <m:r>
                        <a:rPr lang="es-ES" sz="1400" b="0" i="1" smtClean="0">
                          <a:solidFill>
                            <a:schemeClr val="tx1">
                              <a:lumMod val="75000"/>
                              <a:lumOff val="25000"/>
                            </a:schemeClr>
                          </a:solidFill>
                          <a:latin typeface="Cambria Math" panose="02040503050406030204" pitchFamily="18" charset="0"/>
                        </a:rPr>
                        <m:t>𝑖𝑛𝑐𝑢𝑚𝑝𝑙𝑖𝑚𝑖𝑒𝑛𝑡𝑜</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𝐼𝑉𝐴</m:t>
                      </m:r>
                      <m:r>
                        <a:rPr lang="es-CL" sz="1400" b="0" i="1" smtClean="0">
                          <a:solidFill>
                            <a:schemeClr val="tx1">
                              <a:lumMod val="75000"/>
                              <a:lumOff val="25000"/>
                            </a:schemeClr>
                          </a:solidFill>
                          <a:latin typeface="Cambria Math" panose="02040503050406030204" pitchFamily="18" charset="0"/>
                        </a:rPr>
                        <m:t> %=</m:t>
                      </m:r>
                      <m:r>
                        <a:rPr lang="es-ES" sz="1400" b="0" i="1" smtClean="0">
                          <a:solidFill>
                            <a:schemeClr val="tx1">
                              <a:lumMod val="75000"/>
                              <a:lumOff val="25000"/>
                            </a:schemeClr>
                          </a:solidFill>
                          <a:latin typeface="Cambria Math" panose="02040503050406030204" pitchFamily="18" charset="0"/>
                        </a:rPr>
                        <m:t>𝐵𝑟𝑒𝑐h𝑎</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𝐼𝑉𝐴</m:t>
                      </m:r>
                      <m:r>
                        <a:rPr lang="es-CL" sz="1400" b="0" i="1" smtClean="0">
                          <a:solidFill>
                            <a:schemeClr val="tx1">
                              <a:lumMod val="75000"/>
                              <a:lumOff val="25000"/>
                            </a:schemeClr>
                          </a:solidFill>
                          <a:latin typeface="Cambria Math" panose="02040503050406030204" pitchFamily="18" charset="0"/>
                        </a:rPr>
                        <m:t>   /   </m:t>
                      </m:r>
                      <m:r>
                        <a:rPr lang="es-CL" sz="1400" b="0" i="1" smtClean="0">
                          <a:solidFill>
                            <a:schemeClr val="tx1">
                              <a:lumMod val="75000"/>
                              <a:lumOff val="25000"/>
                            </a:schemeClr>
                          </a:solidFill>
                          <a:latin typeface="Cambria Math" panose="02040503050406030204" pitchFamily="18" charset="0"/>
                        </a:rPr>
                        <m:t>𝐼𝑉𝐴</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𝑡𝑒</m:t>
                      </m:r>
                      <m:r>
                        <a:rPr lang="es-CL" sz="1400" b="0" i="1" smtClean="0">
                          <a:solidFill>
                            <a:schemeClr val="tx1">
                              <a:lumMod val="75000"/>
                              <a:lumOff val="25000"/>
                            </a:schemeClr>
                          </a:solidFill>
                          <a:latin typeface="Cambria Math" panose="02040503050406030204" pitchFamily="18" charset="0"/>
                        </a:rPr>
                        <m:t>ó</m:t>
                      </m:r>
                      <m:r>
                        <a:rPr lang="es-CL" sz="1400" b="0" i="1" smtClean="0">
                          <a:solidFill>
                            <a:schemeClr val="tx1">
                              <a:lumMod val="75000"/>
                              <a:lumOff val="25000"/>
                            </a:schemeClr>
                          </a:solidFill>
                          <a:latin typeface="Cambria Math" panose="02040503050406030204" pitchFamily="18" charset="0"/>
                        </a:rPr>
                        <m:t>𝑟𝑖𝑐𝑜</m:t>
                      </m:r>
                    </m:oMath>
                  </m:oMathPara>
                </a14:m>
                <a:endParaRPr lang="es-CL" sz="1400" i="1" dirty="0">
                  <a:solidFill>
                    <a:schemeClr val="tx1">
                      <a:lumMod val="75000"/>
                      <a:lumOff val="25000"/>
                    </a:schemeClr>
                  </a:solidFill>
                </a:endParaRPr>
              </a:p>
            </p:txBody>
          </p:sp>
        </mc:Choice>
        <mc:Fallback xmlns="">
          <p:sp>
            <p:nvSpPr>
              <p:cNvPr id="4" name="Rectángulo: esquinas redondeadas 3">
                <a:extLst>
                  <a:ext uri="{FF2B5EF4-FFF2-40B4-BE49-F238E27FC236}">
                    <a16:creationId xmlns:a16="http://schemas.microsoft.com/office/drawing/2014/main" id="{8BF1CE6E-236E-487C-AF75-28AFA5DCDB76}"/>
                  </a:ext>
                </a:extLst>
              </p:cNvPr>
              <p:cNvSpPr>
                <a:spLocks noRot="1" noChangeAspect="1" noMove="1" noResize="1" noEditPoints="1" noAdjustHandles="1" noChangeArrowheads="1" noChangeShapeType="1" noTextEdit="1"/>
              </p:cNvSpPr>
              <p:nvPr/>
            </p:nvSpPr>
            <p:spPr>
              <a:xfrm>
                <a:off x="357203" y="4481440"/>
                <a:ext cx="11309752" cy="1901350"/>
              </a:xfrm>
              <a:prstGeom prst="round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AE45475D-D5A2-4B9A-B423-2E27790B366C}"/>
                  </a:ext>
                </a:extLst>
              </p:cNvPr>
              <p:cNvSpPr txBox="1"/>
              <p:nvPr/>
            </p:nvSpPr>
            <p:spPr>
              <a:xfrm>
                <a:off x="2700716" y="1597571"/>
                <a:ext cx="5279642" cy="4147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ctrlPr>
                            <a:rPr lang="es-CL" sz="1400" i="1" smtClean="0">
                              <a:solidFill>
                                <a:schemeClr val="tx1">
                                  <a:lumMod val="75000"/>
                                  <a:lumOff val="25000"/>
                                </a:schemeClr>
                              </a:solidFill>
                              <a:latin typeface="Cambria Math" panose="02040503050406030204" pitchFamily="18" charset="0"/>
                            </a:rPr>
                          </m:ctrlPr>
                        </m:dPr>
                        <m:e>
                          <m:sSub>
                            <m:sSubPr>
                              <m:ctrlPr>
                                <a:rPr lang="es-CL" sz="1400" i="1">
                                  <a:solidFill>
                                    <a:schemeClr val="tx1">
                                      <a:lumMod val="75000"/>
                                      <a:lumOff val="25000"/>
                                    </a:schemeClr>
                                  </a:solidFill>
                                  <a:latin typeface="Cambria Math" panose="02040503050406030204" pitchFamily="18" charset="0"/>
                                </a:rPr>
                              </m:ctrlPr>
                            </m:sSubPr>
                            <m:e>
                              <m:r>
                                <a:rPr lang="es-CL" sz="1400" i="1">
                                  <a:solidFill>
                                    <a:schemeClr val="tx1">
                                      <a:lumMod val="75000"/>
                                      <a:lumOff val="25000"/>
                                    </a:schemeClr>
                                  </a:solidFill>
                                  <a:latin typeface="Cambria Math" panose="02040503050406030204" pitchFamily="18" charset="0"/>
                                </a:rPr>
                                <m:t>𝐷</m:t>
                              </m:r>
                            </m:e>
                            <m:sub>
                              <m:r>
                                <a:rPr lang="es-CL" sz="1400" i="1">
                                  <a:solidFill>
                                    <a:schemeClr val="tx1">
                                      <a:lumMod val="75000"/>
                                      <a:lumOff val="25000"/>
                                    </a:schemeClr>
                                  </a:solidFill>
                                  <a:latin typeface="Cambria Math" panose="02040503050406030204" pitchFamily="18" charset="0"/>
                                </a:rPr>
                                <m:t>𝑖</m:t>
                              </m:r>
                            </m:sub>
                          </m:sSub>
                          <m:r>
                            <a:rPr lang="es-CL" sz="1400" i="0">
                              <a:solidFill>
                                <a:schemeClr val="tx1">
                                  <a:lumMod val="75000"/>
                                  <a:lumOff val="25000"/>
                                </a:schemeClr>
                              </a:solidFill>
                              <a:latin typeface="Cambria Math" panose="02040503050406030204" pitchFamily="18" charset="0"/>
                            </a:rPr>
                            <m:t>=</m:t>
                          </m:r>
                          <m:d>
                            <m:dPr>
                              <m:ctrlPr>
                                <a:rPr lang="es-CL" sz="1400" i="1">
                                  <a:solidFill>
                                    <a:schemeClr val="tx1">
                                      <a:lumMod val="75000"/>
                                      <a:lumOff val="25000"/>
                                    </a:schemeClr>
                                  </a:solidFill>
                                  <a:latin typeface="Cambria Math" panose="02040503050406030204" pitchFamily="18" charset="0"/>
                                </a:rPr>
                              </m:ctrlPr>
                            </m:dPr>
                            <m:e>
                              <m:sSub>
                                <m:sSubPr>
                                  <m:ctrlPr>
                                    <a:rPr lang="es-CL" sz="1400" i="1">
                                      <a:solidFill>
                                        <a:schemeClr val="tx1">
                                          <a:lumMod val="75000"/>
                                          <a:lumOff val="25000"/>
                                        </a:schemeClr>
                                      </a:solidFill>
                                      <a:latin typeface="Cambria Math" panose="02040503050406030204" pitchFamily="18" charset="0"/>
                                    </a:rPr>
                                  </m:ctrlPr>
                                </m:sSubPr>
                                <m:e>
                                  <m:r>
                                    <a:rPr lang="es-CL" sz="1400" i="1">
                                      <a:solidFill>
                                        <a:schemeClr val="tx1">
                                          <a:lumMod val="75000"/>
                                          <a:lumOff val="25000"/>
                                        </a:schemeClr>
                                      </a:solidFill>
                                      <a:latin typeface="Cambria Math" panose="02040503050406030204" pitchFamily="18" charset="0"/>
                                    </a:rPr>
                                    <m:t>𝑉𝐵𝑃</m:t>
                                  </m:r>
                                </m:e>
                                <m:sub>
                                  <m:r>
                                    <a:rPr lang="es-CL" sz="1400" i="1">
                                      <a:solidFill>
                                        <a:schemeClr val="tx1">
                                          <a:lumMod val="75000"/>
                                          <a:lumOff val="25000"/>
                                        </a:schemeClr>
                                      </a:solidFill>
                                      <a:latin typeface="Cambria Math" panose="02040503050406030204" pitchFamily="18" charset="0"/>
                                    </a:rPr>
                                    <m:t>𝑖</m:t>
                                  </m:r>
                                </m:sub>
                              </m:sSub>
                              <m:r>
                                <a:rPr lang="es-CL" sz="1400" i="0">
                                  <a:solidFill>
                                    <a:schemeClr val="tx1">
                                      <a:lumMod val="75000"/>
                                      <a:lumOff val="25000"/>
                                    </a:schemeClr>
                                  </a:solidFill>
                                  <a:latin typeface="Cambria Math" panose="02040503050406030204" pitchFamily="18" charset="0"/>
                                </a:rPr>
                                <m:t>−</m:t>
                              </m:r>
                              <m:sSub>
                                <m:sSubPr>
                                  <m:ctrlPr>
                                    <a:rPr lang="es-CL" sz="1400" i="1">
                                      <a:solidFill>
                                        <a:schemeClr val="tx1">
                                          <a:lumMod val="75000"/>
                                          <a:lumOff val="25000"/>
                                        </a:schemeClr>
                                      </a:solidFill>
                                      <a:latin typeface="Cambria Math" panose="02040503050406030204" pitchFamily="18" charset="0"/>
                                    </a:rPr>
                                  </m:ctrlPr>
                                </m:sSubPr>
                                <m:e>
                                  <m:r>
                                    <a:rPr lang="es-CL" sz="1400" i="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𝑆</m:t>
                                  </m:r>
                                </m:e>
                                <m:sub>
                                  <m:r>
                                    <a:rPr lang="es-CL" sz="1400" i="1">
                                      <a:solidFill>
                                        <a:schemeClr val="tx1">
                                          <a:lumMod val="75000"/>
                                          <a:lumOff val="25000"/>
                                        </a:schemeClr>
                                      </a:solidFill>
                                      <a:latin typeface="Cambria Math" panose="02040503050406030204" pitchFamily="18" charset="0"/>
                                    </a:rPr>
                                    <m:t>𝑖</m:t>
                                  </m:r>
                                </m:sub>
                              </m:sSub>
                              <m:r>
                                <a:rPr lang="es-CL" sz="1400" i="0">
                                  <a:solidFill>
                                    <a:schemeClr val="tx1">
                                      <a:lumMod val="75000"/>
                                      <a:lumOff val="25000"/>
                                    </a:schemeClr>
                                  </a:solidFill>
                                  <a:latin typeface="Cambria Math" panose="02040503050406030204" pitchFamily="18" charset="0"/>
                                </a:rPr>
                                <m:t>−</m:t>
                              </m:r>
                              <m:sSub>
                                <m:sSubPr>
                                  <m:ctrlPr>
                                    <a:rPr lang="es-CL" sz="1400" i="1">
                                      <a:solidFill>
                                        <a:schemeClr val="tx1">
                                          <a:lumMod val="75000"/>
                                          <a:lumOff val="25000"/>
                                        </a:schemeClr>
                                      </a:solidFill>
                                      <a:latin typeface="Cambria Math" panose="02040503050406030204" pitchFamily="18" charset="0"/>
                                    </a:rPr>
                                  </m:ctrlPr>
                                </m:sSubPr>
                                <m:e>
                                  <m:d>
                                    <m:dPr>
                                      <m:endChr m:val=""/>
                                      <m:ctrlPr>
                                        <a:rPr lang="es-CL" sz="1400" i="1">
                                          <a:solidFill>
                                            <a:schemeClr val="tx1">
                                              <a:lumMod val="75000"/>
                                              <a:lumOff val="25000"/>
                                            </a:schemeClr>
                                          </a:solidFill>
                                          <a:latin typeface="Cambria Math" panose="02040503050406030204" pitchFamily="18" charset="0"/>
                                        </a:rPr>
                                      </m:ctrlPr>
                                    </m:dPr>
                                    <m:e>
                                      <m:r>
                                        <a:rPr lang="es-CL" sz="1400" i="1">
                                          <a:solidFill>
                                            <a:schemeClr val="tx1">
                                              <a:lumMod val="75000"/>
                                              <a:lumOff val="25000"/>
                                            </a:schemeClr>
                                          </a:solidFill>
                                          <a:latin typeface="Cambria Math" panose="02040503050406030204" pitchFamily="18" charset="0"/>
                                        </a:rPr>
                                        <m:t>𝑋</m:t>
                                      </m:r>
                                      <m:r>
                                        <a:rPr lang="es-CL" sz="1400" i="0">
                                          <a:solidFill>
                                            <a:schemeClr val="tx1">
                                              <a:lumMod val="75000"/>
                                              <a:lumOff val="25000"/>
                                            </a:schemeClr>
                                          </a:solidFill>
                                          <a:latin typeface="Cambria Math" panose="02040503050406030204" pitchFamily="18" charset="0"/>
                                        </a:rPr>
                                        <m:t>0</m:t>
                                      </m:r>
                                    </m:e>
                                  </m:d>
                                </m:e>
                                <m:sub>
                                  <m:r>
                                    <a:rPr lang="es-CL" sz="1400" i="1">
                                      <a:solidFill>
                                        <a:schemeClr val="tx1">
                                          <a:lumMod val="75000"/>
                                          <a:lumOff val="25000"/>
                                        </a:schemeClr>
                                      </a:solidFill>
                                      <a:latin typeface="Cambria Math" panose="02040503050406030204" pitchFamily="18" charset="0"/>
                                    </a:rPr>
                                    <m:t>𝑖</m:t>
                                  </m:r>
                                </m:sub>
                              </m:sSub>
                              <m:r>
                                <a:rPr lang="es-CL" sz="1400" b="0" i="0" smtClean="0">
                                  <a:solidFill>
                                    <a:schemeClr val="tx1">
                                      <a:lumMod val="75000"/>
                                      <a:lumOff val="25000"/>
                                    </a:schemeClr>
                                  </a:solidFill>
                                  <a:latin typeface="Cambria Math" panose="02040503050406030204" pitchFamily="18" charset="0"/>
                                </a:rPr>
                                <m:t>−</m:t>
                              </m:r>
                              <m:sSub>
                                <m:sSubPr>
                                  <m:ctrlPr>
                                    <a:rPr lang="es-CL" sz="1400" i="1">
                                      <a:solidFill>
                                        <a:schemeClr val="tx1">
                                          <a:lumMod val="75000"/>
                                          <a:lumOff val="25000"/>
                                        </a:schemeClr>
                                      </a:solidFill>
                                      <a:latin typeface="Cambria Math" panose="02040503050406030204" pitchFamily="18" charset="0"/>
                                    </a:rPr>
                                  </m:ctrlPr>
                                </m:sSubPr>
                                <m:e>
                                  <m:r>
                                    <a:rPr lang="es-CL" sz="1400" i="1">
                                      <a:solidFill>
                                        <a:schemeClr val="tx1">
                                          <a:lumMod val="75000"/>
                                          <a:lumOff val="25000"/>
                                        </a:schemeClr>
                                      </a:solidFill>
                                      <a:latin typeface="Cambria Math" panose="02040503050406030204" pitchFamily="18" charset="0"/>
                                    </a:rPr>
                                    <m:t>𝐶𝑁𝑅</m:t>
                                  </m:r>
                                </m:e>
                                <m:sub>
                                  <m:r>
                                    <a:rPr lang="es-CL" sz="1400" i="1">
                                      <a:solidFill>
                                        <a:schemeClr val="tx1">
                                          <a:lumMod val="75000"/>
                                          <a:lumOff val="25000"/>
                                        </a:schemeClr>
                                      </a:solidFill>
                                      <a:latin typeface="Cambria Math" panose="02040503050406030204" pitchFamily="18" charset="0"/>
                                    </a:rPr>
                                    <m:t>𝑖</m:t>
                                  </m:r>
                                </m:sub>
                              </m:sSub>
                            </m:e>
                          </m:d>
                          <m:r>
                            <a:rPr lang="es-CL" sz="1400" i="0">
                              <a:solidFill>
                                <a:schemeClr val="tx1">
                                  <a:lumMod val="75000"/>
                                  <a:lumOff val="25000"/>
                                </a:schemeClr>
                              </a:solidFill>
                              <a:latin typeface="Cambria Math" panose="02040503050406030204" pitchFamily="18" charset="0"/>
                            </a:rPr>
                            <m:t>−</m:t>
                          </m:r>
                          <m:d>
                            <m:dPr>
                              <m:ctrlPr>
                                <a:rPr lang="es-CL" sz="1400" i="1">
                                  <a:solidFill>
                                    <a:schemeClr val="tx1">
                                      <a:lumMod val="75000"/>
                                      <a:lumOff val="25000"/>
                                    </a:schemeClr>
                                  </a:solidFill>
                                  <a:latin typeface="Cambria Math" panose="02040503050406030204" pitchFamily="18" charset="0"/>
                                </a:rPr>
                              </m:ctrlPr>
                            </m:dPr>
                            <m:e>
                              <m:sSub>
                                <m:sSubPr>
                                  <m:ctrlPr>
                                    <a:rPr lang="es-CL" sz="1400" i="1">
                                      <a:solidFill>
                                        <a:schemeClr val="tx1">
                                          <a:lumMod val="75000"/>
                                          <a:lumOff val="25000"/>
                                        </a:schemeClr>
                                      </a:solidFill>
                                      <a:latin typeface="Cambria Math" panose="02040503050406030204" pitchFamily="18" charset="0"/>
                                    </a:rPr>
                                  </m:ctrlPr>
                                </m:sSubPr>
                                <m:e>
                                  <m:r>
                                    <a:rPr lang="es-CL" sz="1400" i="1">
                                      <a:solidFill>
                                        <a:schemeClr val="tx1">
                                          <a:lumMod val="75000"/>
                                          <a:lumOff val="25000"/>
                                        </a:schemeClr>
                                      </a:solidFill>
                                      <a:latin typeface="Cambria Math" panose="02040503050406030204" pitchFamily="18" charset="0"/>
                                    </a:rPr>
                                    <m:t>𝑉𝐸</m:t>
                                  </m:r>
                                </m:e>
                                <m:sub>
                                  <m:r>
                                    <a:rPr lang="es-CL" sz="1400" i="1">
                                      <a:solidFill>
                                        <a:schemeClr val="tx1">
                                          <a:lumMod val="75000"/>
                                          <a:lumOff val="25000"/>
                                        </a:schemeClr>
                                      </a:solidFill>
                                      <a:latin typeface="Cambria Math" panose="02040503050406030204" pitchFamily="18" charset="0"/>
                                    </a:rPr>
                                    <m:t>𝑖</m:t>
                                  </m:r>
                                </m:sub>
                              </m:sSub>
                              <m:r>
                                <a:rPr lang="es-CL" sz="1400" i="0">
                                  <a:solidFill>
                                    <a:schemeClr val="tx1">
                                      <a:lumMod val="75000"/>
                                      <a:lumOff val="25000"/>
                                    </a:schemeClr>
                                  </a:solidFill>
                                  <a:latin typeface="Cambria Math" panose="02040503050406030204" pitchFamily="18" charset="0"/>
                                </a:rPr>
                                <m:t>+</m:t>
                              </m:r>
                              <m:sSub>
                                <m:sSubPr>
                                  <m:ctrlPr>
                                    <a:rPr lang="es-CL" sz="1400" i="1">
                                      <a:solidFill>
                                        <a:schemeClr val="tx1">
                                          <a:lumMod val="75000"/>
                                          <a:lumOff val="25000"/>
                                        </a:schemeClr>
                                      </a:solidFill>
                                      <a:latin typeface="Cambria Math" panose="02040503050406030204" pitchFamily="18" charset="0"/>
                                    </a:rPr>
                                  </m:ctrlPr>
                                </m:sSubPr>
                                <m:e>
                                  <m:r>
                                    <a:rPr lang="es-CL" sz="1400" i="1">
                                      <a:solidFill>
                                        <a:schemeClr val="tx1">
                                          <a:lumMod val="75000"/>
                                          <a:lumOff val="25000"/>
                                        </a:schemeClr>
                                      </a:solidFill>
                                      <a:latin typeface="Cambria Math" panose="02040503050406030204" pitchFamily="18" charset="0"/>
                                    </a:rPr>
                                    <m:t>𝑍𝐹</m:t>
                                  </m:r>
                                </m:e>
                                <m:sub>
                                  <m:r>
                                    <a:rPr lang="es-CL" sz="1400" i="1">
                                      <a:solidFill>
                                        <a:schemeClr val="tx1">
                                          <a:lumMod val="75000"/>
                                          <a:lumOff val="25000"/>
                                        </a:schemeClr>
                                      </a:solidFill>
                                      <a:latin typeface="Cambria Math" panose="02040503050406030204" pitchFamily="18" charset="0"/>
                                    </a:rPr>
                                    <m:t>𝑖</m:t>
                                  </m:r>
                                </m:sub>
                              </m:sSub>
                            </m:e>
                          </m:d>
                        </m:e>
                      </m:d>
                      <m:r>
                        <a:rPr lang="es-CL" sz="1400" i="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𝑡</m:t>
                      </m:r>
                    </m:oMath>
                  </m:oMathPara>
                </a14:m>
                <a:endParaRPr lang="es-CL" sz="1400">
                  <a:solidFill>
                    <a:schemeClr val="tx1">
                      <a:lumMod val="75000"/>
                      <a:lumOff val="25000"/>
                    </a:schemeClr>
                  </a:solidFill>
                </a:endParaRPr>
              </a:p>
            </p:txBody>
          </p:sp>
        </mc:Choice>
        <mc:Fallback xmlns="">
          <p:sp>
            <p:nvSpPr>
              <p:cNvPr id="6" name="CuadroTexto 5">
                <a:extLst>
                  <a:ext uri="{FF2B5EF4-FFF2-40B4-BE49-F238E27FC236}">
                    <a16:creationId xmlns:a16="http://schemas.microsoft.com/office/drawing/2014/main" id="{AE45475D-D5A2-4B9A-B423-2E27790B366C}"/>
                  </a:ext>
                </a:extLst>
              </p:cNvPr>
              <p:cNvSpPr txBox="1">
                <a:spLocks noRot="1" noChangeAspect="1" noMove="1" noResize="1" noEditPoints="1" noAdjustHandles="1" noChangeArrowheads="1" noChangeShapeType="1" noTextEdit="1"/>
              </p:cNvSpPr>
              <p:nvPr/>
            </p:nvSpPr>
            <p:spPr>
              <a:xfrm>
                <a:off x="2700716" y="1597571"/>
                <a:ext cx="5279642" cy="414729"/>
              </a:xfrm>
              <a:prstGeom prst="rect">
                <a:avLst/>
              </a:prstGeom>
              <a:blipFill>
                <a:blip r:embed="rId4"/>
                <a:stretch>
                  <a:fillRect t="-161765" b="-24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Marcador de contenido 2">
                <a:extLst>
                  <a:ext uri="{FF2B5EF4-FFF2-40B4-BE49-F238E27FC236}">
                    <a16:creationId xmlns:a16="http://schemas.microsoft.com/office/drawing/2014/main" id="{CEBA5F90-8D38-4D87-840D-3983D5408E9C}"/>
                  </a:ext>
                </a:extLst>
              </p:cNvPr>
              <p:cNvSpPr txBox="1">
                <a:spLocks/>
              </p:cNvSpPr>
              <p:nvPr/>
            </p:nvSpPr>
            <p:spPr>
              <a:xfrm>
                <a:off x="357203" y="746701"/>
                <a:ext cx="11309753" cy="771297"/>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171450" indent="-171450" algn="l">
                  <a:lnSpc>
                    <a:spcPct val="105000"/>
                  </a:lnSpc>
                  <a:buFont typeface="Arial" panose="020B0604020202020204" pitchFamily="34" charset="0"/>
                  <a:buChar char="•"/>
                </a:pPr>
                <a:r>
                  <a:rPr lang="es-CL" sz="1200">
                    <a:solidFill>
                      <a:schemeClr val="tx1">
                        <a:lumMod val="75000"/>
                        <a:lumOff val="25000"/>
                      </a:schemeClr>
                    </a:solidFill>
                  </a:rPr>
                  <a:t>Los </a:t>
                </a:r>
                <a:r>
                  <a:rPr lang="es-CL" sz="1200" b="1">
                    <a:solidFill>
                      <a:schemeClr val="tx1">
                        <a:lumMod val="75000"/>
                        <a:lumOff val="25000"/>
                      </a:schemeClr>
                    </a:solidFill>
                  </a:rPr>
                  <a:t>débitos teóricos </a:t>
                </a:r>
                <a:r>
                  <a:rPr lang="es-CL" sz="1200">
                    <a:solidFill>
                      <a:schemeClr val="tx1">
                        <a:lumMod val="75000"/>
                        <a:lumOff val="25000"/>
                      </a:schemeClr>
                    </a:solidFill>
                  </a:rPr>
                  <a:t>se estiman a partir del </a:t>
                </a:r>
                <a:r>
                  <a:rPr lang="es-CL" sz="1200" b="1">
                    <a:solidFill>
                      <a:schemeClr val="tx1">
                        <a:lumMod val="75000"/>
                        <a:lumOff val="25000"/>
                      </a:schemeClr>
                    </a:solidFill>
                  </a:rPr>
                  <a:t>Valor Bruto de Producción (VBP)</a:t>
                </a:r>
                <a:r>
                  <a:rPr lang="es-CL" sz="1200">
                    <a:solidFill>
                      <a:schemeClr val="tx1">
                        <a:lumMod val="75000"/>
                        <a:lumOff val="25000"/>
                      </a:schemeClr>
                    </a:solidFill>
                  </a:rPr>
                  <a:t>, al cual se le aplican diversos ajustes como restar la variación de existencias (</a:t>
                </a:r>
                <a14:m>
                  <m:oMath xmlns:m="http://schemas.openxmlformats.org/officeDocument/2006/math">
                    <m:r>
                      <a:rPr lang="es-CL" sz="1200" i="0" smtClean="0">
                        <a:solidFill>
                          <a:schemeClr val="tx1">
                            <a:lumMod val="75000"/>
                            <a:lumOff val="25000"/>
                          </a:schemeClr>
                        </a:solidFill>
                        <a:latin typeface="Cambria Math" panose="02040503050406030204" pitchFamily="18" charset="0"/>
                      </a:rPr>
                      <m:t>∆</m:t>
                    </m:r>
                    <m:r>
                      <a:rPr lang="es-CL" sz="1200" i="1" smtClean="0">
                        <a:solidFill>
                          <a:schemeClr val="tx1">
                            <a:lumMod val="75000"/>
                            <a:lumOff val="25000"/>
                          </a:schemeClr>
                        </a:solidFill>
                        <a:latin typeface="Cambria Math" panose="02040503050406030204" pitchFamily="18" charset="0"/>
                      </a:rPr>
                      <m:t> </m:t>
                    </m:r>
                  </m:oMath>
                </a14:m>
                <a:r>
                  <a:rPr lang="es-ES" sz="1200">
                    <a:solidFill>
                      <a:schemeClr val="tx1">
                        <a:lumMod val="75000"/>
                        <a:lumOff val="25000"/>
                      </a:schemeClr>
                    </a:solidFill>
                  </a:rPr>
                  <a:t>S), exportaciones (X), consumo de no residentes (CNR), ventas exentas (VE) y ventas de zonas francas (ZF) (la mayoría de la información proviene de las Cuentas Nacionales y de Aduana)</a:t>
                </a:r>
              </a:p>
              <a:p>
                <a:pPr algn="l">
                  <a:lnSpc>
                    <a:spcPct val="105000"/>
                  </a:lnSpc>
                  <a:spcBef>
                    <a:spcPts val="300"/>
                  </a:spcBef>
                </a:pPr>
                <a:endParaRPr lang="es-ES" sz="400">
                  <a:solidFill>
                    <a:schemeClr val="tx1">
                      <a:lumMod val="75000"/>
                      <a:lumOff val="25000"/>
                    </a:schemeClr>
                  </a:solidFill>
                </a:endParaRPr>
              </a:p>
              <a:p>
                <a:pPr algn="l">
                  <a:lnSpc>
                    <a:spcPct val="105000"/>
                  </a:lnSpc>
                  <a:spcBef>
                    <a:spcPts val="300"/>
                  </a:spcBef>
                </a:pPr>
                <a:r>
                  <a:rPr lang="es-ES" sz="1200">
                    <a:solidFill>
                      <a:schemeClr val="tx1">
                        <a:lumMod val="75000"/>
                        <a:lumOff val="25000"/>
                      </a:schemeClr>
                    </a:solidFill>
                  </a:rPr>
                  <a:t>    Débitos Teóricos de la actividad </a:t>
                </a:r>
                <a:r>
                  <a:rPr lang="es-ES" sz="1200" i="1">
                    <a:solidFill>
                      <a:schemeClr val="tx1">
                        <a:lumMod val="75000"/>
                        <a:lumOff val="25000"/>
                      </a:schemeClr>
                    </a:solidFill>
                  </a:rPr>
                  <a:t>i</a:t>
                </a:r>
                <a:r>
                  <a:rPr lang="es-ES" sz="1200">
                    <a:solidFill>
                      <a:schemeClr val="tx1">
                        <a:lumMod val="75000"/>
                        <a:lumOff val="25000"/>
                      </a:schemeClr>
                    </a:solidFill>
                  </a:rPr>
                  <a:t>:</a:t>
                </a:r>
                <a:endParaRPr lang="es-CL" sz="1200">
                  <a:solidFill>
                    <a:schemeClr val="tx1">
                      <a:lumMod val="75000"/>
                      <a:lumOff val="25000"/>
                    </a:schemeClr>
                  </a:solidFill>
                </a:endParaRPr>
              </a:p>
            </p:txBody>
          </p:sp>
        </mc:Choice>
        <mc:Fallback xmlns="">
          <p:sp>
            <p:nvSpPr>
              <p:cNvPr id="7" name="Marcador de contenido 2">
                <a:extLst>
                  <a:ext uri="{FF2B5EF4-FFF2-40B4-BE49-F238E27FC236}">
                    <a16:creationId xmlns:a16="http://schemas.microsoft.com/office/drawing/2014/main" id="{CEBA5F90-8D38-4D87-840D-3983D5408E9C}"/>
                  </a:ext>
                </a:extLst>
              </p:cNvPr>
              <p:cNvSpPr txBox="1">
                <a:spLocks noRot="1" noChangeAspect="1" noMove="1" noResize="1" noEditPoints="1" noAdjustHandles="1" noChangeArrowheads="1" noChangeShapeType="1" noTextEdit="1"/>
              </p:cNvSpPr>
              <p:nvPr/>
            </p:nvSpPr>
            <p:spPr>
              <a:xfrm>
                <a:off x="357203" y="746701"/>
                <a:ext cx="11309753" cy="771297"/>
              </a:xfrm>
              <a:prstGeom prst="rect">
                <a:avLst/>
              </a:prstGeom>
              <a:blipFill>
                <a:blip r:embed="rId5"/>
                <a:stretch>
                  <a:fillRect r="-216" b="-102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EEA456C2-7E31-4A2C-9D17-5F2885A24EB0}"/>
                  </a:ext>
                </a:extLst>
              </p:cNvPr>
              <p:cNvSpPr txBox="1"/>
              <p:nvPr/>
            </p:nvSpPr>
            <p:spPr>
              <a:xfrm>
                <a:off x="2286614" y="3014539"/>
                <a:ext cx="610784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CL" sz="1400" i="1" smtClean="0">
                              <a:solidFill>
                                <a:schemeClr val="tx1">
                                  <a:lumMod val="75000"/>
                                  <a:lumOff val="25000"/>
                                </a:schemeClr>
                              </a:solidFill>
                              <a:latin typeface="Cambria Math" panose="02040503050406030204" pitchFamily="18" charset="0"/>
                            </a:rPr>
                          </m:ctrlPr>
                        </m:sSubPr>
                        <m:e>
                          <m:r>
                            <a:rPr lang="es-CL" sz="1400" i="1">
                              <a:solidFill>
                                <a:schemeClr val="tx1">
                                  <a:lumMod val="75000"/>
                                  <a:lumOff val="25000"/>
                                </a:schemeClr>
                              </a:solidFill>
                              <a:latin typeface="Cambria Math" panose="02040503050406030204" pitchFamily="18" charset="0"/>
                            </a:rPr>
                            <m:t>𝐶</m:t>
                          </m:r>
                        </m:e>
                        <m:sub>
                          <m:r>
                            <a:rPr lang="es-CL" sz="1400" i="1">
                              <a:solidFill>
                                <a:schemeClr val="tx1">
                                  <a:lumMod val="75000"/>
                                  <a:lumOff val="25000"/>
                                </a:schemeClr>
                              </a:solidFill>
                              <a:latin typeface="Cambria Math" panose="02040503050406030204" pitchFamily="18" charset="0"/>
                            </a:rPr>
                            <m:t>𝑖</m:t>
                          </m:r>
                        </m:sub>
                      </m:sSub>
                      <m:r>
                        <a:rPr lang="es-CL" sz="1400">
                          <a:solidFill>
                            <a:schemeClr val="tx1">
                              <a:lumMod val="75000"/>
                              <a:lumOff val="25000"/>
                            </a:schemeClr>
                          </a:solidFill>
                          <a:latin typeface="Cambria Math" panose="02040503050406030204" pitchFamily="18" charset="0"/>
                        </a:rPr>
                        <m:t>=</m:t>
                      </m:r>
                      <m:d>
                        <m:dPr>
                          <m:ctrlPr>
                            <a:rPr lang="es-CL" sz="1400" i="1">
                              <a:solidFill>
                                <a:schemeClr val="tx1">
                                  <a:lumMod val="75000"/>
                                  <a:lumOff val="25000"/>
                                </a:schemeClr>
                              </a:solidFill>
                              <a:latin typeface="Cambria Math" panose="02040503050406030204" pitchFamily="18" charset="0"/>
                            </a:rPr>
                          </m:ctrlPr>
                        </m:dPr>
                        <m:e>
                          <m:sSub>
                            <m:sSubPr>
                              <m:ctrlPr>
                                <a:rPr lang="es-CL" sz="1400" i="1">
                                  <a:solidFill>
                                    <a:schemeClr val="tx1">
                                      <a:lumMod val="75000"/>
                                      <a:lumOff val="25000"/>
                                    </a:schemeClr>
                                  </a:solidFill>
                                  <a:latin typeface="Cambria Math" panose="02040503050406030204" pitchFamily="18" charset="0"/>
                                </a:rPr>
                              </m:ctrlPr>
                            </m:sSubPr>
                            <m:e>
                              <m:r>
                                <a:rPr lang="es-CL" sz="1400" i="1">
                                  <a:solidFill>
                                    <a:schemeClr val="tx1">
                                      <a:lumMod val="75000"/>
                                      <a:lumOff val="25000"/>
                                    </a:schemeClr>
                                  </a:solidFill>
                                  <a:latin typeface="Cambria Math" panose="02040503050406030204" pitchFamily="18" charset="0"/>
                                </a:rPr>
                                <m:t>𝐶𝐼</m:t>
                              </m:r>
                            </m:e>
                            <m:sub>
                              <m:r>
                                <a:rPr lang="es-CL" sz="1400" i="1">
                                  <a:solidFill>
                                    <a:schemeClr val="tx1">
                                      <a:lumMod val="75000"/>
                                      <a:lumOff val="25000"/>
                                    </a:schemeClr>
                                  </a:solidFill>
                                  <a:latin typeface="Cambria Math" panose="02040503050406030204" pitchFamily="18" charset="0"/>
                                </a:rPr>
                                <m:t>𝑖</m:t>
                              </m:r>
                            </m:sub>
                          </m:sSub>
                          <m:r>
                            <a:rPr lang="es-CL" sz="1400">
                              <a:solidFill>
                                <a:schemeClr val="tx1">
                                  <a:lumMod val="75000"/>
                                  <a:lumOff val="25000"/>
                                </a:schemeClr>
                              </a:solidFill>
                              <a:latin typeface="Cambria Math" panose="02040503050406030204" pitchFamily="18" charset="0"/>
                            </a:rPr>
                            <m:t>−</m:t>
                          </m:r>
                          <m:sSub>
                            <m:sSubPr>
                              <m:ctrlPr>
                                <a:rPr lang="es-CL" sz="1400" i="1">
                                  <a:solidFill>
                                    <a:schemeClr val="tx1">
                                      <a:lumMod val="75000"/>
                                      <a:lumOff val="25000"/>
                                    </a:schemeClr>
                                  </a:solidFill>
                                  <a:latin typeface="Cambria Math" panose="02040503050406030204" pitchFamily="18" charset="0"/>
                                </a:rPr>
                              </m:ctrlPr>
                            </m:sSubPr>
                            <m:e>
                              <m:r>
                                <a:rPr lang="es-CL" sz="1400" i="1">
                                  <a:solidFill>
                                    <a:schemeClr val="tx1">
                                      <a:lumMod val="75000"/>
                                      <a:lumOff val="25000"/>
                                    </a:schemeClr>
                                  </a:solidFill>
                                  <a:latin typeface="Cambria Math" panose="02040503050406030204" pitchFamily="18" charset="0"/>
                                </a:rPr>
                                <m:t>𝐶𝐼𝐸𝑥</m:t>
                              </m:r>
                            </m:e>
                            <m:sub>
                              <m:r>
                                <a:rPr lang="es-CL" sz="1400" i="1">
                                  <a:solidFill>
                                    <a:schemeClr val="tx1">
                                      <a:lumMod val="75000"/>
                                      <a:lumOff val="25000"/>
                                    </a:schemeClr>
                                  </a:solidFill>
                                  <a:latin typeface="Cambria Math" panose="02040503050406030204" pitchFamily="18" charset="0"/>
                                </a:rPr>
                                <m:t>𝑖</m:t>
                              </m:r>
                            </m:sub>
                          </m:sSub>
                          <m:r>
                            <a:rPr lang="es-CL" sz="1400">
                              <a:solidFill>
                                <a:schemeClr val="tx1">
                                  <a:lumMod val="75000"/>
                                  <a:lumOff val="25000"/>
                                </a:schemeClr>
                              </a:solidFill>
                              <a:latin typeface="Cambria Math" panose="02040503050406030204" pitchFamily="18" charset="0"/>
                            </a:rPr>
                            <m:t>−</m:t>
                          </m:r>
                          <m:sSub>
                            <m:sSubPr>
                              <m:ctrlPr>
                                <a:rPr lang="es-CL" sz="1400" i="1">
                                  <a:solidFill>
                                    <a:schemeClr val="tx1">
                                      <a:lumMod val="75000"/>
                                      <a:lumOff val="25000"/>
                                    </a:schemeClr>
                                  </a:solidFill>
                                  <a:latin typeface="Cambria Math" panose="02040503050406030204" pitchFamily="18" charset="0"/>
                                </a:rPr>
                              </m:ctrlPr>
                            </m:sSubPr>
                            <m:e>
                              <m:r>
                                <a:rPr lang="es-CL" sz="1400" i="1">
                                  <a:solidFill>
                                    <a:schemeClr val="tx1">
                                      <a:lumMod val="75000"/>
                                      <a:lumOff val="25000"/>
                                    </a:schemeClr>
                                  </a:solidFill>
                                  <a:latin typeface="Cambria Math" panose="02040503050406030204" pitchFamily="18" charset="0"/>
                                </a:rPr>
                                <m:t>𝐶𝐼𝑍𝐹</m:t>
                              </m:r>
                            </m:e>
                            <m:sub>
                              <m:r>
                                <a:rPr lang="es-CL" sz="1400" i="1">
                                  <a:solidFill>
                                    <a:schemeClr val="tx1">
                                      <a:lumMod val="75000"/>
                                      <a:lumOff val="25000"/>
                                    </a:schemeClr>
                                  </a:solidFill>
                                  <a:latin typeface="Cambria Math" panose="02040503050406030204" pitchFamily="18" charset="0"/>
                                </a:rPr>
                                <m:t>𝑖</m:t>
                              </m:r>
                            </m:sub>
                          </m:sSub>
                          <m:r>
                            <a:rPr lang="es-CL" sz="1400">
                              <a:solidFill>
                                <a:schemeClr val="tx1">
                                  <a:lumMod val="75000"/>
                                  <a:lumOff val="25000"/>
                                </a:schemeClr>
                              </a:solidFill>
                              <a:latin typeface="Cambria Math" panose="02040503050406030204" pitchFamily="18" charset="0"/>
                            </a:rPr>
                            <m:t>−</m:t>
                          </m:r>
                          <m:sSub>
                            <m:sSubPr>
                              <m:ctrlPr>
                                <a:rPr lang="es-CL" sz="1400" i="1">
                                  <a:solidFill>
                                    <a:schemeClr val="tx1">
                                      <a:lumMod val="75000"/>
                                      <a:lumOff val="25000"/>
                                    </a:schemeClr>
                                  </a:solidFill>
                                  <a:latin typeface="Cambria Math" panose="02040503050406030204" pitchFamily="18" charset="0"/>
                                </a:rPr>
                              </m:ctrlPr>
                            </m:sSubPr>
                            <m:e>
                              <m:r>
                                <a:rPr lang="es-CL" sz="1400" i="1">
                                  <a:solidFill>
                                    <a:schemeClr val="tx1">
                                      <a:lumMod val="75000"/>
                                      <a:lumOff val="25000"/>
                                    </a:schemeClr>
                                  </a:solidFill>
                                  <a:latin typeface="Cambria Math" panose="02040503050406030204" pitchFamily="18" charset="0"/>
                                </a:rPr>
                                <m:t>𝐶𝐼𝐺𝐸</m:t>
                              </m:r>
                            </m:e>
                            <m:sub>
                              <m:r>
                                <a:rPr lang="es-CL" sz="1400" i="1">
                                  <a:solidFill>
                                    <a:schemeClr val="tx1">
                                      <a:lumMod val="75000"/>
                                      <a:lumOff val="25000"/>
                                    </a:schemeClr>
                                  </a:solidFill>
                                  <a:latin typeface="Cambria Math" panose="02040503050406030204" pitchFamily="18" charset="0"/>
                                </a:rPr>
                                <m:t>𝑖</m:t>
                              </m:r>
                            </m:sub>
                          </m:sSub>
                        </m:e>
                      </m:d>
                      <m:r>
                        <a:rPr lang="es-CL" sz="140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𝑡</m:t>
                      </m:r>
                      <m:r>
                        <a:rPr lang="es-CL" sz="1400">
                          <a:solidFill>
                            <a:schemeClr val="tx1">
                              <a:lumMod val="75000"/>
                              <a:lumOff val="25000"/>
                            </a:schemeClr>
                          </a:solidFill>
                          <a:latin typeface="Cambria Math" panose="02040503050406030204" pitchFamily="18" charset="0"/>
                        </a:rPr>
                        <m:t>+</m:t>
                      </m:r>
                      <m:d>
                        <m:dPr>
                          <m:ctrlPr>
                            <a:rPr lang="es-CL" sz="1400" i="1">
                              <a:solidFill>
                                <a:schemeClr val="tx1">
                                  <a:lumMod val="75000"/>
                                  <a:lumOff val="25000"/>
                                </a:schemeClr>
                              </a:solidFill>
                              <a:latin typeface="Cambria Math" panose="02040503050406030204" pitchFamily="18" charset="0"/>
                            </a:rPr>
                          </m:ctrlPr>
                        </m:dPr>
                        <m:e>
                          <m:sSub>
                            <m:sSubPr>
                              <m:ctrlPr>
                                <a:rPr lang="es-CL" sz="1400" i="1">
                                  <a:solidFill>
                                    <a:schemeClr val="tx1">
                                      <a:lumMod val="75000"/>
                                      <a:lumOff val="25000"/>
                                    </a:schemeClr>
                                  </a:solidFill>
                                  <a:latin typeface="Cambria Math" panose="02040503050406030204" pitchFamily="18" charset="0"/>
                                </a:rPr>
                              </m:ctrlPr>
                            </m:sSubPr>
                            <m:e>
                              <m:r>
                                <a:rPr lang="es-CL" sz="1400" i="1">
                                  <a:solidFill>
                                    <a:schemeClr val="tx1">
                                      <a:lumMod val="75000"/>
                                      <a:lumOff val="25000"/>
                                    </a:schemeClr>
                                  </a:solidFill>
                                  <a:latin typeface="Cambria Math" panose="02040503050406030204" pitchFamily="18" charset="0"/>
                                </a:rPr>
                                <m:t>𝐼</m:t>
                              </m:r>
                            </m:e>
                            <m:sub>
                              <m:r>
                                <a:rPr lang="es-CL" sz="1400" i="1">
                                  <a:solidFill>
                                    <a:schemeClr val="tx1">
                                      <a:lumMod val="75000"/>
                                      <a:lumOff val="25000"/>
                                    </a:schemeClr>
                                  </a:solidFill>
                                  <a:latin typeface="Cambria Math" panose="02040503050406030204" pitchFamily="18" charset="0"/>
                                </a:rPr>
                                <m:t>𝑖</m:t>
                              </m:r>
                            </m:sub>
                          </m:sSub>
                          <m:r>
                            <a:rPr lang="es-CL" sz="1400">
                              <a:solidFill>
                                <a:schemeClr val="tx1">
                                  <a:lumMod val="75000"/>
                                  <a:lumOff val="25000"/>
                                </a:schemeClr>
                              </a:solidFill>
                              <a:latin typeface="Cambria Math" panose="02040503050406030204" pitchFamily="18" charset="0"/>
                            </a:rPr>
                            <m:t>−</m:t>
                          </m:r>
                          <m:sSub>
                            <m:sSubPr>
                              <m:ctrlPr>
                                <a:rPr lang="es-CL" sz="1400" i="1">
                                  <a:solidFill>
                                    <a:schemeClr val="tx1">
                                      <a:lumMod val="75000"/>
                                      <a:lumOff val="25000"/>
                                    </a:schemeClr>
                                  </a:solidFill>
                                  <a:latin typeface="Cambria Math" panose="02040503050406030204" pitchFamily="18" charset="0"/>
                                </a:rPr>
                              </m:ctrlPr>
                            </m:sSubPr>
                            <m:e>
                              <m:r>
                                <a:rPr lang="es-CL" sz="1400" i="1">
                                  <a:solidFill>
                                    <a:schemeClr val="tx1">
                                      <a:lumMod val="75000"/>
                                      <a:lumOff val="25000"/>
                                    </a:schemeClr>
                                  </a:solidFill>
                                  <a:latin typeface="Cambria Math" panose="02040503050406030204" pitchFamily="18" charset="0"/>
                                </a:rPr>
                                <m:t>𝐼𝐸</m:t>
                              </m:r>
                            </m:e>
                            <m:sub>
                              <m:r>
                                <a:rPr lang="es-CL" sz="1400" i="1">
                                  <a:solidFill>
                                    <a:schemeClr val="tx1">
                                      <a:lumMod val="75000"/>
                                      <a:lumOff val="25000"/>
                                    </a:schemeClr>
                                  </a:solidFill>
                                  <a:latin typeface="Cambria Math" panose="02040503050406030204" pitchFamily="18" charset="0"/>
                                </a:rPr>
                                <m:t>𝑖</m:t>
                              </m:r>
                            </m:sub>
                          </m:sSub>
                          <m:r>
                            <a:rPr lang="es-CL" sz="1400">
                              <a:solidFill>
                                <a:schemeClr val="tx1">
                                  <a:lumMod val="75000"/>
                                  <a:lumOff val="25000"/>
                                </a:schemeClr>
                              </a:solidFill>
                              <a:latin typeface="Cambria Math" panose="02040503050406030204" pitchFamily="18" charset="0"/>
                            </a:rPr>
                            <m:t>−</m:t>
                          </m:r>
                          <m:sSub>
                            <m:sSubPr>
                              <m:ctrlPr>
                                <a:rPr lang="es-CL" sz="1400" i="1">
                                  <a:solidFill>
                                    <a:schemeClr val="tx1">
                                      <a:lumMod val="75000"/>
                                      <a:lumOff val="25000"/>
                                    </a:schemeClr>
                                  </a:solidFill>
                                  <a:latin typeface="Cambria Math" panose="02040503050406030204" pitchFamily="18" charset="0"/>
                                </a:rPr>
                              </m:ctrlPr>
                            </m:sSubPr>
                            <m:e>
                              <m:r>
                                <a:rPr lang="es-CL" sz="1400" i="1">
                                  <a:solidFill>
                                    <a:schemeClr val="tx1">
                                      <a:lumMod val="75000"/>
                                      <a:lumOff val="25000"/>
                                    </a:schemeClr>
                                  </a:solidFill>
                                  <a:latin typeface="Cambria Math" panose="02040503050406030204" pitchFamily="18" charset="0"/>
                                </a:rPr>
                                <m:t>𝐼𝐺𝐸</m:t>
                              </m:r>
                            </m:e>
                            <m:sub>
                              <m:r>
                                <a:rPr lang="es-CL" sz="1400" i="1">
                                  <a:solidFill>
                                    <a:schemeClr val="tx1">
                                      <a:lumMod val="75000"/>
                                      <a:lumOff val="25000"/>
                                    </a:schemeClr>
                                  </a:solidFill>
                                  <a:latin typeface="Cambria Math" panose="02040503050406030204" pitchFamily="18" charset="0"/>
                                </a:rPr>
                                <m:t>𝑖</m:t>
                              </m:r>
                            </m:sub>
                          </m:sSub>
                        </m:e>
                      </m:d>
                      <m:r>
                        <a:rPr lang="es-CL" sz="140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𝑡</m:t>
                      </m:r>
                    </m:oMath>
                  </m:oMathPara>
                </a14:m>
                <a:endParaRPr lang="es-CL" sz="1400" dirty="0">
                  <a:solidFill>
                    <a:schemeClr val="tx1">
                      <a:lumMod val="75000"/>
                      <a:lumOff val="25000"/>
                    </a:schemeClr>
                  </a:solidFill>
                </a:endParaRPr>
              </a:p>
            </p:txBody>
          </p:sp>
        </mc:Choice>
        <mc:Fallback xmlns="">
          <p:sp>
            <p:nvSpPr>
              <p:cNvPr id="8" name="CuadroTexto 7">
                <a:extLst>
                  <a:ext uri="{FF2B5EF4-FFF2-40B4-BE49-F238E27FC236}">
                    <a16:creationId xmlns:a16="http://schemas.microsoft.com/office/drawing/2014/main" id="{EEA456C2-7E31-4A2C-9D17-5F2885A24EB0}"/>
                  </a:ext>
                </a:extLst>
              </p:cNvPr>
              <p:cNvSpPr txBox="1">
                <a:spLocks noRot="1" noChangeAspect="1" noMove="1" noResize="1" noEditPoints="1" noAdjustHandles="1" noChangeArrowheads="1" noChangeShapeType="1" noTextEdit="1"/>
              </p:cNvSpPr>
              <p:nvPr/>
            </p:nvSpPr>
            <p:spPr>
              <a:xfrm>
                <a:off x="2286614" y="3014539"/>
                <a:ext cx="6107845" cy="307777"/>
              </a:xfrm>
              <a:prstGeom prst="rect">
                <a:avLst/>
              </a:prstGeom>
              <a:blipFill>
                <a:blip r:embed="rId6"/>
                <a:stretch>
                  <a:fillRect/>
                </a:stretch>
              </a:blipFill>
            </p:spPr>
            <p:txBody>
              <a:bodyPr/>
              <a:lstStyle/>
              <a:p>
                <a:r>
                  <a:rPr lang="en-US">
                    <a:noFill/>
                  </a:rPr>
                  <a:t> </a:t>
                </a:r>
              </a:p>
            </p:txBody>
          </p:sp>
        </mc:Fallback>
      </mc:AlternateContent>
      <p:sp>
        <p:nvSpPr>
          <p:cNvPr id="9" name="Marcador de contenido 2">
            <a:extLst>
              <a:ext uri="{FF2B5EF4-FFF2-40B4-BE49-F238E27FC236}">
                <a16:creationId xmlns:a16="http://schemas.microsoft.com/office/drawing/2014/main" id="{A19D5847-F155-41E1-9852-7ECB8F132C19}"/>
              </a:ext>
            </a:extLst>
          </p:cNvPr>
          <p:cNvSpPr txBox="1">
            <a:spLocks/>
          </p:cNvSpPr>
          <p:nvPr/>
        </p:nvSpPr>
        <p:spPr>
          <a:xfrm>
            <a:off x="366588" y="2045227"/>
            <a:ext cx="11309753" cy="866069"/>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171450" indent="-171450" algn="l">
              <a:lnSpc>
                <a:spcPct val="105000"/>
              </a:lnSpc>
              <a:buFont typeface="Arial" panose="020B0604020202020204" pitchFamily="34" charset="0"/>
              <a:buChar char="•"/>
            </a:pPr>
            <a:r>
              <a:rPr lang="es-CL" sz="1200" dirty="0">
                <a:solidFill>
                  <a:schemeClr val="tx1">
                    <a:lumMod val="75000"/>
                    <a:lumOff val="25000"/>
                  </a:schemeClr>
                </a:solidFill>
              </a:rPr>
              <a:t>Los </a:t>
            </a:r>
            <a:r>
              <a:rPr lang="es-CL" sz="1200" b="1" dirty="0">
                <a:solidFill>
                  <a:schemeClr val="tx1">
                    <a:lumMod val="75000"/>
                    <a:lumOff val="25000"/>
                  </a:schemeClr>
                </a:solidFill>
              </a:rPr>
              <a:t>créditos teóricos </a:t>
            </a:r>
            <a:r>
              <a:rPr lang="es-CL" sz="1200" dirty="0">
                <a:solidFill>
                  <a:schemeClr val="tx1">
                    <a:lumMod val="75000"/>
                    <a:lumOff val="25000"/>
                  </a:schemeClr>
                </a:solidFill>
              </a:rPr>
              <a:t>se estiman a partir del </a:t>
            </a:r>
            <a:r>
              <a:rPr lang="es-CL" sz="1200" b="1" dirty="0">
                <a:solidFill>
                  <a:schemeClr val="tx1">
                    <a:lumMod val="75000"/>
                    <a:lumOff val="25000"/>
                  </a:schemeClr>
                </a:solidFill>
              </a:rPr>
              <a:t>Consumo Intermedio (CI) e Inversión (I)</a:t>
            </a:r>
            <a:r>
              <a:rPr lang="es-CL" sz="1200" dirty="0">
                <a:solidFill>
                  <a:schemeClr val="tx1">
                    <a:lumMod val="75000"/>
                    <a:lumOff val="25000"/>
                  </a:schemeClr>
                </a:solidFill>
              </a:rPr>
              <a:t>, y se restan algunos conceptos tales como el consumo intermedio e inversión intermedio exentos (CIE e IE), importaciones exentas en zonas francas (CIZF), consumo intermedio e inversión gravados destinados a la producción exenta (CIGE e IGE).</a:t>
            </a:r>
          </a:p>
          <a:p>
            <a:pPr algn="l">
              <a:lnSpc>
                <a:spcPct val="105000"/>
              </a:lnSpc>
            </a:pPr>
            <a:endParaRPr lang="es-CL" sz="100" dirty="0">
              <a:solidFill>
                <a:schemeClr val="tx1">
                  <a:lumMod val="75000"/>
                  <a:lumOff val="25000"/>
                </a:schemeClr>
              </a:solidFill>
            </a:endParaRPr>
          </a:p>
          <a:p>
            <a:pPr algn="l">
              <a:lnSpc>
                <a:spcPct val="105000"/>
              </a:lnSpc>
              <a:spcBef>
                <a:spcPts val="300"/>
              </a:spcBef>
            </a:pPr>
            <a:r>
              <a:rPr lang="es-CL" sz="1200" dirty="0">
                <a:solidFill>
                  <a:schemeClr val="tx1">
                    <a:lumMod val="75000"/>
                    <a:lumOff val="25000"/>
                  </a:schemeClr>
                </a:solidFill>
              </a:rPr>
              <a:t>    Créditos Teóricos de la actividad i:</a:t>
            </a:r>
          </a:p>
        </p:txBody>
      </p:sp>
      <p:sp>
        <p:nvSpPr>
          <p:cNvPr id="10" name="Marcador de contenido 2">
            <a:extLst>
              <a:ext uri="{FF2B5EF4-FFF2-40B4-BE49-F238E27FC236}">
                <a16:creationId xmlns:a16="http://schemas.microsoft.com/office/drawing/2014/main" id="{BEBEFDF7-558E-46DC-AE21-7DA9592736F2}"/>
              </a:ext>
            </a:extLst>
          </p:cNvPr>
          <p:cNvSpPr txBox="1">
            <a:spLocks/>
          </p:cNvSpPr>
          <p:nvPr/>
        </p:nvSpPr>
        <p:spPr>
          <a:xfrm>
            <a:off x="366588" y="3472159"/>
            <a:ext cx="11300367" cy="59826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171450" indent="-171450" algn="l">
              <a:lnSpc>
                <a:spcPct val="105000"/>
              </a:lnSpc>
              <a:spcBef>
                <a:spcPts val="600"/>
              </a:spcBef>
              <a:buFont typeface="Arial" panose="020B0604020202020204" pitchFamily="34" charset="0"/>
              <a:buChar char="•"/>
            </a:pPr>
            <a:r>
              <a:rPr lang="es-CL" sz="1200" dirty="0">
                <a:solidFill>
                  <a:schemeClr val="tx1">
                    <a:lumMod val="75000"/>
                    <a:lumOff val="25000"/>
                  </a:schemeClr>
                </a:solidFill>
              </a:rPr>
              <a:t>El </a:t>
            </a:r>
            <a:r>
              <a:rPr lang="es-CL" sz="1200" b="1" dirty="0">
                <a:solidFill>
                  <a:schemeClr val="tx1">
                    <a:lumMod val="75000"/>
                    <a:lumOff val="25000"/>
                  </a:schemeClr>
                </a:solidFill>
              </a:rPr>
              <a:t>IVA importaciones </a:t>
            </a:r>
            <a:r>
              <a:rPr lang="es-CL" sz="1200" dirty="0">
                <a:solidFill>
                  <a:schemeClr val="tx1">
                    <a:lumMod val="75000"/>
                    <a:lumOff val="25000"/>
                  </a:schemeClr>
                </a:solidFill>
              </a:rPr>
              <a:t>teórico se estiman a partir del </a:t>
            </a:r>
            <a:r>
              <a:rPr lang="es-CL" sz="1200" b="1" dirty="0">
                <a:solidFill>
                  <a:schemeClr val="tx1">
                    <a:lumMod val="75000"/>
                    <a:lumOff val="25000"/>
                  </a:schemeClr>
                </a:solidFill>
              </a:rPr>
              <a:t>total de importaciones</a:t>
            </a:r>
            <a:r>
              <a:rPr lang="es-CL" sz="1200" dirty="0">
                <a:solidFill>
                  <a:schemeClr val="tx1">
                    <a:lumMod val="75000"/>
                    <a:lumOff val="25000"/>
                  </a:schemeClr>
                </a:solidFill>
              </a:rPr>
              <a:t>, restando conceptos como las importaciones exentas (</a:t>
            </a:r>
            <a:r>
              <a:rPr lang="es-CL" sz="1200" dirty="0" err="1">
                <a:solidFill>
                  <a:schemeClr val="tx1">
                    <a:lumMod val="75000"/>
                    <a:lumOff val="25000"/>
                  </a:schemeClr>
                </a:solidFill>
              </a:rPr>
              <a:t>MEx</a:t>
            </a:r>
            <a:r>
              <a:rPr lang="es-CL" sz="1200" dirty="0">
                <a:solidFill>
                  <a:schemeClr val="tx1">
                    <a:lumMod val="75000"/>
                    <a:lumOff val="25000"/>
                  </a:schemeClr>
                </a:solidFill>
              </a:rPr>
              <a:t>) y el consumo de hogares en el exterior (</a:t>
            </a:r>
            <a:r>
              <a:rPr lang="es-CL" sz="1200" dirty="0" err="1">
                <a:solidFill>
                  <a:schemeClr val="tx1">
                    <a:lumMod val="75000"/>
                    <a:lumOff val="25000"/>
                  </a:schemeClr>
                </a:solidFill>
              </a:rPr>
              <a:t>CHExt</a:t>
            </a:r>
            <a:r>
              <a:rPr lang="es-CL" sz="1200" dirty="0">
                <a:solidFill>
                  <a:schemeClr val="tx1">
                    <a:lumMod val="75000"/>
                    <a:lumOff val="25000"/>
                  </a:schemeClr>
                </a:solidFill>
              </a:rPr>
              <a:t>):</a:t>
            </a:r>
          </a:p>
        </p:txBody>
      </p:sp>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A7B1BDF7-6E3E-4B69-BA3B-B83D745E6BDE}"/>
                  </a:ext>
                </a:extLst>
              </p:cNvPr>
              <p:cNvSpPr txBox="1"/>
              <p:nvPr/>
            </p:nvSpPr>
            <p:spPr>
              <a:xfrm>
                <a:off x="2567270" y="3916531"/>
                <a:ext cx="554653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L" sz="1400" i="1" smtClean="0">
                          <a:solidFill>
                            <a:schemeClr val="tx1">
                              <a:lumMod val="75000"/>
                              <a:lumOff val="25000"/>
                            </a:schemeClr>
                          </a:solidFill>
                          <a:latin typeface="Cambria Math" panose="02040503050406030204" pitchFamily="18" charset="0"/>
                        </a:rPr>
                        <m:t>𝐼𝑉𝐴</m:t>
                      </m:r>
                      <m:r>
                        <a:rPr lang="es-CL" sz="1400">
                          <a:solidFill>
                            <a:schemeClr val="tx1">
                              <a:lumMod val="75000"/>
                              <a:lumOff val="25000"/>
                            </a:schemeClr>
                          </a:solidFill>
                          <a:latin typeface="Cambria Math" panose="02040503050406030204" pitchFamily="18" charset="0"/>
                        </a:rPr>
                        <m:t> </m:t>
                      </m:r>
                      <m:r>
                        <a:rPr lang="es-CL" sz="1400" i="1">
                          <a:solidFill>
                            <a:schemeClr val="tx1">
                              <a:lumMod val="75000"/>
                              <a:lumOff val="25000"/>
                            </a:schemeClr>
                          </a:solidFill>
                          <a:latin typeface="Cambria Math" panose="02040503050406030204" pitchFamily="18" charset="0"/>
                        </a:rPr>
                        <m:t>𝐼𝑚𝑝𝑜𝑟𝑡𝑎𝑐𝑖𝑜𝑛𝑒𝑠</m:t>
                      </m:r>
                      <m:r>
                        <a:rPr lang="es-CL" sz="1400">
                          <a:solidFill>
                            <a:schemeClr val="tx1">
                              <a:lumMod val="75000"/>
                              <a:lumOff val="25000"/>
                            </a:schemeClr>
                          </a:solidFill>
                          <a:latin typeface="Cambria Math" panose="02040503050406030204" pitchFamily="18" charset="0"/>
                        </a:rPr>
                        <m:t> </m:t>
                      </m:r>
                      <m:r>
                        <a:rPr lang="es-CL" sz="1400" i="1">
                          <a:solidFill>
                            <a:schemeClr val="tx1">
                              <a:lumMod val="75000"/>
                              <a:lumOff val="25000"/>
                            </a:schemeClr>
                          </a:solidFill>
                          <a:latin typeface="Cambria Math" panose="02040503050406030204" pitchFamily="18" charset="0"/>
                        </a:rPr>
                        <m:t>𝑡𝑒</m:t>
                      </m:r>
                      <m:r>
                        <a:rPr lang="es-CL" sz="1400">
                          <a:solidFill>
                            <a:schemeClr val="tx1">
                              <a:lumMod val="75000"/>
                              <a:lumOff val="25000"/>
                            </a:schemeClr>
                          </a:solidFill>
                          <a:latin typeface="Cambria Math" panose="02040503050406030204" pitchFamily="18" charset="0"/>
                        </a:rPr>
                        <m:t>ó</m:t>
                      </m:r>
                      <m:r>
                        <a:rPr lang="es-CL" sz="1400" i="1">
                          <a:solidFill>
                            <a:schemeClr val="tx1">
                              <a:lumMod val="75000"/>
                              <a:lumOff val="25000"/>
                            </a:schemeClr>
                          </a:solidFill>
                          <a:latin typeface="Cambria Math" panose="02040503050406030204" pitchFamily="18" charset="0"/>
                        </a:rPr>
                        <m:t>𝑟𝑖𝑐𝑜</m:t>
                      </m:r>
                      <m:r>
                        <a:rPr lang="es-CL" sz="1400">
                          <a:solidFill>
                            <a:schemeClr val="tx1">
                              <a:lumMod val="75000"/>
                              <a:lumOff val="25000"/>
                            </a:schemeClr>
                          </a:solidFill>
                          <a:latin typeface="Cambria Math" panose="02040503050406030204" pitchFamily="18" charset="0"/>
                        </a:rPr>
                        <m:t>=</m:t>
                      </m:r>
                      <m:d>
                        <m:dPr>
                          <m:ctrlPr>
                            <a:rPr lang="es-CL" sz="1400" i="1">
                              <a:solidFill>
                                <a:schemeClr val="tx1">
                                  <a:lumMod val="75000"/>
                                  <a:lumOff val="25000"/>
                                </a:schemeClr>
                              </a:solidFill>
                              <a:latin typeface="Cambria Math" panose="02040503050406030204" pitchFamily="18" charset="0"/>
                            </a:rPr>
                          </m:ctrlPr>
                        </m:dPr>
                        <m:e>
                          <m:r>
                            <a:rPr lang="es-CL" sz="1400" i="1">
                              <a:solidFill>
                                <a:schemeClr val="tx1">
                                  <a:lumMod val="75000"/>
                                  <a:lumOff val="25000"/>
                                </a:schemeClr>
                              </a:solidFill>
                              <a:latin typeface="Cambria Math" panose="02040503050406030204" pitchFamily="18" charset="0"/>
                            </a:rPr>
                            <m:t>𝑀</m:t>
                          </m:r>
                          <m:r>
                            <a:rPr lang="es-CL" sz="140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𝑀𝐸𝑥</m:t>
                          </m:r>
                          <m:r>
                            <a:rPr lang="es-CL" sz="140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𝐶𝐻𝐸𝑥𝑡</m:t>
                          </m:r>
                        </m:e>
                      </m:d>
                      <m:r>
                        <a:rPr lang="es-CL" sz="140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𝑡</m:t>
                      </m:r>
                    </m:oMath>
                  </m:oMathPara>
                </a14:m>
                <a:endParaRPr lang="es-CL" sz="1400" dirty="0">
                  <a:solidFill>
                    <a:schemeClr val="tx1">
                      <a:lumMod val="75000"/>
                      <a:lumOff val="25000"/>
                    </a:schemeClr>
                  </a:solidFill>
                </a:endParaRPr>
              </a:p>
            </p:txBody>
          </p:sp>
        </mc:Choice>
        <mc:Fallback xmlns="">
          <p:sp>
            <p:nvSpPr>
              <p:cNvPr id="11" name="CuadroTexto 10">
                <a:extLst>
                  <a:ext uri="{FF2B5EF4-FFF2-40B4-BE49-F238E27FC236}">
                    <a16:creationId xmlns:a16="http://schemas.microsoft.com/office/drawing/2014/main" id="{A7B1BDF7-6E3E-4B69-BA3B-B83D745E6BDE}"/>
                  </a:ext>
                </a:extLst>
              </p:cNvPr>
              <p:cNvSpPr txBox="1">
                <a:spLocks noRot="1" noChangeAspect="1" noMove="1" noResize="1" noEditPoints="1" noAdjustHandles="1" noChangeArrowheads="1" noChangeShapeType="1" noTextEdit="1"/>
              </p:cNvSpPr>
              <p:nvPr/>
            </p:nvSpPr>
            <p:spPr>
              <a:xfrm>
                <a:off x="2567270" y="3916531"/>
                <a:ext cx="5546531" cy="307777"/>
              </a:xfrm>
              <a:prstGeom prst="rect">
                <a:avLst/>
              </a:prstGeom>
              <a:blipFill>
                <a:blip r:embed="rId7"/>
                <a:stretch>
                  <a:fillRect b="-5882"/>
                </a:stretch>
              </a:blipFill>
            </p:spPr>
            <p:txBody>
              <a:bodyPr/>
              <a:lstStyle/>
              <a:p>
                <a:r>
                  <a:rPr lang="en-US">
                    <a:noFill/>
                  </a:rPr>
                  <a:t> </a:t>
                </a:r>
              </a:p>
            </p:txBody>
          </p:sp>
        </mc:Fallback>
      </mc:AlternateContent>
    </p:spTree>
    <p:extLst>
      <p:ext uri="{BB962C8B-B14F-4D97-AF65-F5344CB8AC3E}">
        <p14:creationId xmlns:p14="http://schemas.microsoft.com/office/powerpoint/2010/main" val="385068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B2541B-B1AA-4CA1-A070-C2C63A1C4ADB}"/>
              </a:ext>
            </a:extLst>
          </p:cNvPr>
          <p:cNvSpPr>
            <a:spLocks noGrp="1"/>
          </p:cNvSpPr>
          <p:nvPr>
            <p:ph type="title"/>
          </p:nvPr>
        </p:nvSpPr>
        <p:spPr>
          <a:xfrm>
            <a:off x="357203" y="85344"/>
            <a:ext cx="9966668" cy="426719"/>
          </a:xfrm>
        </p:spPr>
        <p:txBody>
          <a:bodyPr/>
          <a:lstStyle/>
          <a:p>
            <a:pPr defTabSz="457200">
              <a:lnSpc>
                <a:spcPct val="100000"/>
              </a:lnSpc>
            </a:pPr>
            <a:r>
              <a:rPr lang="es-CL" dirty="0">
                <a:latin typeface="Lato Black" panose="020F0502020204030203" pitchFamily="34" charset="0"/>
                <a:ea typeface="Lato Black" panose="020F0502020204030203" pitchFamily="34" charset="0"/>
                <a:cs typeface="Lato Black" panose="020F0502020204030203" pitchFamily="34" charset="0"/>
              </a:rPr>
              <a:t>BRECHA DE IVA: MÉTODO DEL IVA NO DEDUCIBLE</a:t>
            </a:r>
          </a:p>
        </p:txBody>
      </p:sp>
      <p:sp>
        <p:nvSpPr>
          <p:cNvPr id="5" name="Marcador de número de diapositiva 4"/>
          <p:cNvSpPr>
            <a:spLocks noGrp="1"/>
          </p:cNvSpPr>
          <p:nvPr>
            <p:ph type="sldNum" sz="quarter" idx="4"/>
          </p:nvPr>
        </p:nvSpPr>
        <p:spPr/>
        <p:txBody>
          <a:bodyPr/>
          <a:lstStyle/>
          <a:p>
            <a:pPr defTabSz="912023"/>
            <a:fld id="{403EE764-2D7F-4FE1-ADC4-47742C1F2A52}" type="slidenum">
              <a:rPr lang="es-CL">
                <a:solidFill>
                  <a:prstClr val="black">
                    <a:tint val="75000"/>
                  </a:prstClr>
                </a:solidFill>
                <a:latin typeface="Lato" panose="020F0502020204030203" pitchFamily="34" charset="0"/>
              </a:rPr>
              <a:pPr defTabSz="912023"/>
              <a:t>8</a:t>
            </a:fld>
            <a:endParaRPr lang="es-CL">
              <a:solidFill>
                <a:prstClr val="black">
                  <a:tint val="75000"/>
                </a:prstClr>
              </a:solidFill>
              <a:latin typeface="Lato" panose="020F0502020204030203" pitchFamily="34" charset="0"/>
            </a:endParaRPr>
          </a:p>
        </p:txBody>
      </p:sp>
      <p:sp>
        <p:nvSpPr>
          <p:cNvPr id="12" name="Marcador de contenido 2">
            <a:extLst>
              <a:ext uri="{FF2B5EF4-FFF2-40B4-BE49-F238E27FC236}">
                <a16:creationId xmlns:a16="http://schemas.microsoft.com/office/drawing/2014/main" id="{E05B1EA9-4B74-401B-821C-23F66AC0B914}"/>
              </a:ext>
            </a:extLst>
          </p:cNvPr>
          <p:cNvSpPr txBox="1">
            <a:spLocks/>
          </p:cNvSpPr>
          <p:nvPr/>
        </p:nvSpPr>
        <p:spPr>
          <a:xfrm>
            <a:off x="357204" y="1211193"/>
            <a:ext cx="11309752" cy="771297"/>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5000"/>
              </a:lnSpc>
            </a:pPr>
            <a:r>
              <a:rPr lang="es-CL" sz="1200">
                <a:solidFill>
                  <a:schemeClr val="tx1">
                    <a:lumMod val="75000"/>
                    <a:lumOff val="25000"/>
                  </a:schemeClr>
                </a:solidFill>
              </a:rPr>
              <a:t>La </a:t>
            </a:r>
            <a:r>
              <a:rPr lang="es-CL" sz="1200" b="1">
                <a:solidFill>
                  <a:schemeClr val="tx1">
                    <a:lumMod val="75000"/>
                    <a:lumOff val="25000"/>
                  </a:schemeClr>
                </a:solidFill>
              </a:rPr>
              <a:t>recaudación teórica</a:t>
            </a:r>
            <a:r>
              <a:rPr lang="es-CL" sz="1200">
                <a:solidFill>
                  <a:schemeClr val="tx1">
                    <a:lumMod val="75000"/>
                    <a:lumOff val="25000"/>
                  </a:schemeClr>
                </a:solidFill>
              </a:rPr>
              <a:t> de IVA se estima a partir del </a:t>
            </a:r>
            <a:r>
              <a:rPr lang="es-CL" sz="1200" b="1">
                <a:solidFill>
                  <a:schemeClr val="tx1">
                    <a:lumMod val="75000"/>
                    <a:lumOff val="25000"/>
                  </a:schemeClr>
                </a:solidFill>
              </a:rPr>
              <a:t>consumo final</a:t>
            </a:r>
            <a:r>
              <a:rPr lang="es-CL" sz="1200">
                <a:solidFill>
                  <a:schemeClr val="tx1">
                    <a:lumMod val="75000"/>
                    <a:lumOff val="25000"/>
                  </a:schemeClr>
                </a:solidFill>
              </a:rPr>
              <a:t>, considerando el consumo afecto de hogares (</a:t>
            </a:r>
            <a:r>
              <a:rPr lang="es-CL" sz="1200" i="1">
                <a:solidFill>
                  <a:schemeClr val="tx1">
                    <a:lumMod val="75000"/>
                    <a:lumOff val="25000"/>
                  </a:schemeClr>
                </a:solidFill>
              </a:rPr>
              <a:t>CH – </a:t>
            </a:r>
            <a:r>
              <a:rPr lang="es-CL" sz="1200" i="1" err="1">
                <a:solidFill>
                  <a:schemeClr val="tx1">
                    <a:lumMod val="75000"/>
                    <a:lumOff val="25000"/>
                  </a:schemeClr>
                </a:solidFill>
              </a:rPr>
              <a:t>CHEx</a:t>
            </a:r>
            <a:r>
              <a:rPr lang="es-CL" sz="1200">
                <a:solidFill>
                  <a:schemeClr val="tx1">
                    <a:lumMod val="75000"/>
                    <a:lumOff val="25000"/>
                  </a:schemeClr>
                </a:solidFill>
              </a:rPr>
              <a:t>), el consumo afecto de las instituciones privadas sin fines de lucro (</a:t>
            </a:r>
            <a:r>
              <a:rPr lang="es-CL" sz="1200" i="1">
                <a:solidFill>
                  <a:schemeClr val="tx1">
                    <a:lumMod val="75000"/>
                    <a:lumOff val="25000"/>
                  </a:schemeClr>
                </a:solidFill>
              </a:rPr>
              <a:t>SFL – </a:t>
            </a:r>
            <a:r>
              <a:rPr lang="es-CL" sz="1200" i="1" err="1">
                <a:solidFill>
                  <a:schemeClr val="tx1">
                    <a:lumMod val="75000"/>
                    <a:lumOff val="25000"/>
                  </a:schemeClr>
                </a:solidFill>
              </a:rPr>
              <a:t>SFLEx</a:t>
            </a:r>
            <a:r>
              <a:rPr lang="es-CL" sz="1200">
                <a:solidFill>
                  <a:schemeClr val="tx1">
                    <a:lumMod val="75000"/>
                    <a:lumOff val="25000"/>
                  </a:schemeClr>
                </a:solidFill>
              </a:rPr>
              <a:t>), el consumo gravado de gobierno (</a:t>
            </a:r>
            <a:r>
              <a:rPr lang="es-CL" sz="1200" i="1">
                <a:solidFill>
                  <a:schemeClr val="tx1">
                    <a:lumMod val="75000"/>
                    <a:lumOff val="25000"/>
                  </a:schemeClr>
                </a:solidFill>
              </a:rPr>
              <a:t>CG – </a:t>
            </a:r>
            <a:r>
              <a:rPr lang="es-CL" sz="1200" i="1" err="1">
                <a:solidFill>
                  <a:schemeClr val="tx1">
                    <a:lumMod val="75000"/>
                    <a:lumOff val="25000"/>
                  </a:schemeClr>
                </a:solidFill>
              </a:rPr>
              <a:t>CGEx</a:t>
            </a:r>
            <a:r>
              <a:rPr lang="es-CL" sz="1200">
                <a:solidFill>
                  <a:schemeClr val="tx1">
                    <a:lumMod val="75000"/>
                    <a:lumOff val="25000"/>
                  </a:schemeClr>
                </a:solidFill>
              </a:rPr>
              <a:t>), el consumo de no residentes (</a:t>
            </a:r>
            <a:r>
              <a:rPr lang="es-CL" sz="1200" i="1">
                <a:solidFill>
                  <a:schemeClr val="tx1">
                    <a:lumMod val="75000"/>
                    <a:lumOff val="25000"/>
                  </a:schemeClr>
                </a:solidFill>
              </a:rPr>
              <a:t>CNR</a:t>
            </a:r>
            <a:r>
              <a:rPr lang="es-CL" sz="1200">
                <a:solidFill>
                  <a:schemeClr val="tx1">
                    <a:lumMod val="75000"/>
                    <a:lumOff val="25000"/>
                  </a:schemeClr>
                </a:solidFill>
              </a:rPr>
              <a:t>), el consumo de los hogares en el exterior (</a:t>
            </a:r>
            <a:r>
              <a:rPr lang="es-CL" sz="1200" i="1" err="1">
                <a:solidFill>
                  <a:schemeClr val="tx1">
                    <a:lumMod val="75000"/>
                    <a:lumOff val="25000"/>
                  </a:schemeClr>
                </a:solidFill>
              </a:rPr>
              <a:t>CHExt</a:t>
            </a:r>
            <a:r>
              <a:rPr lang="es-CL" sz="1200">
                <a:solidFill>
                  <a:schemeClr val="tx1">
                    <a:lumMod val="75000"/>
                    <a:lumOff val="25000"/>
                  </a:schemeClr>
                </a:solidFill>
              </a:rPr>
              <a:t>), y el consumo intermedio e inversión gravados destinados a la producción exenta.</a:t>
            </a:r>
          </a:p>
        </p:txBody>
      </p:sp>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A6C028B9-386F-4E35-9D80-87CDD93F1F7D}"/>
                  </a:ext>
                </a:extLst>
              </p:cNvPr>
              <p:cNvSpPr txBox="1"/>
              <p:nvPr/>
            </p:nvSpPr>
            <p:spPr>
              <a:xfrm>
                <a:off x="1440080" y="2230175"/>
                <a:ext cx="9144000" cy="315023"/>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s-CL" sz="1400" i="1" smtClean="0">
                              <a:solidFill>
                                <a:schemeClr val="tx1">
                                  <a:lumMod val="75000"/>
                                  <a:lumOff val="25000"/>
                                </a:schemeClr>
                              </a:solidFill>
                              <a:latin typeface="Cambria Math" panose="02040503050406030204" pitchFamily="18" charset="0"/>
                            </a:rPr>
                          </m:ctrlPr>
                        </m:sSubPr>
                        <m:e>
                          <m:r>
                            <a:rPr lang="es-CL" sz="1400" i="1">
                              <a:solidFill>
                                <a:schemeClr val="tx1">
                                  <a:lumMod val="75000"/>
                                  <a:lumOff val="25000"/>
                                </a:schemeClr>
                              </a:solidFill>
                              <a:latin typeface="Cambria Math" panose="02040503050406030204" pitchFamily="18" charset="0"/>
                            </a:rPr>
                            <m:t>𝑅</m:t>
                          </m:r>
                        </m:e>
                        <m:sub>
                          <m:r>
                            <a:rPr lang="es-CL" sz="1400" i="1">
                              <a:solidFill>
                                <a:schemeClr val="tx1">
                                  <a:lumMod val="75000"/>
                                  <a:lumOff val="25000"/>
                                </a:schemeClr>
                              </a:solidFill>
                              <a:latin typeface="Cambria Math" panose="02040503050406030204" pitchFamily="18" charset="0"/>
                            </a:rPr>
                            <m:t>𝐼𝑉𝐴</m:t>
                          </m:r>
                          <m:r>
                            <a:rPr lang="es-ES" sz="1400" b="0" i="1" smtClean="0">
                              <a:solidFill>
                                <a:schemeClr val="tx1">
                                  <a:lumMod val="75000"/>
                                  <a:lumOff val="25000"/>
                                </a:schemeClr>
                              </a:solidFill>
                              <a:latin typeface="Cambria Math" panose="02040503050406030204" pitchFamily="18" charset="0"/>
                            </a:rPr>
                            <m:t>_</m:t>
                          </m:r>
                          <m:r>
                            <a:rPr lang="es-ES" sz="1400" b="0" i="1" smtClean="0">
                              <a:solidFill>
                                <a:schemeClr val="tx1">
                                  <a:lumMod val="75000"/>
                                  <a:lumOff val="25000"/>
                                </a:schemeClr>
                              </a:solidFill>
                              <a:latin typeface="Cambria Math" panose="02040503050406030204" pitchFamily="18" charset="0"/>
                            </a:rPr>
                            <m:t>𝑇</m:t>
                          </m:r>
                        </m:sub>
                      </m:sSub>
                      <m:r>
                        <a:rPr lang="es-CL" sz="1400">
                          <a:solidFill>
                            <a:schemeClr val="tx1">
                              <a:lumMod val="75000"/>
                              <a:lumOff val="25000"/>
                            </a:schemeClr>
                          </a:solidFill>
                          <a:latin typeface="Cambria Math" panose="02040503050406030204" pitchFamily="18" charset="0"/>
                        </a:rPr>
                        <m:t>=</m:t>
                      </m:r>
                      <m:d>
                        <m:dPr>
                          <m:begChr m:val="{"/>
                          <m:endChr m:val="}"/>
                          <m:ctrlPr>
                            <a:rPr lang="es-CL" sz="1400" i="1">
                              <a:solidFill>
                                <a:schemeClr val="tx1">
                                  <a:lumMod val="75000"/>
                                  <a:lumOff val="25000"/>
                                </a:schemeClr>
                              </a:solidFill>
                              <a:latin typeface="Cambria Math" panose="02040503050406030204" pitchFamily="18" charset="0"/>
                            </a:rPr>
                          </m:ctrlPr>
                        </m:dPr>
                        <m:e>
                          <m:d>
                            <m:dPr>
                              <m:ctrlPr>
                                <a:rPr lang="es-CL" sz="1400" i="1">
                                  <a:solidFill>
                                    <a:schemeClr val="tx1">
                                      <a:lumMod val="75000"/>
                                      <a:lumOff val="25000"/>
                                    </a:schemeClr>
                                  </a:solidFill>
                                  <a:latin typeface="Cambria Math" panose="02040503050406030204" pitchFamily="18" charset="0"/>
                                </a:rPr>
                              </m:ctrlPr>
                            </m:dPr>
                            <m:e>
                              <m:r>
                                <a:rPr lang="es-CL" sz="1400" i="1">
                                  <a:solidFill>
                                    <a:schemeClr val="tx1">
                                      <a:lumMod val="75000"/>
                                      <a:lumOff val="25000"/>
                                    </a:schemeClr>
                                  </a:solidFill>
                                  <a:latin typeface="Cambria Math" panose="02040503050406030204" pitchFamily="18" charset="0"/>
                                </a:rPr>
                                <m:t>𝐶𝐻</m:t>
                              </m:r>
                              <m:r>
                                <a:rPr lang="es-CL" sz="140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𝐶𝐻𝐸𝑥</m:t>
                              </m:r>
                            </m:e>
                          </m:d>
                          <m:r>
                            <a:rPr lang="es-CL" sz="1400">
                              <a:solidFill>
                                <a:schemeClr val="tx1">
                                  <a:lumMod val="75000"/>
                                  <a:lumOff val="25000"/>
                                </a:schemeClr>
                              </a:solidFill>
                              <a:latin typeface="Cambria Math" panose="02040503050406030204" pitchFamily="18" charset="0"/>
                            </a:rPr>
                            <m:t>+</m:t>
                          </m:r>
                          <m:d>
                            <m:dPr>
                              <m:ctrlPr>
                                <a:rPr lang="es-CL" sz="1400" i="1">
                                  <a:solidFill>
                                    <a:schemeClr val="tx1">
                                      <a:lumMod val="75000"/>
                                      <a:lumOff val="25000"/>
                                    </a:schemeClr>
                                  </a:solidFill>
                                  <a:latin typeface="Cambria Math" panose="02040503050406030204" pitchFamily="18" charset="0"/>
                                </a:rPr>
                              </m:ctrlPr>
                            </m:dPr>
                            <m:e>
                              <m:r>
                                <a:rPr lang="es-CL" sz="1400" i="1">
                                  <a:solidFill>
                                    <a:schemeClr val="tx1">
                                      <a:lumMod val="75000"/>
                                      <a:lumOff val="25000"/>
                                    </a:schemeClr>
                                  </a:solidFill>
                                  <a:latin typeface="Cambria Math" panose="02040503050406030204" pitchFamily="18" charset="0"/>
                                </a:rPr>
                                <m:t>𝑆𝐹𝐿</m:t>
                              </m:r>
                              <m:r>
                                <a:rPr lang="es-CL" sz="140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𝑆𝐹𝐿𝐸𝑥</m:t>
                              </m:r>
                            </m:e>
                          </m:d>
                          <m:r>
                            <a:rPr lang="es-CL" sz="1400">
                              <a:solidFill>
                                <a:schemeClr val="tx1">
                                  <a:lumMod val="75000"/>
                                  <a:lumOff val="25000"/>
                                </a:schemeClr>
                              </a:solidFill>
                              <a:latin typeface="Cambria Math" panose="02040503050406030204" pitchFamily="18" charset="0"/>
                            </a:rPr>
                            <m:t>+</m:t>
                          </m:r>
                          <m:d>
                            <m:dPr>
                              <m:ctrlPr>
                                <a:rPr lang="es-CL" sz="1400" i="1">
                                  <a:solidFill>
                                    <a:schemeClr val="tx1">
                                      <a:lumMod val="75000"/>
                                      <a:lumOff val="25000"/>
                                    </a:schemeClr>
                                  </a:solidFill>
                                  <a:latin typeface="Cambria Math" panose="02040503050406030204" pitchFamily="18" charset="0"/>
                                </a:rPr>
                              </m:ctrlPr>
                            </m:dPr>
                            <m:e>
                              <m:r>
                                <a:rPr lang="es-CL" sz="1400" i="1">
                                  <a:solidFill>
                                    <a:schemeClr val="tx1">
                                      <a:lumMod val="75000"/>
                                      <a:lumOff val="25000"/>
                                    </a:schemeClr>
                                  </a:solidFill>
                                  <a:latin typeface="Cambria Math" panose="02040503050406030204" pitchFamily="18" charset="0"/>
                                </a:rPr>
                                <m:t>𝐶𝐺</m:t>
                              </m:r>
                              <m:r>
                                <a:rPr lang="es-CL" sz="140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𝐶𝐺𝐸𝑥</m:t>
                              </m:r>
                            </m:e>
                          </m:d>
                          <m:r>
                            <a:rPr lang="es-CL" sz="1400">
                              <a:solidFill>
                                <a:schemeClr val="tx1">
                                  <a:lumMod val="75000"/>
                                  <a:lumOff val="25000"/>
                                </a:schemeClr>
                              </a:solidFill>
                              <a:latin typeface="Cambria Math" panose="02040503050406030204" pitchFamily="18" charset="0"/>
                            </a:rPr>
                            <m:t>+</m:t>
                          </m:r>
                          <m:d>
                            <m:dPr>
                              <m:ctrlPr>
                                <a:rPr lang="es-CL" sz="1400" i="1">
                                  <a:solidFill>
                                    <a:schemeClr val="tx1">
                                      <a:lumMod val="75000"/>
                                      <a:lumOff val="25000"/>
                                    </a:schemeClr>
                                  </a:solidFill>
                                  <a:latin typeface="Cambria Math" panose="02040503050406030204" pitchFamily="18" charset="0"/>
                                </a:rPr>
                              </m:ctrlPr>
                            </m:dPr>
                            <m:e>
                              <m:r>
                                <a:rPr lang="es-CL" sz="1400" i="1">
                                  <a:solidFill>
                                    <a:schemeClr val="tx1">
                                      <a:lumMod val="75000"/>
                                      <a:lumOff val="25000"/>
                                    </a:schemeClr>
                                  </a:solidFill>
                                  <a:latin typeface="Cambria Math" panose="02040503050406030204" pitchFamily="18" charset="0"/>
                                </a:rPr>
                                <m:t>𝐶𝑁𝑅</m:t>
                              </m:r>
                              <m:r>
                                <a:rPr lang="es-CL" sz="140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𝐶𝐻𝐸𝑥𝑡</m:t>
                              </m:r>
                            </m:e>
                          </m:d>
                          <m:r>
                            <a:rPr lang="es-CL" sz="1400">
                              <a:solidFill>
                                <a:schemeClr val="tx1">
                                  <a:lumMod val="75000"/>
                                  <a:lumOff val="25000"/>
                                </a:schemeClr>
                              </a:solidFill>
                              <a:latin typeface="Cambria Math" panose="02040503050406030204" pitchFamily="18" charset="0"/>
                            </a:rPr>
                            <m:t>+</m:t>
                          </m:r>
                          <m:d>
                            <m:dPr>
                              <m:ctrlPr>
                                <a:rPr lang="es-CL" sz="1400" i="1">
                                  <a:solidFill>
                                    <a:schemeClr val="tx1">
                                      <a:lumMod val="75000"/>
                                      <a:lumOff val="25000"/>
                                    </a:schemeClr>
                                  </a:solidFill>
                                  <a:latin typeface="Cambria Math" panose="02040503050406030204" pitchFamily="18" charset="0"/>
                                </a:rPr>
                              </m:ctrlPr>
                            </m:dPr>
                            <m:e>
                              <m:r>
                                <a:rPr lang="es-CL" sz="1400" i="1">
                                  <a:solidFill>
                                    <a:schemeClr val="tx1">
                                      <a:lumMod val="75000"/>
                                      <a:lumOff val="25000"/>
                                    </a:schemeClr>
                                  </a:solidFill>
                                  <a:latin typeface="Cambria Math" panose="02040503050406030204" pitchFamily="18" charset="0"/>
                                </a:rPr>
                                <m:t>𝐶𝐼𝐺𝐸</m:t>
                              </m:r>
                              <m:r>
                                <a:rPr lang="es-CL" sz="140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𝐼𝐺𝐸</m:t>
                              </m:r>
                            </m:e>
                          </m:d>
                        </m:e>
                      </m:d>
                      <m:r>
                        <a:rPr lang="es-CL" sz="140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𝑡</m:t>
                      </m:r>
                    </m:oMath>
                  </m:oMathPara>
                </a14:m>
                <a:endParaRPr lang="es-CL" sz="1400">
                  <a:solidFill>
                    <a:schemeClr val="tx1">
                      <a:lumMod val="75000"/>
                      <a:lumOff val="25000"/>
                    </a:schemeClr>
                  </a:solidFill>
                </a:endParaRPr>
              </a:p>
            </p:txBody>
          </p:sp>
        </mc:Choice>
        <mc:Fallback xmlns="">
          <p:sp>
            <p:nvSpPr>
              <p:cNvPr id="13" name="CuadroTexto 12">
                <a:extLst>
                  <a:ext uri="{FF2B5EF4-FFF2-40B4-BE49-F238E27FC236}">
                    <a16:creationId xmlns:a16="http://schemas.microsoft.com/office/drawing/2014/main" id="{A6C028B9-386F-4E35-9D80-87CDD93F1F7D}"/>
                  </a:ext>
                </a:extLst>
              </p:cNvPr>
              <p:cNvSpPr txBox="1">
                <a:spLocks noRot="1" noChangeAspect="1" noMove="1" noResize="1" noEditPoints="1" noAdjustHandles="1" noChangeArrowheads="1" noChangeShapeType="1" noTextEdit="1"/>
              </p:cNvSpPr>
              <p:nvPr/>
            </p:nvSpPr>
            <p:spPr>
              <a:xfrm>
                <a:off x="1440080" y="2230175"/>
                <a:ext cx="9144000" cy="315023"/>
              </a:xfrm>
              <a:prstGeom prst="rect">
                <a:avLst/>
              </a:prstGeom>
              <a:blipFill>
                <a:blip r:embed="rId3"/>
                <a:stretch>
                  <a:fillRect/>
                </a:stretch>
              </a:blipFill>
            </p:spPr>
            <p:txBody>
              <a:bodyPr/>
              <a:lstStyle/>
              <a:p>
                <a:r>
                  <a:rPr lang="en-US">
                    <a:noFill/>
                  </a:rPr>
                  <a:t> </a:t>
                </a:r>
              </a:p>
            </p:txBody>
          </p:sp>
        </mc:Fallback>
      </mc:AlternateContent>
      <p:sp>
        <p:nvSpPr>
          <p:cNvPr id="14" name="Marcador de contenido 2">
            <a:extLst>
              <a:ext uri="{FF2B5EF4-FFF2-40B4-BE49-F238E27FC236}">
                <a16:creationId xmlns:a16="http://schemas.microsoft.com/office/drawing/2014/main" id="{DFA1FADF-33E8-41C8-862C-C5E9B1614ED7}"/>
              </a:ext>
            </a:extLst>
          </p:cNvPr>
          <p:cNvSpPr txBox="1">
            <a:spLocks/>
          </p:cNvSpPr>
          <p:nvPr/>
        </p:nvSpPr>
        <p:spPr>
          <a:xfrm>
            <a:off x="357203" y="3104375"/>
            <a:ext cx="11309752" cy="587284"/>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lnSpc>
                <a:spcPct val="105000"/>
              </a:lnSpc>
            </a:pPr>
            <a:r>
              <a:rPr lang="es-CL" sz="1200">
                <a:solidFill>
                  <a:schemeClr val="tx1">
                    <a:lumMod val="75000"/>
                    <a:lumOff val="25000"/>
                  </a:schemeClr>
                </a:solidFill>
              </a:rPr>
              <a:t>Luego, la </a:t>
            </a:r>
            <a:r>
              <a:rPr lang="es-CL" sz="1200" b="1">
                <a:solidFill>
                  <a:schemeClr val="tx1">
                    <a:lumMod val="75000"/>
                    <a:lumOff val="25000"/>
                  </a:schemeClr>
                </a:solidFill>
              </a:rPr>
              <a:t>brecha</a:t>
            </a:r>
            <a:r>
              <a:rPr lang="es-CL" sz="1200">
                <a:solidFill>
                  <a:schemeClr val="tx1">
                    <a:lumMod val="75000"/>
                    <a:lumOff val="25000"/>
                  </a:schemeClr>
                </a:solidFill>
              </a:rPr>
              <a:t> se calcula en función de la expresión anterior y la recaudación efectiva de IVA (</a:t>
            </a:r>
            <a:r>
              <a:rPr lang="es-CL" sz="1200" i="1" err="1">
                <a:solidFill>
                  <a:schemeClr val="tx1">
                    <a:lumMod val="75000"/>
                    <a:lumOff val="25000"/>
                  </a:schemeClr>
                </a:solidFill>
              </a:rPr>
              <a:t>R</a:t>
            </a:r>
            <a:r>
              <a:rPr lang="es-CL" sz="1200" i="1" baseline="-25000" err="1">
                <a:solidFill>
                  <a:schemeClr val="tx1">
                    <a:lumMod val="75000"/>
                    <a:lumOff val="25000"/>
                  </a:schemeClr>
                </a:solidFill>
              </a:rPr>
              <a:t>IVA_ef</a:t>
            </a:r>
            <a:r>
              <a:rPr lang="es-CL" sz="1200">
                <a:solidFill>
                  <a:schemeClr val="tx1">
                    <a:lumMod val="75000"/>
                    <a:lumOff val="25000"/>
                  </a:schemeClr>
                </a:solidFill>
              </a:rPr>
              <a:t>) por IVA interno e IVA importaciones: </a:t>
            </a:r>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4FCD215C-7780-4D45-8F47-D3AC03B22432}"/>
                  </a:ext>
                </a:extLst>
              </p:cNvPr>
              <p:cNvSpPr txBox="1"/>
              <p:nvPr/>
            </p:nvSpPr>
            <p:spPr>
              <a:xfrm>
                <a:off x="1508125" y="3830552"/>
                <a:ext cx="9144000" cy="3250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sz="1400" b="0" i="1" smtClean="0">
                          <a:solidFill>
                            <a:schemeClr val="tx1">
                              <a:lumMod val="75000"/>
                              <a:lumOff val="25000"/>
                            </a:schemeClr>
                          </a:solidFill>
                          <a:latin typeface="Cambria Math" panose="02040503050406030204" pitchFamily="18" charset="0"/>
                        </a:rPr>
                        <m:t>𝐵𝑟𝑒𝑐h𝑎</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𝐼𝑉𝐴</m:t>
                      </m:r>
                      <m:r>
                        <a:rPr lang="es-CL" sz="1400" b="0" i="1" smtClean="0">
                          <a:solidFill>
                            <a:schemeClr val="tx1">
                              <a:lumMod val="75000"/>
                              <a:lumOff val="25000"/>
                            </a:schemeClr>
                          </a:solidFill>
                          <a:latin typeface="Cambria Math" panose="02040503050406030204" pitchFamily="18" charset="0"/>
                        </a:rPr>
                        <m:t>=</m:t>
                      </m:r>
                      <m:sSub>
                        <m:sSubPr>
                          <m:ctrlPr>
                            <a:rPr lang="es-CL" sz="1400" i="1">
                              <a:solidFill>
                                <a:schemeClr val="tx1">
                                  <a:lumMod val="75000"/>
                                  <a:lumOff val="25000"/>
                                </a:schemeClr>
                              </a:solidFill>
                              <a:latin typeface="Cambria Math" panose="02040503050406030204" pitchFamily="18" charset="0"/>
                            </a:rPr>
                          </m:ctrlPr>
                        </m:sSubPr>
                        <m:e>
                          <m:r>
                            <a:rPr lang="es-CL" sz="1400" b="0" i="1">
                              <a:solidFill>
                                <a:schemeClr val="tx1">
                                  <a:lumMod val="75000"/>
                                  <a:lumOff val="25000"/>
                                </a:schemeClr>
                              </a:solidFill>
                              <a:latin typeface="Cambria Math" panose="02040503050406030204" pitchFamily="18" charset="0"/>
                            </a:rPr>
                            <m:t>𝑅</m:t>
                          </m:r>
                        </m:e>
                        <m:sub>
                          <m:r>
                            <a:rPr lang="es-CL" sz="1400" b="0" i="1">
                              <a:solidFill>
                                <a:schemeClr val="tx1">
                                  <a:lumMod val="75000"/>
                                  <a:lumOff val="25000"/>
                                </a:schemeClr>
                              </a:solidFill>
                              <a:latin typeface="Cambria Math" panose="02040503050406030204" pitchFamily="18" charset="0"/>
                            </a:rPr>
                            <m:t>𝐼𝑉𝐴</m:t>
                          </m:r>
                          <m:r>
                            <a:rPr lang="es-ES" sz="1400" b="0" i="1" smtClean="0">
                              <a:solidFill>
                                <a:schemeClr val="tx1">
                                  <a:lumMod val="75000"/>
                                  <a:lumOff val="25000"/>
                                </a:schemeClr>
                              </a:solidFill>
                              <a:latin typeface="Cambria Math" panose="02040503050406030204" pitchFamily="18" charset="0"/>
                            </a:rPr>
                            <m:t>_</m:t>
                          </m:r>
                          <m:r>
                            <a:rPr lang="es-ES" sz="1400" b="0" i="1" smtClean="0">
                              <a:solidFill>
                                <a:schemeClr val="tx1">
                                  <a:lumMod val="75000"/>
                                  <a:lumOff val="25000"/>
                                </a:schemeClr>
                              </a:solidFill>
                              <a:latin typeface="Cambria Math" panose="02040503050406030204" pitchFamily="18" charset="0"/>
                            </a:rPr>
                            <m:t>𝑇</m:t>
                          </m:r>
                        </m:sub>
                      </m:sSub>
                      <m:r>
                        <a:rPr lang="es-CL" sz="1400" b="0" i="1" smtClean="0">
                          <a:solidFill>
                            <a:schemeClr val="tx1">
                              <a:lumMod val="75000"/>
                              <a:lumOff val="25000"/>
                            </a:schemeClr>
                          </a:solidFill>
                          <a:latin typeface="Cambria Math" panose="02040503050406030204" pitchFamily="18" charset="0"/>
                        </a:rPr>
                        <m:t>−(</m:t>
                      </m:r>
                      <m:sSub>
                        <m:sSubPr>
                          <m:ctrlPr>
                            <a:rPr lang="es-CL" sz="1400" i="1">
                              <a:solidFill>
                                <a:schemeClr val="tx1">
                                  <a:lumMod val="75000"/>
                                  <a:lumOff val="25000"/>
                                </a:schemeClr>
                              </a:solidFill>
                              <a:latin typeface="Cambria Math" panose="02040503050406030204" pitchFamily="18" charset="0"/>
                            </a:rPr>
                          </m:ctrlPr>
                        </m:sSubPr>
                        <m:e>
                          <m:r>
                            <a:rPr lang="es-CL" sz="1400" b="0" i="1">
                              <a:solidFill>
                                <a:schemeClr val="tx1">
                                  <a:lumMod val="75000"/>
                                  <a:lumOff val="25000"/>
                                </a:schemeClr>
                              </a:solidFill>
                              <a:latin typeface="Cambria Math" panose="02040503050406030204" pitchFamily="18" charset="0"/>
                            </a:rPr>
                            <m:t>𝑅</m:t>
                          </m:r>
                        </m:e>
                        <m:sub>
                          <m:r>
                            <a:rPr lang="es-CL" sz="1400" b="0" i="1">
                              <a:solidFill>
                                <a:schemeClr val="tx1">
                                  <a:lumMod val="75000"/>
                                  <a:lumOff val="25000"/>
                                </a:schemeClr>
                              </a:solidFill>
                              <a:latin typeface="Cambria Math" panose="02040503050406030204" pitchFamily="18" charset="0"/>
                            </a:rPr>
                            <m:t>𝐼𝑉𝐴</m:t>
                          </m:r>
                          <m:r>
                            <a:rPr lang="es-ES" sz="1400" b="0" i="1" smtClean="0">
                              <a:solidFill>
                                <a:schemeClr val="tx1">
                                  <a:lumMod val="75000"/>
                                  <a:lumOff val="25000"/>
                                </a:schemeClr>
                              </a:solidFill>
                              <a:latin typeface="Cambria Math" panose="02040503050406030204" pitchFamily="18" charset="0"/>
                            </a:rPr>
                            <m:t>_</m:t>
                          </m:r>
                          <m:r>
                            <a:rPr lang="es-ES" sz="1400" b="0" i="1" smtClean="0">
                              <a:solidFill>
                                <a:schemeClr val="tx1">
                                  <a:lumMod val="75000"/>
                                  <a:lumOff val="25000"/>
                                </a:schemeClr>
                              </a:solidFill>
                              <a:latin typeface="Cambria Math" panose="02040503050406030204" pitchFamily="18" charset="0"/>
                            </a:rPr>
                            <m:t>𝑒𝑓</m:t>
                          </m:r>
                        </m:sub>
                      </m:sSub>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𝐼𝑉𝐴</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𝑖𝑛𝑡𝑒𝑟𝑛𝑜</m:t>
                      </m:r>
                      <m:r>
                        <a:rPr lang="es-CL" sz="1400" b="0" i="1" smtClean="0">
                          <a:solidFill>
                            <a:schemeClr val="tx1">
                              <a:lumMod val="75000"/>
                              <a:lumOff val="25000"/>
                            </a:schemeClr>
                          </a:solidFill>
                          <a:latin typeface="Cambria Math" panose="02040503050406030204" pitchFamily="18" charset="0"/>
                        </a:rPr>
                        <m:t>+</m:t>
                      </m:r>
                      <m:sSub>
                        <m:sSubPr>
                          <m:ctrlPr>
                            <a:rPr lang="es-CL" sz="1400" i="1">
                              <a:solidFill>
                                <a:schemeClr val="tx1">
                                  <a:lumMod val="75000"/>
                                  <a:lumOff val="25000"/>
                                </a:schemeClr>
                              </a:solidFill>
                              <a:latin typeface="Cambria Math" panose="02040503050406030204" pitchFamily="18" charset="0"/>
                            </a:rPr>
                          </m:ctrlPr>
                        </m:sSubPr>
                        <m:e>
                          <m:r>
                            <a:rPr lang="es-CL" sz="1400" b="0" i="1">
                              <a:solidFill>
                                <a:schemeClr val="tx1">
                                  <a:lumMod val="75000"/>
                                  <a:lumOff val="25000"/>
                                </a:schemeClr>
                              </a:solidFill>
                              <a:latin typeface="Cambria Math" panose="02040503050406030204" pitchFamily="18" charset="0"/>
                            </a:rPr>
                            <m:t>𝑅</m:t>
                          </m:r>
                        </m:e>
                        <m:sub>
                          <m:r>
                            <a:rPr lang="es-CL" sz="1400" b="0" i="1">
                              <a:solidFill>
                                <a:schemeClr val="tx1">
                                  <a:lumMod val="75000"/>
                                  <a:lumOff val="25000"/>
                                </a:schemeClr>
                              </a:solidFill>
                              <a:latin typeface="Cambria Math" panose="02040503050406030204" pitchFamily="18" charset="0"/>
                            </a:rPr>
                            <m:t>𝐼𝑉𝐴</m:t>
                          </m:r>
                          <m:r>
                            <a:rPr lang="es-ES" sz="1400" b="0" i="1" smtClean="0">
                              <a:solidFill>
                                <a:schemeClr val="tx1">
                                  <a:lumMod val="75000"/>
                                  <a:lumOff val="25000"/>
                                </a:schemeClr>
                              </a:solidFill>
                              <a:latin typeface="Cambria Math" panose="02040503050406030204" pitchFamily="18" charset="0"/>
                            </a:rPr>
                            <m:t>_</m:t>
                          </m:r>
                          <m:r>
                            <a:rPr lang="es-ES" sz="1400" b="0" i="1" smtClean="0">
                              <a:solidFill>
                                <a:schemeClr val="tx1">
                                  <a:lumMod val="75000"/>
                                  <a:lumOff val="25000"/>
                                </a:schemeClr>
                              </a:solidFill>
                              <a:latin typeface="Cambria Math" panose="02040503050406030204" pitchFamily="18" charset="0"/>
                            </a:rPr>
                            <m:t>𝑒𝑓</m:t>
                          </m:r>
                        </m:sub>
                      </m:sSub>
                      <m:r>
                        <a:rPr lang="es-ES"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𝐼𝑉𝐴</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𝑖𝑚𝑝𝑜𝑟𝑡𝑎𝑐𝑖𝑜𝑛𝑒𝑠</m:t>
                      </m:r>
                      <m:r>
                        <a:rPr lang="es-CL" sz="1400" b="0" i="1" smtClean="0">
                          <a:solidFill>
                            <a:schemeClr val="tx1">
                              <a:lumMod val="75000"/>
                              <a:lumOff val="25000"/>
                            </a:schemeClr>
                          </a:solidFill>
                          <a:latin typeface="Cambria Math" panose="02040503050406030204" pitchFamily="18" charset="0"/>
                        </a:rPr>
                        <m:t>)</m:t>
                      </m:r>
                    </m:oMath>
                  </m:oMathPara>
                </a14:m>
                <a:endParaRPr lang="es-CL" sz="1400" i="1">
                  <a:solidFill>
                    <a:schemeClr val="tx1">
                      <a:lumMod val="75000"/>
                      <a:lumOff val="25000"/>
                    </a:schemeClr>
                  </a:solidFill>
                </a:endParaRPr>
              </a:p>
            </p:txBody>
          </p:sp>
        </mc:Choice>
        <mc:Fallback xmlns="">
          <p:sp>
            <p:nvSpPr>
              <p:cNvPr id="15" name="CuadroTexto 14">
                <a:extLst>
                  <a:ext uri="{FF2B5EF4-FFF2-40B4-BE49-F238E27FC236}">
                    <a16:creationId xmlns:a16="http://schemas.microsoft.com/office/drawing/2014/main" id="{4FCD215C-7780-4D45-8F47-D3AC03B22432}"/>
                  </a:ext>
                </a:extLst>
              </p:cNvPr>
              <p:cNvSpPr txBox="1">
                <a:spLocks noRot="1" noChangeAspect="1" noMove="1" noResize="1" noEditPoints="1" noAdjustHandles="1" noChangeArrowheads="1" noChangeShapeType="1" noTextEdit="1"/>
              </p:cNvSpPr>
              <p:nvPr/>
            </p:nvSpPr>
            <p:spPr>
              <a:xfrm>
                <a:off x="1508125" y="3830552"/>
                <a:ext cx="9144000" cy="325025"/>
              </a:xfrm>
              <a:prstGeom prst="rect">
                <a:avLst/>
              </a:prstGeom>
              <a:blipFill>
                <a:blip r:embed="rId4"/>
                <a:stretch>
                  <a:fillRect b="-18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D3BC324E-7337-4CF7-B1F3-6E03168007F1}"/>
                  </a:ext>
                </a:extLst>
              </p:cNvPr>
              <p:cNvSpPr txBox="1"/>
              <p:nvPr/>
            </p:nvSpPr>
            <p:spPr>
              <a:xfrm>
                <a:off x="1754912" y="4779192"/>
                <a:ext cx="851433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sz="1400" b="0" i="1" smtClean="0">
                          <a:solidFill>
                            <a:schemeClr val="tx1">
                              <a:lumMod val="75000"/>
                              <a:lumOff val="25000"/>
                            </a:schemeClr>
                          </a:solidFill>
                          <a:latin typeface="Cambria Math" panose="02040503050406030204" pitchFamily="18" charset="0"/>
                        </a:rPr>
                        <m:t>𝑇𝑎𝑠𝑎</m:t>
                      </m:r>
                      <m:r>
                        <a:rPr lang="es-ES" sz="1400" b="0" i="1" smtClean="0">
                          <a:solidFill>
                            <a:schemeClr val="tx1">
                              <a:lumMod val="75000"/>
                              <a:lumOff val="25000"/>
                            </a:schemeClr>
                          </a:solidFill>
                          <a:latin typeface="Cambria Math" panose="02040503050406030204" pitchFamily="18" charset="0"/>
                        </a:rPr>
                        <m:t> </m:t>
                      </m:r>
                      <m:r>
                        <a:rPr lang="es-ES" sz="1400" b="0" i="1" smtClean="0">
                          <a:solidFill>
                            <a:schemeClr val="tx1">
                              <a:lumMod val="75000"/>
                              <a:lumOff val="25000"/>
                            </a:schemeClr>
                          </a:solidFill>
                          <a:latin typeface="Cambria Math" panose="02040503050406030204" pitchFamily="18" charset="0"/>
                        </a:rPr>
                        <m:t>𝑑𝑒</m:t>
                      </m:r>
                      <m:r>
                        <a:rPr lang="es-ES" sz="1400" b="0" i="1" smtClean="0">
                          <a:solidFill>
                            <a:schemeClr val="tx1">
                              <a:lumMod val="75000"/>
                              <a:lumOff val="25000"/>
                            </a:schemeClr>
                          </a:solidFill>
                          <a:latin typeface="Cambria Math" panose="02040503050406030204" pitchFamily="18" charset="0"/>
                        </a:rPr>
                        <m:t> </m:t>
                      </m:r>
                      <m:r>
                        <a:rPr lang="es-ES" sz="1400" b="0" i="1" smtClean="0">
                          <a:solidFill>
                            <a:schemeClr val="tx1">
                              <a:lumMod val="75000"/>
                              <a:lumOff val="25000"/>
                            </a:schemeClr>
                          </a:solidFill>
                          <a:latin typeface="Cambria Math" panose="02040503050406030204" pitchFamily="18" charset="0"/>
                        </a:rPr>
                        <m:t>𝑖𝑛𝑐𝑢𝑚𝑝𝑙𝑖𝑚𝑖𝑒𝑛𝑡𝑜</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𝐼𝑉𝐴</m:t>
                      </m:r>
                      <m:r>
                        <a:rPr lang="es-CL" sz="1400" b="0" i="1" smtClean="0">
                          <a:solidFill>
                            <a:schemeClr val="tx1">
                              <a:lumMod val="75000"/>
                              <a:lumOff val="25000"/>
                            </a:schemeClr>
                          </a:solidFill>
                          <a:latin typeface="Cambria Math" panose="02040503050406030204" pitchFamily="18" charset="0"/>
                        </a:rPr>
                        <m:t> %=</m:t>
                      </m:r>
                      <m:r>
                        <a:rPr lang="es-ES" sz="1400" b="0" i="1" smtClean="0">
                          <a:solidFill>
                            <a:schemeClr val="tx1">
                              <a:lumMod val="75000"/>
                              <a:lumOff val="25000"/>
                            </a:schemeClr>
                          </a:solidFill>
                          <a:latin typeface="Cambria Math" panose="02040503050406030204" pitchFamily="18" charset="0"/>
                        </a:rPr>
                        <m:t>𝐵𝑟𝑒𝑐h𝑎</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𝐼𝑉𝐴</m:t>
                      </m:r>
                      <m:r>
                        <a:rPr lang="es-CL" sz="1400" b="0" i="1" smtClean="0">
                          <a:solidFill>
                            <a:schemeClr val="tx1">
                              <a:lumMod val="75000"/>
                              <a:lumOff val="25000"/>
                            </a:schemeClr>
                          </a:solidFill>
                          <a:latin typeface="Cambria Math" panose="02040503050406030204" pitchFamily="18" charset="0"/>
                        </a:rPr>
                        <m:t>   /   </m:t>
                      </m:r>
                      <m:r>
                        <a:rPr lang="es-CL" sz="1400" b="0" i="1" smtClean="0">
                          <a:solidFill>
                            <a:schemeClr val="tx1">
                              <a:lumMod val="75000"/>
                              <a:lumOff val="25000"/>
                            </a:schemeClr>
                          </a:solidFill>
                          <a:latin typeface="Cambria Math" panose="02040503050406030204" pitchFamily="18" charset="0"/>
                        </a:rPr>
                        <m:t>𝑅𝑒𝑐𝑎𝑢𝑑𝑎𝑐𝑖</m:t>
                      </m:r>
                      <m:r>
                        <a:rPr lang="es-CL" sz="1400" b="0" i="1" smtClean="0">
                          <a:solidFill>
                            <a:schemeClr val="tx1">
                              <a:lumMod val="75000"/>
                              <a:lumOff val="25000"/>
                            </a:schemeClr>
                          </a:solidFill>
                          <a:latin typeface="Cambria Math" panose="02040503050406030204" pitchFamily="18" charset="0"/>
                        </a:rPr>
                        <m:t>ó</m:t>
                      </m:r>
                      <m:r>
                        <a:rPr lang="es-CL" sz="1400" b="0" i="1" smtClean="0">
                          <a:solidFill>
                            <a:schemeClr val="tx1">
                              <a:lumMod val="75000"/>
                              <a:lumOff val="25000"/>
                            </a:schemeClr>
                          </a:solidFill>
                          <a:latin typeface="Cambria Math" panose="02040503050406030204" pitchFamily="18" charset="0"/>
                        </a:rPr>
                        <m:t>𝑛</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𝑡𝑒</m:t>
                      </m:r>
                      <m:r>
                        <a:rPr lang="es-CL" sz="1400" b="0" i="1" smtClean="0">
                          <a:solidFill>
                            <a:schemeClr val="tx1">
                              <a:lumMod val="75000"/>
                              <a:lumOff val="25000"/>
                            </a:schemeClr>
                          </a:solidFill>
                          <a:latin typeface="Cambria Math" panose="02040503050406030204" pitchFamily="18" charset="0"/>
                        </a:rPr>
                        <m:t>ó</m:t>
                      </m:r>
                      <m:r>
                        <a:rPr lang="es-CL" sz="1400" b="0" i="1" smtClean="0">
                          <a:solidFill>
                            <a:schemeClr val="tx1">
                              <a:lumMod val="75000"/>
                              <a:lumOff val="25000"/>
                            </a:schemeClr>
                          </a:solidFill>
                          <a:latin typeface="Cambria Math" panose="02040503050406030204" pitchFamily="18" charset="0"/>
                        </a:rPr>
                        <m:t>𝑟𝑖𝑐𝑎</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𝐼𝑉𝐴</m:t>
                      </m:r>
                    </m:oMath>
                  </m:oMathPara>
                </a14:m>
                <a:endParaRPr lang="es-CL" sz="1400" i="1">
                  <a:solidFill>
                    <a:schemeClr val="tx1">
                      <a:lumMod val="75000"/>
                      <a:lumOff val="25000"/>
                    </a:schemeClr>
                  </a:solidFill>
                </a:endParaRPr>
              </a:p>
            </p:txBody>
          </p:sp>
        </mc:Choice>
        <mc:Fallback xmlns="">
          <p:sp>
            <p:nvSpPr>
              <p:cNvPr id="16" name="CuadroTexto 15">
                <a:extLst>
                  <a:ext uri="{FF2B5EF4-FFF2-40B4-BE49-F238E27FC236}">
                    <a16:creationId xmlns:a16="http://schemas.microsoft.com/office/drawing/2014/main" id="{D3BC324E-7337-4CF7-B1F3-6E03168007F1}"/>
                  </a:ext>
                </a:extLst>
              </p:cNvPr>
              <p:cNvSpPr txBox="1">
                <a:spLocks noRot="1" noChangeAspect="1" noMove="1" noResize="1" noEditPoints="1" noAdjustHandles="1" noChangeArrowheads="1" noChangeShapeType="1" noTextEdit="1"/>
              </p:cNvSpPr>
              <p:nvPr/>
            </p:nvSpPr>
            <p:spPr>
              <a:xfrm>
                <a:off x="1754912" y="4779192"/>
                <a:ext cx="8514334" cy="307777"/>
              </a:xfrm>
              <a:prstGeom prst="rect">
                <a:avLst/>
              </a:prstGeom>
              <a:blipFill>
                <a:blip r:embed="rId5"/>
                <a:stretch>
                  <a:fillRect b="-8000"/>
                </a:stretch>
              </a:blipFill>
            </p:spPr>
            <p:txBody>
              <a:bodyPr/>
              <a:lstStyle/>
              <a:p>
                <a:r>
                  <a:rPr lang="en-US">
                    <a:noFill/>
                  </a:rPr>
                  <a:t> </a:t>
                </a:r>
              </a:p>
            </p:txBody>
          </p:sp>
        </mc:Fallback>
      </mc:AlternateContent>
    </p:spTree>
    <p:extLst>
      <p:ext uri="{BB962C8B-B14F-4D97-AF65-F5344CB8AC3E}">
        <p14:creationId xmlns:p14="http://schemas.microsoft.com/office/powerpoint/2010/main" val="207706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B2541B-B1AA-4CA1-A070-C2C63A1C4ADB}"/>
              </a:ext>
            </a:extLst>
          </p:cNvPr>
          <p:cNvSpPr>
            <a:spLocks noGrp="1"/>
          </p:cNvSpPr>
          <p:nvPr>
            <p:ph type="title"/>
          </p:nvPr>
        </p:nvSpPr>
        <p:spPr>
          <a:xfrm>
            <a:off x="357203" y="85344"/>
            <a:ext cx="9966668" cy="426719"/>
          </a:xfrm>
        </p:spPr>
        <p:txBody>
          <a:bodyPr/>
          <a:lstStyle/>
          <a:p>
            <a:pPr defTabSz="457200">
              <a:lnSpc>
                <a:spcPct val="100000"/>
              </a:lnSpc>
            </a:pPr>
            <a:r>
              <a:rPr lang="es-ES" dirty="0">
                <a:latin typeface="Lato Black" panose="020F0502020204030203" pitchFamily="34" charset="0"/>
                <a:ea typeface="Lato Black" panose="020F0502020204030203" pitchFamily="34" charset="0"/>
                <a:cs typeface="Lato Black" panose="020F0502020204030203" pitchFamily="34" charset="0"/>
              </a:rPr>
              <a:t>BRECHA DEL IMPUESTO DE PRIMERA CATEGORÍA</a:t>
            </a:r>
          </a:p>
        </p:txBody>
      </p:sp>
      <p:sp>
        <p:nvSpPr>
          <p:cNvPr id="5" name="Marcador de número de diapositiva 4"/>
          <p:cNvSpPr>
            <a:spLocks noGrp="1"/>
          </p:cNvSpPr>
          <p:nvPr>
            <p:ph type="sldNum" sz="quarter" idx="4"/>
          </p:nvPr>
        </p:nvSpPr>
        <p:spPr/>
        <p:txBody>
          <a:bodyPr/>
          <a:lstStyle/>
          <a:p>
            <a:pPr defTabSz="912023"/>
            <a:fld id="{403EE764-2D7F-4FE1-ADC4-47742C1F2A52}" type="slidenum">
              <a:rPr lang="es-CL">
                <a:solidFill>
                  <a:prstClr val="black">
                    <a:tint val="75000"/>
                  </a:prstClr>
                </a:solidFill>
                <a:latin typeface="Lato" panose="020F0502020204030203" pitchFamily="34" charset="0"/>
              </a:rPr>
              <a:pPr defTabSz="912023"/>
              <a:t>9</a:t>
            </a:fld>
            <a:endParaRPr lang="es-CL">
              <a:solidFill>
                <a:prstClr val="black">
                  <a:tint val="75000"/>
                </a:prstClr>
              </a:solidFill>
              <a:latin typeface="Lato" panose="020F0502020204030203" pitchFamily="34" charset="0"/>
            </a:endParaRPr>
          </a:p>
        </p:txBody>
      </p:sp>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EC377C68-1D85-40B9-820C-646FA1905A55}"/>
                  </a:ext>
                </a:extLst>
              </p:cNvPr>
              <p:cNvSpPr txBox="1"/>
              <p:nvPr/>
            </p:nvSpPr>
            <p:spPr>
              <a:xfrm>
                <a:off x="2093181" y="2178967"/>
                <a:ext cx="91440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L" sz="1400" i="1">
                          <a:solidFill>
                            <a:schemeClr val="tx1">
                              <a:lumMod val="75000"/>
                              <a:lumOff val="25000"/>
                            </a:schemeClr>
                          </a:solidFill>
                          <a:latin typeface="Cambria Math" panose="02040503050406030204" pitchFamily="18" charset="0"/>
                        </a:rPr>
                        <m:t>𝐵𝐼𝑇</m:t>
                      </m:r>
                      <m:r>
                        <a:rPr lang="es-CL" sz="140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𝐸𝐸</m:t>
                      </m:r>
                      <m:r>
                        <a:rPr lang="es-CL" sz="1400" i="1">
                          <a:solidFill>
                            <a:schemeClr val="tx1">
                              <a:lumMod val="75000"/>
                              <a:lumOff val="25000"/>
                            </a:schemeClr>
                          </a:solidFill>
                          <a:latin typeface="Cambria Math" panose="02040503050406030204" pitchFamily="18" charset="0"/>
                        </a:rPr>
                        <m:t> −</m:t>
                      </m:r>
                      <m:r>
                        <a:rPr lang="es-CL" sz="1400" i="1">
                          <a:solidFill>
                            <a:schemeClr val="tx1">
                              <a:lumMod val="75000"/>
                              <a:lumOff val="25000"/>
                            </a:schemeClr>
                          </a:solidFill>
                          <a:latin typeface="Cambria Math" panose="02040503050406030204" pitchFamily="18" charset="0"/>
                        </a:rPr>
                        <m:t>𝐴𝑃</m:t>
                      </m:r>
                      <m:r>
                        <a:rPr lang="es-CL" sz="140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𝐼𝑁</m:t>
                      </m:r>
                      <m:r>
                        <a:rPr lang="es-CL" sz="140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𝑅𝑇</m:t>
                      </m:r>
                      <m:r>
                        <a:rPr lang="es-CL" sz="140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𝑅𝐸𝑋</m:t>
                      </m:r>
                      <m:r>
                        <a:rPr lang="es-CL" sz="1400" i="1">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𝐼𝑀𝑃</m:t>
                      </m:r>
                      <m:r>
                        <a:rPr lang="es-CL" sz="1400" i="1">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𝐺𝐶</m:t>
                      </m:r>
                      <m:r>
                        <a:rPr lang="es-CL" sz="140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𝑅𝐸</m:t>
                      </m:r>
                      <m:r>
                        <a:rPr lang="es-CL" sz="140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𝑅𝑆</m:t>
                      </m:r>
                      <m:r>
                        <a:rPr lang="es-CL" sz="140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𝐷𝑇</m:t>
                      </m:r>
                      <m:r>
                        <a:rPr lang="es-CL" sz="140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𝐷𝑂𝑁</m:t>
                      </m:r>
                      <m:r>
                        <a:rPr lang="es-CL" sz="140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𝐶𝑀</m:t>
                      </m:r>
                      <m:r>
                        <a:rPr lang="es-CL" sz="140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𝑃𝑇</m:t>
                      </m:r>
                      <m:r>
                        <a:rPr lang="es-CL" sz="140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𝑃𝐸𝐴</m:t>
                      </m:r>
                    </m:oMath>
                  </m:oMathPara>
                </a14:m>
                <a:endParaRPr lang="es-CL" sz="1400" dirty="0">
                  <a:solidFill>
                    <a:schemeClr val="tx1">
                      <a:lumMod val="75000"/>
                      <a:lumOff val="25000"/>
                    </a:schemeClr>
                  </a:solidFill>
                </a:endParaRPr>
              </a:p>
            </p:txBody>
          </p:sp>
        </mc:Choice>
        <mc:Fallback xmlns="">
          <p:sp>
            <p:nvSpPr>
              <p:cNvPr id="13" name="CuadroTexto 12">
                <a:extLst>
                  <a:ext uri="{FF2B5EF4-FFF2-40B4-BE49-F238E27FC236}">
                    <a16:creationId xmlns:a16="http://schemas.microsoft.com/office/drawing/2014/main" id="{EC377C68-1D85-40B9-820C-646FA1905A55}"/>
                  </a:ext>
                </a:extLst>
              </p:cNvPr>
              <p:cNvSpPr txBox="1">
                <a:spLocks noRot="1" noChangeAspect="1" noMove="1" noResize="1" noEditPoints="1" noAdjustHandles="1" noChangeArrowheads="1" noChangeShapeType="1" noTextEdit="1"/>
              </p:cNvSpPr>
              <p:nvPr/>
            </p:nvSpPr>
            <p:spPr>
              <a:xfrm>
                <a:off x="2093181" y="2178967"/>
                <a:ext cx="9144000" cy="307777"/>
              </a:xfrm>
              <a:prstGeom prst="rect">
                <a:avLst/>
              </a:prstGeom>
              <a:blipFill>
                <a:blip r:embed="rId4"/>
                <a:stretch>
                  <a:fillRect/>
                </a:stretch>
              </a:blipFill>
            </p:spPr>
            <p:txBody>
              <a:bodyPr/>
              <a:lstStyle/>
              <a:p>
                <a:r>
                  <a:rPr lang="es-CL">
                    <a:noFill/>
                  </a:rPr>
                  <a:t> </a:t>
                </a:r>
              </a:p>
            </p:txBody>
          </p:sp>
        </mc:Fallback>
      </mc:AlternateContent>
      <p:sp>
        <p:nvSpPr>
          <p:cNvPr id="9" name="Marcador de contenido 2">
            <a:extLst>
              <a:ext uri="{FF2B5EF4-FFF2-40B4-BE49-F238E27FC236}">
                <a16:creationId xmlns:a16="http://schemas.microsoft.com/office/drawing/2014/main" id="{D0806CD8-ACE9-4B3D-AC7E-AB7E06FC350B}"/>
              </a:ext>
            </a:extLst>
          </p:cNvPr>
          <p:cNvSpPr txBox="1">
            <a:spLocks/>
          </p:cNvSpPr>
          <p:nvPr/>
        </p:nvSpPr>
        <p:spPr>
          <a:xfrm>
            <a:off x="425248" y="1054181"/>
            <a:ext cx="11319909" cy="1074079"/>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5000"/>
              </a:lnSpc>
            </a:pPr>
            <a:r>
              <a:rPr lang="es-CL" sz="1200" dirty="0">
                <a:solidFill>
                  <a:schemeClr val="tx1">
                    <a:lumMod val="75000"/>
                    <a:lumOff val="25000"/>
                  </a:schemeClr>
                </a:solidFill>
              </a:rPr>
              <a:t>La </a:t>
            </a:r>
            <a:r>
              <a:rPr lang="es-CL" sz="1200" b="1" dirty="0">
                <a:solidFill>
                  <a:schemeClr val="tx1">
                    <a:lumMod val="75000"/>
                    <a:lumOff val="25000"/>
                  </a:schemeClr>
                </a:solidFill>
              </a:rPr>
              <a:t>base imponible teórica </a:t>
            </a:r>
            <a:r>
              <a:rPr lang="es-CL" sz="1200" dirty="0">
                <a:solidFill>
                  <a:schemeClr val="tx1">
                    <a:lumMod val="75000"/>
                    <a:lumOff val="25000"/>
                  </a:schemeClr>
                </a:solidFill>
              </a:rPr>
              <a:t>se estima a partir del </a:t>
            </a:r>
            <a:r>
              <a:rPr lang="es-CL" sz="1200" b="1" dirty="0">
                <a:solidFill>
                  <a:schemeClr val="tx1">
                    <a:lumMod val="75000"/>
                    <a:lumOff val="25000"/>
                  </a:schemeClr>
                </a:solidFill>
              </a:rPr>
              <a:t>excedente de explotación bruto (EE)</a:t>
            </a:r>
            <a:r>
              <a:rPr lang="es-CL" sz="1200" dirty="0">
                <a:solidFill>
                  <a:schemeClr val="tx1">
                    <a:lumMod val="75000"/>
                    <a:lumOff val="25000"/>
                  </a:schemeClr>
                </a:solidFill>
              </a:rPr>
              <a:t>, aplicando algunos ajustes como la adición de algunos ítems (intereses netos (IN), rentas de la tierra netas (RT), rentas percibidas del exterior (REX), ganancias de capital (GC), corrección monetaria (CM), pérdidas tributarias del ejercicio (PT)) y la resta de otros conceptos (como la autoproducción de bienes de activos intangibles (AP), los impuestos no deducidos del excedente de explotación (IMP), rentas exentas o no gravadas (REX), rentas gravadas con regímenes especiales (RS), depreciación tributaria (DT), donaciones aceptadas como gastos (DON), y pérdidas tributarias de ejercicios anteriores (PEA):</a:t>
            </a:r>
          </a:p>
        </p:txBody>
      </p:sp>
      <mc:AlternateContent xmlns:mc="http://schemas.openxmlformats.org/markup-compatibility/2006" xmlns:a14="http://schemas.microsoft.com/office/drawing/2010/main">
        <mc:Choice Requires="a14">
          <p:sp>
            <p:nvSpPr>
              <p:cNvPr id="10" name="Marcador de contenido 2">
                <a:extLst>
                  <a:ext uri="{FF2B5EF4-FFF2-40B4-BE49-F238E27FC236}">
                    <a16:creationId xmlns:a16="http://schemas.microsoft.com/office/drawing/2014/main" id="{3AE66C1B-0C89-4471-9F62-0AD76AE7DBC6}"/>
                  </a:ext>
                </a:extLst>
              </p:cNvPr>
              <p:cNvSpPr txBox="1">
                <a:spLocks/>
              </p:cNvSpPr>
              <p:nvPr/>
            </p:nvSpPr>
            <p:spPr>
              <a:xfrm>
                <a:off x="425249" y="2881075"/>
                <a:ext cx="11319908" cy="786816"/>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5000"/>
                  </a:lnSpc>
                  <a:spcAft>
                    <a:spcPts val="300"/>
                  </a:spcAft>
                </a:pPr>
                <a:r>
                  <a:rPr lang="es-CL" sz="1200" dirty="0">
                    <a:solidFill>
                      <a:schemeClr val="tx1">
                        <a:lumMod val="75000"/>
                        <a:lumOff val="25000"/>
                      </a:schemeClr>
                    </a:solidFill>
                  </a:rPr>
                  <a:t>El </a:t>
                </a:r>
                <a:r>
                  <a:rPr lang="es-CL" sz="1200" b="1" dirty="0">
                    <a:solidFill>
                      <a:schemeClr val="tx1">
                        <a:lumMod val="85000"/>
                        <a:lumOff val="15000"/>
                      </a:schemeClr>
                    </a:solidFill>
                  </a:rPr>
                  <a:t>impuesto potencial </a:t>
                </a:r>
                <a:r>
                  <a:rPr lang="es-CL" sz="1200" dirty="0">
                    <a:solidFill>
                      <a:schemeClr val="tx1">
                        <a:lumMod val="75000"/>
                        <a:lumOff val="25000"/>
                      </a:schemeClr>
                    </a:solidFill>
                  </a:rPr>
                  <a:t>se estima multiplicando la base imponible teórica por la tasa de impuesto (promedio), menos los créditos:</a:t>
                </a:r>
              </a:p>
              <a:p>
                <a:pPr algn="l">
                  <a:lnSpc>
                    <a:spcPct val="105000"/>
                  </a:lnSpc>
                  <a:spcAft>
                    <a:spcPts val="300"/>
                  </a:spcAft>
                </a:pPr>
                <a:endParaRPr lang="es-CL" sz="100" i="1" dirty="0">
                  <a:solidFill>
                    <a:schemeClr val="tx1">
                      <a:lumMod val="75000"/>
                      <a:lumOff val="25000"/>
                    </a:schemeClr>
                  </a:solidFill>
                  <a:latin typeface="Cambria Math" panose="02040503050406030204" pitchFamily="18" charset="0"/>
                </a:endParaRPr>
              </a:p>
              <a:p>
                <a:pPr algn="l">
                  <a:lnSpc>
                    <a:spcPct val="105000"/>
                  </a:lnSpc>
                  <a:spcAft>
                    <a:spcPts val="300"/>
                  </a:spcAft>
                </a:pPr>
                <a14:m>
                  <m:oMathPara xmlns:m="http://schemas.openxmlformats.org/officeDocument/2006/math">
                    <m:oMathParaPr>
                      <m:jc m:val="center"/>
                    </m:oMathParaPr>
                    <m:oMath xmlns:m="http://schemas.openxmlformats.org/officeDocument/2006/math">
                      <m:r>
                        <a:rPr lang="es-CL" sz="1400" i="1" smtClean="0">
                          <a:solidFill>
                            <a:schemeClr val="tx1">
                              <a:lumMod val="75000"/>
                              <a:lumOff val="25000"/>
                            </a:schemeClr>
                          </a:solidFill>
                          <a:latin typeface="Cambria Math" panose="02040503050406030204" pitchFamily="18" charset="0"/>
                        </a:rPr>
                        <m:t>𝐼𝑚𝑝𝑢𝑒𝑠𝑡𝑜</m:t>
                      </m:r>
                      <m:r>
                        <a:rPr lang="es-CL" sz="1400" i="1" smtClean="0">
                          <a:solidFill>
                            <a:schemeClr val="tx1">
                              <a:lumMod val="75000"/>
                              <a:lumOff val="25000"/>
                            </a:schemeClr>
                          </a:solidFill>
                          <a:latin typeface="Cambria Math" panose="02040503050406030204" pitchFamily="18" charset="0"/>
                        </a:rPr>
                        <m:t> </m:t>
                      </m:r>
                      <m:r>
                        <a:rPr lang="es-CL" sz="1400" i="1" smtClean="0">
                          <a:solidFill>
                            <a:schemeClr val="tx1">
                              <a:lumMod val="75000"/>
                              <a:lumOff val="25000"/>
                            </a:schemeClr>
                          </a:solidFill>
                          <a:latin typeface="Cambria Math" panose="02040503050406030204" pitchFamily="18" charset="0"/>
                        </a:rPr>
                        <m:t>𝑇𝑒</m:t>
                      </m:r>
                      <m:r>
                        <a:rPr lang="es-CL" sz="1400" i="1" smtClean="0">
                          <a:solidFill>
                            <a:schemeClr val="tx1">
                              <a:lumMod val="75000"/>
                              <a:lumOff val="25000"/>
                            </a:schemeClr>
                          </a:solidFill>
                          <a:latin typeface="Cambria Math" panose="02040503050406030204" pitchFamily="18" charset="0"/>
                        </a:rPr>
                        <m:t>ó</m:t>
                      </m:r>
                      <m:r>
                        <a:rPr lang="es-CL" sz="1400" i="1" smtClean="0">
                          <a:solidFill>
                            <a:schemeClr val="tx1">
                              <a:lumMod val="75000"/>
                              <a:lumOff val="25000"/>
                            </a:schemeClr>
                          </a:solidFill>
                          <a:latin typeface="Cambria Math" panose="02040503050406030204" pitchFamily="18" charset="0"/>
                        </a:rPr>
                        <m:t>𝑟𝑖𝑐𝑜</m:t>
                      </m:r>
                      <m:r>
                        <a:rPr lang="es-CL" sz="1400">
                          <a:solidFill>
                            <a:schemeClr val="tx1">
                              <a:lumMod val="75000"/>
                              <a:lumOff val="25000"/>
                            </a:schemeClr>
                          </a:solidFill>
                          <a:latin typeface="Cambria Math" panose="02040503050406030204" pitchFamily="18" charset="0"/>
                        </a:rPr>
                        <m:t>=</m:t>
                      </m:r>
                      <m:r>
                        <a:rPr lang="es-CL" sz="1400" i="1">
                          <a:solidFill>
                            <a:schemeClr val="tx1">
                              <a:lumMod val="75000"/>
                              <a:lumOff val="25000"/>
                            </a:schemeClr>
                          </a:solidFill>
                          <a:latin typeface="Cambria Math" panose="02040503050406030204" pitchFamily="18" charset="0"/>
                        </a:rPr>
                        <m:t>𝐵𝐼𝑇</m:t>
                      </m:r>
                      <m:r>
                        <a:rPr lang="es-CL" sz="1400" i="1">
                          <a:solidFill>
                            <a:schemeClr val="tx1">
                              <a:lumMod val="75000"/>
                              <a:lumOff val="25000"/>
                            </a:schemeClr>
                          </a:solidFill>
                          <a:latin typeface="Cambria Math" panose="02040503050406030204" pitchFamily="18" charset="0"/>
                          <a:ea typeface="Cambria Math" panose="02040503050406030204" pitchFamily="18" charset="0"/>
                        </a:rPr>
                        <m:t>×</m:t>
                      </m:r>
                      <m:r>
                        <a:rPr lang="es-CL" sz="1400" i="1">
                          <a:solidFill>
                            <a:schemeClr val="tx1">
                              <a:lumMod val="75000"/>
                              <a:lumOff val="25000"/>
                            </a:schemeClr>
                          </a:solidFill>
                          <a:latin typeface="Cambria Math" panose="02040503050406030204" pitchFamily="18" charset="0"/>
                          <a:ea typeface="Cambria Math" panose="02040503050406030204" pitchFamily="18" charset="0"/>
                        </a:rPr>
                        <m:t>𝑇</m:t>
                      </m:r>
                      <m:r>
                        <a:rPr lang="es-CL" sz="1400" i="1">
                          <a:solidFill>
                            <a:schemeClr val="tx1">
                              <a:lumMod val="75000"/>
                              <a:lumOff val="25000"/>
                            </a:schemeClr>
                          </a:solidFill>
                          <a:latin typeface="Cambria Math" panose="02040503050406030204" pitchFamily="18" charset="0"/>
                          <a:ea typeface="Cambria Math" panose="02040503050406030204" pitchFamily="18" charset="0"/>
                        </a:rPr>
                        <m:t>−</m:t>
                      </m:r>
                      <m:r>
                        <a:rPr lang="es-CL" sz="1400" i="1">
                          <a:solidFill>
                            <a:schemeClr val="tx1">
                              <a:lumMod val="75000"/>
                              <a:lumOff val="25000"/>
                            </a:schemeClr>
                          </a:solidFill>
                          <a:latin typeface="Cambria Math" panose="02040503050406030204" pitchFamily="18" charset="0"/>
                          <a:ea typeface="Cambria Math" panose="02040503050406030204" pitchFamily="18" charset="0"/>
                        </a:rPr>
                        <m:t>𝐶</m:t>
                      </m:r>
                    </m:oMath>
                  </m:oMathPara>
                </a14:m>
                <a:endParaRPr lang="es-CL" sz="1400" dirty="0">
                  <a:solidFill>
                    <a:schemeClr val="tx1">
                      <a:lumMod val="75000"/>
                      <a:lumOff val="25000"/>
                    </a:schemeClr>
                  </a:solidFill>
                </a:endParaRPr>
              </a:p>
            </p:txBody>
          </p:sp>
        </mc:Choice>
        <mc:Fallback xmlns="">
          <p:sp>
            <p:nvSpPr>
              <p:cNvPr id="10" name="Marcador de contenido 2">
                <a:extLst>
                  <a:ext uri="{FF2B5EF4-FFF2-40B4-BE49-F238E27FC236}">
                    <a16:creationId xmlns:a16="http://schemas.microsoft.com/office/drawing/2014/main" id="{3AE66C1B-0C89-4471-9F62-0AD76AE7DBC6}"/>
                  </a:ext>
                </a:extLst>
              </p:cNvPr>
              <p:cNvSpPr txBox="1">
                <a:spLocks noRot="1" noChangeAspect="1" noMove="1" noResize="1" noEditPoints="1" noAdjustHandles="1" noChangeArrowheads="1" noChangeShapeType="1" noTextEdit="1"/>
              </p:cNvSpPr>
              <p:nvPr/>
            </p:nvSpPr>
            <p:spPr>
              <a:xfrm>
                <a:off x="425249" y="2881075"/>
                <a:ext cx="11319908" cy="786816"/>
              </a:xfrm>
              <a:prstGeom prst="rect">
                <a:avLst/>
              </a:prstGeom>
              <a:blipFill>
                <a:blip r:embed="rId5"/>
                <a:stretch>
                  <a:fillRect l="-54"/>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1" name="Marcador de contenido 2">
                <a:extLst>
                  <a:ext uri="{FF2B5EF4-FFF2-40B4-BE49-F238E27FC236}">
                    <a16:creationId xmlns:a16="http://schemas.microsoft.com/office/drawing/2014/main" id="{92344272-9F01-4256-A59D-6F2A5FCB1D54}"/>
                  </a:ext>
                </a:extLst>
              </p:cNvPr>
              <p:cNvSpPr txBox="1">
                <a:spLocks/>
              </p:cNvSpPr>
              <p:nvPr/>
            </p:nvSpPr>
            <p:spPr>
              <a:xfrm>
                <a:off x="425249" y="3889695"/>
                <a:ext cx="11241707" cy="786816"/>
              </a:xfrm>
              <a:prstGeom prst="rect">
                <a:avLst/>
              </a:prstGeom>
            </p:spPr>
            <p:txBody>
              <a:bodyPr vert="horz" lIns="91440" tIns="45720" rIns="91440" bIns="45720" rtlCol="0">
                <a:normAutofit fontScale="5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5000"/>
                  </a:lnSpc>
                  <a:spcAft>
                    <a:spcPts val="300"/>
                  </a:spcAft>
                </a:pPr>
                <a:r>
                  <a:rPr lang="es-CL" sz="2200" dirty="0">
                    <a:solidFill>
                      <a:schemeClr val="tx1">
                        <a:lumMod val="75000"/>
                        <a:lumOff val="25000"/>
                      </a:schemeClr>
                    </a:solidFill>
                  </a:rPr>
                  <a:t>Mientras que el </a:t>
                </a:r>
                <a:r>
                  <a:rPr lang="es-CL" sz="2200" b="1" dirty="0">
                    <a:solidFill>
                      <a:schemeClr val="tx1">
                        <a:lumMod val="75000"/>
                        <a:lumOff val="25000"/>
                      </a:schemeClr>
                    </a:solidFill>
                  </a:rPr>
                  <a:t>impuesto efectivo </a:t>
                </a:r>
                <a:r>
                  <a:rPr lang="es-CL" sz="2200" dirty="0">
                    <a:solidFill>
                      <a:schemeClr val="tx1">
                        <a:lumMod val="75000"/>
                        <a:lumOff val="25000"/>
                      </a:schemeClr>
                    </a:solidFill>
                  </a:rPr>
                  <a:t>se obtiene multiplicando la base imponible efectiva por la tasa promedio de impuesto, menos los créditos:</a:t>
                </a:r>
              </a:p>
              <a:p>
                <a:pPr algn="l">
                  <a:lnSpc>
                    <a:spcPct val="105000"/>
                  </a:lnSpc>
                  <a:spcAft>
                    <a:spcPts val="300"/>
                  </a:spcAft>
                </a:pPr>
                <a:endParaRPr lang="es-CL" sz="1200" dirty="0">
                  <a:solidFill>
                    <a:schemeClr val="tx1">
                      <a:lumMod val="75000"/>
                      <a:lumOff val="25000"/>
                    </a:schemeClr>
                  </a:solidFill>
                </a:endParaRPr>
              </a:p>
              <a:p>
                <a:pPr algn="l">
                  <a:lnSpc>
                    <a:spcPct val="105000"/>
                  </a:lnSpc>
                  <a:spcAft>
                    <a:spcPts val="300"/>
                  </a:spcAft>
                </a:pPr>
                <a14:m>
                  <m:oMathPara xmlns:m="http://schemas.openxmlformats.org/officeDocument/2006/math">
                    <m:oMathParaPr>
                      <m:jc m:val="centerGroup"/>
                    </m:oMathParaPr>
                    <m:oMath xmlns:m="http://schemas.openxmlformats.org/officeDocument/2006/math">
                      <m:r>
                        <a:rPr lang="es-CL" sz="2500" i="1" smtClean="0">
                          <a:solidFill>
                            <a:schemeClr val="tx1">
                              <a:lumMod val="75000"/>
                              <a:lumOff val="25000"/>
                            </a:schemeClr>
                          </a:solidFill>
                          <a:latin typeface="Cambria Math" panose="02040503050406030204" pitchFamily="18" charset="0"/>
                        </a:rPr>
                        <m:t>𝐼𝑚𝑝𝑢𝑒𝑠𝑡𝑜</m:t>
                      </m:r>
                      <m:r>
                        <a:rPr lang="es-CL" sz="2500" i="1" smtClean="0">
                          <a:solidFill>
                            <a:schemeClr val="tx1">
                              <a:lumMod val="75000"/>
                              <a:lumOff val="25000"/>
                            </a:schemeClr>
                          </a:solidFill>
                          <a:latin typeface="Cambria Math" panose="02040503050406030204" pitchFamily="18" charset="0"/>
                        </a:rPr>
                        <m:t> </m:t>
                      </m:r>
                      <m:r>
                        <a:rPr lang="es-CL" sz="2500" b="0" i="1" smtClean="0">
                          <a:solidFill>
                            <a:schemeClr val="tx1">
                              <a:lumMod val="75000"/>
                              <a:lumOff val="25000"/>
                            </a:schemeClr>
                          </a:solidFill>
                          <a:latin typeface="Cambria Math" panose="02040503050406030204" pitchFamily="18" charset="0"/>
                        </a:rPr>
                        <m:t>𝐸𝑓𝑒𝑐𝑡𝑖𝑣𝑜</m:t>
                      </m:r>
                      <m:r>
                        <a:rPr lang="es-CL" sz="2500" b="0" i="1" smtClean="0">
                          <a:solidFill>
                            <a:schemeClr val="tx1">
                              <a:lumMod val="75000"/>
                              <a:lumOff val="25000"/>
                            </a:schemeClr>
                          </a:solidFill>
                          <a:latin typeface="Cambria Math" panose="02040503050406030204" pitchFamily="18" charset="0"/>
                        </a:rPr>
                        <m:t> </m:t>
                      </m:r>
                      <m:r>
                        <a:rPr lang="es-CL" sz="2500">
                          <a:solidFill>
                            <a:schemeClr val="tx1">
                              <a:lumMod val="75000"/>
                              <a:lumOff val="25000"/>
                            </a:schemeClr>
                          </a:solidFill>
                          <a:latin typeface="Cambria Math" panose="02040503050406030204" pitchFamily="18" charset="0"/>
                        </a:rPr>
                        <m:t>=</m:t>
                      </m:r>
                      <m:r>
                        <a:rPr lang="es-CL" sz="2500" i="1">
                          <a:solidFill>
                            <a:schemeClr val="tx1">
                              <a:lumMod val="75000"/>
                              <a:lumOff val="25000"/>
                            </a:schemeClr>
                          </a:solidFill>
                          <a:latin typeface="Cambria Math" panose="02040503050406030204" pitchFamily="18" charset="0"/>
                        </a:rPr>
                        <m:t>𝐵𝐼</m:t>
                      </m:r>
                      <m:r>
                        <a:rPr lang="es-CL" sz="2500" b="0" i="1" smtClean="0">
                          <a:solidFill>
                            <a:schemeClr val="tx1">
                              <a:lumMod val="75000"/>
                              <a:lumOff val="25000"/>
                            </a:schemeClr>
                          </a:solidFill>
                          <a:latin typeface="Cambria Math" panose="02040503050406030204" pitchFamily="18" charset="0"/>
                        </a:rPr>
                        <m:t> </m:t>
                      </m:r>
                      <m:r>
                        <a:rPr lang="es-CL" sz="2500" b="0" i="1" smtClean="0">
                          <a:solidFill>
                            <a:schemeClr val="tx1">
                              <a:lumMod val="75000"/>
                              <a:lumOff val="25000"/>
                            </a:schemeClr>
                          </a:solidFill>
                          <a:latin typeface="Cambria Math" panose="02040503050406030204" pitchFamily="18" charset="0"/>
                        </a:rPr>
                        <m:t>𝑒𝑓𝑒𝑐𝑡𝑖𝑣𝑎</m:t>
                      </m:r>
                      <m:r>
                        <a:rPr lang="es-CL" sz="2500" b="0" i="1" smtClean="0">
                          <a:solidFill>
                            <a:schemeClr val="tx1">
                              <a:lumMod val="75000"/>
                              <a:lumOff val="25000"/>
                            </a:schemeClr>
                          </a:solidFill>
                          <a:latin typeface="Cambria Math" panose="02040503050406030204" pitchFamily="18" charset="0"/>
                        </a:rPr>
                        <m:t> ×</m:t>
                      </m:r>
                      <m:r>
                        <a:rPr lang="es-CL" sz="2500" i="1">
                          <a:solidFill>
                            <a:schemeClr val="tx1">
                              <a:lumMod val="75000"/>
                              <a:lumOff val="25000"/>
                            </a:schemeClr>
                          </a:solidFill>
                          <a:latin typeface="Cambria Math" panose="02040503050406030204" pitchFamily="18" charset="0"/>
                          <a:ea typeface="Cambria Math" panose="02040503050406030204" pitchFamily="18" charset="0"/>
                        </a:rPr>
                        <m:t>𝑇</m:t>
                      </m:r>
                      <m:r>
                        <a:rPr lang="es-MX" sz="2500" b="0" i="1" smtClean="0">
                          <a:solidFill>
                            <a:schemeClr val="tx1">
                              <a:lumMod val="75000"/>
                              <a:lumOff val="25000"/>
                            </a:schemeClr>
                          </a:solidFill>
                          <a:latin typeface="Cambria Math" panose="02040503050406030204" pitchFamily="18" charset="0"/>
                          <a:ea typeface="Cambria Math" panose="02040503050406030204" pitchFamily="18" charset="0"/>
                        </a:rPr>
                        <m:t> </m:t>
                      </m:r>
                      <m:r>
                        <a:rPr lang="es-MX" sz="2500" i="1" smtClean="0">
                          <a:solidFill>
                            <a:schemeClr val="tx1">
                              <a:lumMod val="75000"/>
                              <a:lumOff val="25000"/>
                            </a:schemeClr>
                          </a:solidFill>
                          <a:latin typeface="Cambria Math" panose="02040503050406030204" pitchFamily="18" charset="0"/>
                          <a:ea typeface="Cambria Math" panose="02040503050406030204" pitchFamily="18" charset="0"/>
                        </a:rPr>
                        <m:t>𝑒</m:t>
                      </m:r>
                      <m:r>
                        <a:rPr lang="es-MX" sz="2500" b="0" i="1" smtClean="0">
                          <a:solidFill>
                            <a:schemeClr val="tx1">
                              <a:lumMod val="75000"/>
                              <a:lumOff val="25000"/>
                            </a:schemeClr>
                          </a:solidFill>
                          <a:latin typeface="Cambria Math" panose="02040503050406030204" pitchFamily="18" charset="0"/>
                          <a:ea typeface="Cambria Math" panose="02040503050406030204" pitchFamily="18" charset="0"/>
                        </a:rPr>
                        <m:t>𝑓𝑒𝑐𝑡𝑖𝑣𝑎</m:t>
                      </m:r>
                      <m:r>
                        <a:rPr lang="es-CL" sz="2500" i="1">
                          <a:solidFill>
                            <a:schemeClr val="tx1">
                              <a:lumMod val="75000"/>
                              <a:lumOff val="25000"/>
                            </a:schemeClr>
                          </a:solidFill>
                          <a:latin typeface="Cambria Math" panose="02040503050406030204" pitchFamily="18" charset="0"/>
                          <a:ea typeface="Cambria Math" panose="02040503050406030204" pitchFamily="18" charset="0"/>
                        </a:rPr>
                        <m:t>−</m:t>
                      </m:r>
                      <m:r>
                        <a:rPr lang="es-CL" sz="2500" i="1">
                          <a:solidFill>
                            <a:schemeClr val="tx1">
                              <a:lumMod val="75000"/>
                              <a:lumOff val="25000"/>
                            </a:schemeClr>
                          </a:solidFill>
                          <a:latin typeface="Cambria Math" panose="02040503050406030204" pitchFamily="18" charset="0"/>
                          <a:ea typeface="Cambria Math" panose="02040503050406030204" pitchFamily="18" charset="0"/>
                        </a:rPr>
                        <m:t>𝐶</m:t>
                      </m:r>
                    </m:oMath>
                  </m:oMathPara>
                </a14:m>
                <a:endParaRPr lang="es-CL" sz="2500" dirty="0">
                  <a:solidFill>
                    <a:schemeClr val="tx1">
                      <a:lumMod val="75000"/>
                      <a:lumOff val="25000"/>
                    </a:schemeClr>
                  </a:solidFill>
                </a:endParaRPr>
              </a:p>
            </p:txBody>
          </p:sp>
        </mc:Choice>
        <mc:Fallback xmlns="">
          <p:sp>
            <p:nvSpPr>
              <p:cNvPr id="11" name="Marcador de contenido 2">
                <a:extLst>
                  <a:ext uri="{FF2B5EF4-FFF2-40B4-BE49-F238E27FC236}">
                    <a16:creationId xmlns:a16="http://schemas.microsoft.com/office/drawing/2014/main" id="{92344272-9F01-4256-A59D-6F2A5FCB1D54}"/>
                  </a:ext>
                </a:extLst>
              </p:cNvPr>
              <p:cNvSpPr txBox="1">
                <a:spLocks noRot="1" noChangeAspect="1" noMove="1" noResize="1" noEditPoints="1" noAdjustHandles="1" noChangeArrowheads="1" noChangeShapeType="1" noTextEdit="1"/>
              </p:cNvSpPr>
              <p:nvPr/>
            </p:nvSpPr>
            <p:spPr>
              <a:xfrm>
                <a:off x="425249" y="3889695"/>
                <a:ext cx="11241707" cy="786816"/>
              </a:xfrm>
              <a:prstGeom prst="rect">
                <a:avLst/>
              </a:prstGeom>
              <a:blipFill>
                <a:blip r:embed="rId6"/>
                <a:stretch>
                  <a:fillRect l="-54" t="-3101"/>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7" name="Marcador de contenido 2">
                <a:extLst>
                  <a:ext uri="{FF2B5EF4-FFF2-40B4-BE49-F238E27FC236}">
                    <a16:creationId xmlns:a16="http://schemas.microsoft.com/office/drawing/2014/main" id="{AEDAF908-C816-49AE-A8F0-C57F737293A6}"/>
                  </a:ext>
                </a:extLst>
              </p:cNvPr>
              <p:cNvSpPr txBox="1">
                <a:spLocks/>
              </p:cNvSpPr>
              <p:nvPr/>
            </p:nvSpPr>
            <p:spPr>
              <a:xfrm>
                <a:off x="425249" y="4848815"/>
                <a:ext cx="11319908" cy="1168123"/>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15000"/>
                  </a:lnSpc>
                  <a:spcAft>
                    <a:spcPts val="600"/>
                  </a:spcAft>
                </a:pPr>
                <a:r>
                  <a:rPr lang="es-CL" sz="1200" dirty="0">
                    <a:solidFill>
                      <a:schemeClr val="tx1">
                        <a:lumMod val="75000"/>
                        <a:lumOff val="25000"/>
                      </a:schemeClr>
                    </a:solidFill>
                  </a:rPr>
                  <a:t>Finalmente, la </a:t>
                </a:r>
                <a:r>
                  <a:rPr lang="es-CL" sz="1200" b="1" dirty="0">
                    <a:solidFill>
                      <a:schemeClr val="tx1">
                        <a:lumMod val="75000"/>
                        <a:lumOff val="25000"/>
                      </a:schemeClr>
                    </a:solidFill>
                  </a:rPr>
                  <a:t>brecha</a:t>
                </a:r>
                <a:r>
                  <a:rPr lang="es-CL" sz="1200" dirty="0">
                    <a:solidFill>
                      <a:schemeClr val="tx1">
                        <a:lumMod val="75000"/>
                        <a:lumOff val="25000"/>
                      </a:schemeClr>
                    </a:solidFill>
                  </a:rPr>
                  <a:t> se calcula como:</a:t>
                </a:r>
              </a:p>
              <a:p>
                <a:pPr>
                  <a:lnSpc>
                    <a:spcPct val="115000"/>
                  </a:lnSpc>
                  <a:spcAft>
                    <a:spcPts val="600"/>
                  </a:spcAft>
                </a:pPr>
                <a14:m>
                  <m:oMathPara xmlns:m="http://schemas.openxmlformats.org/officeDocument/2006/math">
                    <m:oMathParaPr>
                      <m:jc m:val="centerGroup"/>
                    </m:oMathParaPr>
                    <m:oMath xmlns:m="http://schemas.openxmlformats.org/officeDocument/2006/math">
                      <m:r>
                        <a:rPr lang="es-ES" sz="1400" b="0" i="1" smtClean="0">
                          <a:solidFill>
                            <a:schemeClr val="tx1">
                              <a:lumMod val="75000"/>
                              <a:lumOff val="25000"/>
                            </a:schemeClr>
                          </a:solidFill>
                          <a:latin typeface="Cambria Math" panose="02040503050406030204" pitchFamily="18" charset="0"/>
                        </a:rPr>
                        <m:t>𝐵𝑟𝑒𝑐h𝑎</m:t>
                      </m:r>
                      <m:r>
                        <a:rPr lang="es-CL" sz="1400" b="0" i="1" smtClean="0">
                          <a:solidFill>
                            <a:schemeClr val="tx1">
                              <a:lumMod val="75000"/>
                              <a:lumOff val="25000"/>
                            </a:schemeClr>
                          </a:solidFill>
                          <a:latin typeface="Cambria Math" panose="02040503050406030204" pitchFamily="18" charset="0"/>
                        </a:rPr>
                        <m:t>=</m:t>
                      </m:r>
                      <m:r>
                        <a:rPr lang="es-CL" sz="1400" b="0" i="1" smtClean="0">
                          <a:solidFill>
                            <a:schemeClr val="tx1">
                              <a:lumMod val="75000"/>
                              <a:lumOff val="25000"/>
                            </a:schemeClr>
                          </a:solidFill>
                          <a:latin typeface="Cambria Math" panose="02040503050406030204" pitchFamily="18" charset="0"/>
                        </a:rPr>
                        <m:t>𝐼𝑚𝑝𝑢𝑒𝑠𝑡𝑜</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𝑇𝑒</m:t>
                      </m:r>
                      <m:r>
                        <a:rPr lang="es-CL" sz="1400" b="0" i="1" smtClean="0">
                          <a:solidFill>
                            <a:schemeClr val="tx1">
                              <a:lumMod val="75000"/>
                              <a:lumOff val="25000"/>
                            </a:schemeClr>
                          </a:solidFill>
                          <a:latin typeface="Cambria Math" panose="02040503050406030204" pitchFamily="18" charset="0"/>
                        </a:rPr>
                        <m:t>ó</m:t>
                      </m:r>
                      <m:r>
                        <a:rPr lang="es-CL" sz="1400" b="0" i="1" smtClean="0">
                          <a:solidFill>
                            <a:schemeClr val="tx1">
                              <a:lumMod val="75000"/>
                              <a:lumOff val="25000"/>
                            </a:schemeClr>
                          </a:solidFill>
                          <a:latin typeface="Cambria Math" panose="02040503050406030204" pitchFamily="18" charset="0"/>
                        </a:rPr>
                        <m:t>𝑟𝑖𝑐𝑜</m:t>
                      </m:r>
                      <m:r>
                        <a:rPr lang="es-CL" sz="1400" b="0" i="1" smtClean="0">
                          <a:solidFill>
                            <a:schemeClr val="tx1">
                              <a:lumMod val="75000"/>
                              <a:lumOff val="25000"/>
                            </a:schemeClr>
                          </a:solidFill>
                          <a:latin typeface="Cambria Math" panose="02040503050406030204" pitchFamily="18" charset="0"/>
                        </a:rPr>
                        <m:t>−</m:t>
                      </m:r>
                      <m:r>
                        <a:rPr lang="es-CL" sz="1400" b="0" i="1" smtClean="0">
                          <a:solidFill>
                            <a:schemeClr val="tx1">
                              <a:lumMod val="75000"/>
                              <a:lumOff val="25000"/>
                            </a:schemeClr>
                          </a:solidFill>
                          <a:latin typeface="Cambria Math" panose="02040503050406030204" pitchFamily="18" charset="0"/>
                        </a:rPr>
                        <m:t>𝐼𝑚𝑝𝑢𝑒𝑠𝑡𝑜</m:t>
                      </m:r>
                      <m:r>
                        <a:rPr lang="es-CL" sz="1400" b="0" i="1" smtClean="0">
                          <a:solidFill>
                            <a:schemeClr val="tx1">
                              <a:lumMod val="75000"/>
                              <a:lumOff val="25000"/>
                            </a:schemeClr>
                          </a:solidFill>
                          <a:latin typeface="Cambria Math" panose="02040503050406030204" pitchFamily="18" charset="0"/>
                        </a:rPr>
                        <m:t> </m:t>
                      </m:r>
                      <m:r>
                        <a:rPr lang="es-CL" sz="1400" b="0" i="1" smtClean="0">
                          <a:solidFill>
                            <a:schemeClr val="tx1">
                              <a:lumMod val="75000"/>
                              <a:lumOff val="25000"/>
                            </a:schemeClr>
                          </a:solidFill>
                          <a:latin typeface="Cambria Math" panose="02040503050406030204" pitchFamily="18" charset="0"/>
                        </a:rPr>
                        <m:t>𝑒𝑓𝑒𝑐𝑡𝑖𝑣𝑜</m:t>
                      </m:r>
                    </m:oMath>
                  </m:oMathPara>
                </a14:m>
                <a:endParaRPr lang="es-CL" sz="1400" dirty="0">
                  <a:solidFill>
                    <a:schemeClr val="tx1">
                      <a:lumMod val="75000"/>
                      <a:lumOff val="25000"/>
                    </a:schemeClr>
                  </a:solidFill>
                </a:endParaRPr>
              </a:p>
              <a:p>
                <a:pPr>
                  <a:lnSpc>
                    <a:spcPct val="115000"/>
                  </a:lnSpc>
                  <a:spcAft>
                    <a:spcPts val="600"/>
                  </a:spcAft>
                </a:pPr>
                <a14:m>
                  <m:oMath xmlns:m="http://schemas.openxmlformats.org/officeDocument/2006/math">
                    <m:r>
                      <a:rPr lang="es-ES" sz="1400" b="0" i="1" smtClean="0">
                        <a:solidFill>
                          <a:schemeClr val="tx1">
                            <a:lumMod val="75000"/>
                            <a:lumOff val="25000"/>
                          </a:schemeClr>
                        </a:solidFill>
                        <a:latin typeface="Cambria Math" panose="02040503050406030204" pitchFamily="18" charset="0"/>
                      </a:rPr>
                      <m:t>𝑇𝑎𝑠𝑎</m:t>
                    </m:r>
                    <m:r>
                      <a:rPr lang="es-ES" sz="1400" b="0" i="1" smtClean="0">
                        <a:solidFill>
                          <a:schemeClr val="tx1">
                            <a:lumMod val="75000"/>
                            <a:lumOff val="25000"/>
                          </a:schemeClr>
                        </a:solidFill>
                        <a:latin typeface="Cambria Math" panose="02040503050406030204" pitchFamily="18" charset="0"/>
                      </a:rPr>
                      <m:t> </m:t>
                    </m:r>
                    <m:r>
                      <a:rPr lang="es-ES" sz="1400" b="0" i="1" smtClean="0">
                        <a:solidFill>
                          <a:schemeClr val="tx1">
                            <a:lumMod val="75000"/>
                            <a:lumOff val="25000"/>
                          </a:schemeClr>
                        </a:solidFill>
                        <a:latin typeface="Cambria Math" panose="02040503050406030204" pitchFamily="18" charset="0"/>
                      </a:rPr>
                      <m:t>𝑑𝑒</m:t>
                    </m:r>
                    <m:r>
                      <a:rPr lang="es-ES" sz="1400" b="0" i="1" smtClean="0">
                        <a:solidFill>
                          <a:schemeClr val="tx1">
                            <a:lumMod val="75000"/>
                            <a:lumOff val="25000"/>
                          </a:schemeClr>
                        </a:solidFill>
                        <a:latin typeface="Cambria Math" panose="02040503050406030204" pitchFamily="18" charset="0"/>
                      </a:rPr>
                      <m:t> </m:t>
                    </m:r>
                    <m:r>
                      <a:rPr lang="es-ES" sz="1400" b="0" i="1" smtClean="0">
                        <a:solidFill>
                          <a:schemeClr val="tx1">
                            <a:lumMod val="75000"/>
                            <a:lumOff val="25000"/>
                          </a:schemeClr>
                        </a:solidFill>
                        <a:latin typeface="Cambria Math" panose="02040503050406030204" pitchFamily="18" charset="0"/>
                      </a:rPr>
                      <m:t>𝑖𝑛𝑐𝑢𝑚𝑝𝑙𝑖𝑚𝑖𝑒𝑛𝑡𝑜</m:t>
                    </m:r>
                    <m:r>
                      <a:rPr lang="es-CL" sz="1400" b="0" i="1" smtClean="0">
                        <a:solidFill>
                          <a:schemeClr val="tx1">
                            <a:lumMod val="75000"/>
                            <a:lumOff val="25000"/>
                          </a:schemeClr>
                        </a:solidFill>
                        <a:latin typeface="Cambria Math" panose="02040503050406030204" pitchFamily="18" charset="0"/>
                      </a:rPr>
                      <m:t> % =</m:t>
                    </m:r>
                    <m:r>
                      <a:rPr lang="es-ES" sz="1400" b="0" i="1" smtClean="0">
                        <a:solidFill>
                          <a:schemeClr val="tx1">
                            <a:lumMod val="75000"/>
                            <a:lumOff val="25000"/>
                          </a:schemeClr>
                        </a:solidFill>
                        <a:latin typeface="Cambria Math" panose="02040503050406030204" pitchFamily="18" charset="0"/>
                      </a:rPr>
                      <m:t>𝐵𝑟𝑒𝑐h𝑎</m:t>
                    </m:r>
                    <m:r>
                      <a:rPr lang="es-CL" sz="1400" b="0" i="1" smtClean="0">
                        <a:solidFill>
                          <a:schemeClr val="tx1">
                            <a:lumMod val="75000"/>
                            <a:lumOff val="25000"/>
                          </a:schemeClr>
                        </a:solidFill>
                        <a:latin typeface="Cambria Math" panose="02040503050406030204" pitchFamily="18" charset="0"/>
                      </a:rPr>
                      <m:t>/</m:t>
                    </m:r>
                    <m:r>
                      <a:rPr lang="es-CL" sz="1400" b="0" i="1" smtClean="0">
                        <a:solidFill>
                          <a:schemeClr val="tx1">
                            <a:lumMod val="75000"/>
                            <a:lumOff val="25000"/>
                          </a:schemeClr>
                        </a:solidFill>
                        <a:latin typeface="Cambria Math" panose="02040503050406030204" pitchFamily="18" charset="0"/>
                      </a:rPr>
                      <m:t>𝐼𝑚𝑝𝑢𝑒𝑠𝑡𝑜</m:t>
                    </m:r>
                  </m:oMath>
                </a14:m>
                <a:r>
                  <a:rPr lang="es-CL" sz="1400" i="1" dirty="0">
                    <a:solidFill>
                      <a:schemeClr val="tx1">
                        <a:lumMod val="75000"/>
                        <a:lumOff val="25000"/>
                      </a:schemeClr>
                    </a:solidFill>
                  </a:rPr>
                  <a:t> Teórico</a:t>
                </a:r>
                <a:endParaRPr lang="es-CL" sz="1400" dirty="0">
                  <a:solidFill>
                    <a:schemeClr val="tx1">
                      <a:lumMod val="75000"/>
                      <a:lumOff val="25000"/>
                    </a:schemeClr>
                  </a:solidFill>
                </a:endParaRPr>
              </a:p>
              <a:p>
                <a:endParaRPr lang="es-CL" sz="1400" dirty="0">
                  <a:solidFill>
                    <a:schemeClr val="tx1">
                      <a:lumMod val="75000"/>
                      <a:lumOff val="25000"/>
                    </a:schemeClr>
                  </a:solidFill>
                </a:endParaRPr>
              </a:p>
            </p:txBody>
          </p:sp>
        </mc:Choice>
        <mc:Fallback xmlns="">
          <p:sp>
            <p:nvSpPr>
              <p:cNvPr id="17" name="Marcador de contenido 2">
                <a:extLst>
                  <a:ext uri="{FF2B5EF4-FFF2-40B4-BE49-F238E27FC236}">
                    <a16:creationId xmlns:a16="http://schemas.microsoft.com/office/drawing/2014/main" id="{AEDAF908-C816-49AE-A8F0-C57F737293A6}"/>
                  </a:ext>
                </a:extLst>
              </p:cNvPr>
              <p:cNvSpPr txBox="1">
                <a:spLocks noRot="1" noChangeAspect="1" noMove="1" noResize="1" noEditPoints="1" noAdjustHandles="1" noChangeArrowheads="1" noChangeShapeType="1" noTextEdit="1"/>
              </p:cNvSpPr>
              <p:nvPr/>
            </p:nvSpPr>
            <p:spPr>
              <a:xfrm>
                <a:off x="425249" y="4848815"/>
                <a:ext cx="11319908" cy="1168123"/>
              </a:xfrm>
              <a:prstGeom prst="rect">
                <a:avLst/>
              </a:prstGeom>
              <a:blipFill>
                <a:blip r:embed="rId7"/>
                <a:stretch>
                  <a:fillRect l="-54"/>
                </a:stretch>
              </a:blipFill>
            </p:spPr>
            <p:txBody>
              <a:bodyPr/>
              <a:lstStyle/>
              <a:p>
                <a:r>
                  <a:rPr lang="es-CL">
                    <a:noFill/>
                  </a:rPr>
                  <a:t> </a:t>
                </a:r>
              </a:p>
            </p:txBody>
          </p:sp>
        </mc:Fallback>
      </mc:AlternateContent>
    </p:spTree>
    <p:extLst>
      <p:ext uri="{BB962C8B-B14F-4D97-AF65-F5344CB8AC3E}">
        <p14:creationId xmlns:p14="http://schemas.microsoft.com/office/powerpoint/2010/main" val="126927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ato">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089B91192F79B41901609998A01EA88" ma:contentTypeVersion="15" ma:contentTypeDescription="Crear nuevo documento." ma:contentTypeScope="" ma:versionID="e2469391f8cc6a5a8068590c9d22729a">
  <xsd:schema xmlns:xsd="http://www.w3.org/2001/XMLSchema" xmlns:xs="http://www.w3.org/2001/XMLSchema" xmlns:p="http://schemas.microsoft.com/office/2006/metadata/properties" xmlns:ns2="6be554bb-5b7c-43c3-9f41-4b1c076445f5" xmlns:ns3="53d3a262-4876-4c12-8647-02522634eccc" targetNamespace="http://schemas.microsoft.com/office/2006/metadata/properties" ma:root="true" ma:fieldsID="009c0530278b8cebda9e6222011e0074" ns2:_="" ns3:_="">
    <xsd:import namespace="6be554bb-5b7c-43c3-9f41-4b1c076445f5"/>
    <xsd:import namespace="53d3a262-4876-4c12-8647-02522634ecc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e554bb-5b7c-43c3-9f41-4b1c076445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Etiquetas de imagen" ma:readOnly="false" ma:fieldId="{5cf76f15-5ced-4ddc-b409-7134ff3c332f}" ma:taxonomyMulti="true" ma:sspId="497505b9-7ca2-4586-86fc-98a76c2d26ca"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d3a262-4876-4c12-8647-02522634eccc"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TaxCatchAll" ma:index="16" nillable="true" ma:displayName="Taxonomy Catch All Column" ma:hidden="true" ma:list="{41e18165-4322-4ed8-9bfc-97c2f9270139}" ma:internalName="TaxCatchAll" ma:showField="CatchAllData" ma:web="53d3a262-4876-4c12-8647-02522634ec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3d3a262-4876-4c12-8647-02522634eccc">
      <UserInfo>
        <DisplayName>Jorge Luis Zuniga Pardo</DisplayName>
        <AccountId>40</AccountId>
        <AccountType/>
      </UserInfo>
      <UserInfo>
        <DisplayName>Barbara Catalina Camus Diaz</DisplayName>
        <AccountId>14</AccountId>
        <AccountType/>
      </UserInfo>
    </SharedWithUsers>
    <lcf76f155ced4ddcb4097134ff3c332f xmlns="6be554bb-5b7c-43c3-9f41-4b1c076445f5">
      <Terms xmlns="http://schemas.microsoft.com/office/infopath/2007/PartnerControls"/>
    </lcf76f155ced4ddcb4097134ff3c332f>
    <TaxCatchAll xmlns="53d3a262-4876-4c12-8647-02522634ecc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F8C2F1-AF81-452E-BD61-7137D62A78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e554bb-5b7c-43c3-9f41-4b1c076445f5"/>
    <ds:schemaRef ds:uri="53d3a262-4876-4c12-8647-02522634ec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8F9784-4711-4F56-B678-C4BCC70FD3BC}">
  <ds:schemaRefs>
    <ds:schemaRef ds:uri="http://schemas.microsoft.com/office/2006/documentManagement/types"/>
    <ds:schemaRef ds:uri="http://purl.org/dc/terms/"/>
    <ds:schemaRef ds:uri="http://schemas.microsoft.com/office/2006/metadata/properties"/>
    <ds:schemaRef ds:uri="http://schemas.openxmlformats.org/package/2006/metadata/core-properties"/>
    <ds:schemaRef ds:uri="http://purl.org/dc/elements/1.1/"/>
    <ds:schemaRef ds:uri="6be554bb-5b7c-43c3-9f41-4b1c076445f5"/>
    <ds:schemaRef ds:uri="http://purl.org/dc/dcmitype/"/>
    <ds:schemaRef ds:uri="http://schemas.microsoft.com/office/infopath/2007/PartnerControls"/>
    <ds:schemaRef ds:uri="53d3a262-4876-4c12-8647-02522634eccc"/>
    <ds:schemaRef ds:uri="http://www.w3.org/XML/1998/namespace"/>
  </ds:schemaRefs>
</ds:datastoreItem>
</file>

<file path=customXml/itemProps3.xml><?xml version="1.0" encoding="utf-8"?>
<ds:datastoreItem xmlns:ds="http://schemas.openxmlformats.org/officeDocument/2006/customXml" ds:itemID="{84009B21-5B32-4EC7-BF9D-0594C42AAC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281</TotalTime>
  <Words>3649</Words>
  <Application>Microsoft Office PowerPoint</Application>
  <PresentationFormat>Personalizado</PresentationFormat>
  <Paragraphs>527</Paragraphs>
  <Slides>39</Slides>
  <Notes>36</Notes>
  <HiddenSlides>0</HiddenSlides>
  <MMClips>0</MMClips>
  <ScaleCrop>false</ScaleCrop>
  <HeadingPairs>
    <vt:vector size="8" baseType="variant">
      <vt:variant>
        <vt:lpstr>Fuentes usadas</vt:lpstr>
      </vt:variant>
      <vt:variant>
        <vt:i4>14</vt:i4>
      </vt:variant>
      <vt:variant>
        <vt:lpstr>Tema</vt:lpstr>
      </vt:variant>
      <vt:variant>
        <vt:i4>2</vt:i4>
      </vt:variant>
      <vt:variant>
        <vt:lpstr>Servidores OLE incrustados</vt:lpstr>
      </vt:variant>
      <vt:variant>
        <vt:i4>1</vt:i4>
      </vt:variant>
      <vt:variant>
        <vt:lpstr>Títulos de diapositiva</vt:lpstr>
      </vt:variant>
      <vt:variant>
        <vt:i4>39</vt:i4>
      </vt:variant>
    </vt:vector>
  </HeadingPairs>
  <TitlesOfParts>
    <vt:vector size="56" baseType="lpstr">
      <vt:lpstr>Arial</vt:lpstr>
      <vt:lpstr>Bahnschrift SemiBold</vt:lpstr>
      <vt:lpstr>Calibri</vt:lpstr>
      <vt:lpstr>Calibri Light</vt:lpstr>
      <vt:lpstr>Cambria Math</vt:lpstr>
      <vt:lpstr>Courier New</vt:lpstr>
      <vt:lpstr>Helvetica Neue Medium</vt:lpstr>
      <vt:lpstr>Lato</vt:lpstr>
      <vt:lpstr>Lato Black</vt:lpstr>
      <vt:lpstr>Lato Light</vt:lpstr>
      <vt:lpstr>Milky Nice</vt:lpstr>
      <vt:lpstr>Poppins</vt:lpstr>
      <vt:lpstr>Segoe UI</vt:lpstr>
      <vt:lpstr>Tahoma</vt:lpstr>
      <vt:lpstr>1_Tema de Office</vt:lpstr>
      <vt:lpstr>2_Tema de Office</vt:lpstr>
      <vt:lpstr>Imagen de mapa de bits</vt:lpstr>
      <vt:lpstr>Presentación de PowerPoint</vt:lpstr>
      <vt:lpstr>TEMARIO</vt:lpstr>
      <vt:lpstr>Presentación de PowerPoint</vt:lpstr>
      <vt:lpstr>Presentación de PowerPoint</vt:lpstr>
      <vt:lpstr>Presentación de PowerPoint</vt:lpstr>
      <vt:lpstr>Presentación de PowerPoint</vt:lpstr>
      <vt:lpstr>BRECHA DE IVA: MÉTODO DEL VALOR AGREGADO</vt:lpstr>
      <vt:lpstr>BRECHA DE IVA: MÉTODO DEL IVA NO DEDUCIBLE</vt:lpstr>
      <vt:lpstr>BRECHA DEL IMPUESTO DE PRIMERA CATEGORÍA</vt:lpstr>
      <vt:lpstr>Presentación de PowerPoint</vt:lpstr>
      <vt:lpstr>RESUMEN Y ANÁLISIS DE LOS RESULTADOS</vt:lpstr>
      <vt:lpstr>RESUMEN Y ANÁLISIS DE LOS RESULTADOS</vt:lpstr>
      <vt:lpstr>RESUMEN Y ANÁLISIS DE LOS RESULTADOS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PROYECTO FORTALECIMIENTO DEL CUMPLIMIENTO TRIBUTARIO</vt:lpstr>
      <vt:lpstr>INICIATIVAS PARA EL FORTALECIMIENTO DEL CUMPLIMIENTO TRIBUTARIO</vt:lpstr>
      <vt:lpstr>Presentación de PowerPoint</vt:lpstr>
      <vt:lpstr>PROPUESTA DE ESTRUCTURA ORGANIZACIONAL</vt:lpstr>
      <vt:lpstr>PROPUESTA DE FORTALECIMIENTO JEFATURAS</vt:lpstr>
      <vt:lpstr>Presentación de PowerPoint</vt:lpstr>
      <vt:lpstr>PROPUESTA DE MOVILIDAD </vt:lpstr>
      <vt:lpstr>Presentación de PowerPoint</vt:lpstr>
      <vt:lpstr>PROPUESTA DE FORTALECIMIENTO TECNOLÓGICO</vt:lpstr>
      <vt:lpstr>Presentación de PowerPoint</vt:lpstr>
      <vt:lpstr>PROPUESTA DE PLAN DE CAPACITACIÓN</vt:lpstr>
      <vt:lpstr>Presentación de PowerPoint</vt:lpstr>
      <vt:lpstr>VALORIZACIÓN DE FORTALECIMIENTO INSTITUCIONAL</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Miriam Leiva</dc:creator>
  <cp:lastModifiedBy>Hernan Andres Frigolett Cordova</cp:lastModifiedBy>
  <cp:revision>8</cp:revision>
  <cp:lastPrinted>2024-03-05T12:30:21Z</cp:lastPrinted>
  <dcterms:created xsi:type="dcterms:W3CDTF">2022-06-29T23:36:34Z</dcterms:created>
  <dcterms:modified xsi:type="dcterms:W3CDTF">2024-03-05T16:40:02Z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0x0101008089B91192F79B41901609998A01EA88</vt:lpwstr>
  </property>
  <property fmtid="{D5CDD505-2E9C-101B-9397-08002B2CF9AE}" pid="3" name="Order">
    <vt:r8>553600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MediaServiceImageTags">
    <vt:lpwstr/>
  </property>
</Properties>
</file>